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f48d63df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f48d63d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1524000"/>
            <a:ext cx="7772400" cy="12414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US" sz="3200"/>
              <a:t>UE19CS204 – Web Technologies</a:t>
            </a:r>
            <a:br>
              <a:rPr lang="en-US" sz="3200"/>
            </a:br>
            <a:r>
              <a:rPr lang="en-US" sz="3200"/>
              <a:t>Mini Project</a:t>
            </a:r>
            <a:endParaRPr sz="3200"/>
          </a:p>
        </p:txBody>
      </p:sp>
      <p:sp>
        <p:nvSpPr>
          <p:cNvPr id="85" name="Google Shape;85;p13"/>
          <p:cNvSpPr txBox="1">
            <a:spLocks noGrp="1"/>
          </p:cNvSpPr>
          <p:nvPr>
            <p:ph type="subTitle" idx="1"/>
          </p:nvPr>
        </p:nvSpPr>
        <p:spPr>
          <a:xfrm>
            <a:off x="1143000" y="3504725"/>
            <a:ext cx="70866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2800"/>
              <a:buNone/>
            </a:pPr>
            <a:r>
              <a:rPr lang="en-US" sz="2800" dirty="0"/>
              <a:t>Section – G</a:t>
            </a:r>
          </a:p>
          <a:p>
            <a:pPr marL="0" indent="0">
              <a:spcBef>
                <a:spcPts val="0"/>
              </a:spcBef>
              <a:buSzPts val="2800"/>
            </a:pPr>
            <a:r>
              <a:rPr lang="en-US" sz="2800" dirty="0"/>
              <a:t>VARNA SATYANARAYANA-PES2UG19CS448</a:t>
            </a:r>
          </a:p>
          <a:p>
            <a:pPr marL="0" indent="0">
              <a:spcBef>
                <a:spcPts val="0"/>
              </a:spcBef>
              <a:buSzPts val="2800"/>
            </a:pPr>
            <a:r>
              <a:rPr lang="en-US" sz="2800" dirty="0"/>
              <a:t>TANKALA SUNAINA-PES2UG19CS427</a:t>
            </a:r>
            <a:endParaRPr sz="2800" dirty="0"/>
          </a:p>
          <a:p>
            <a:pPr marL="0" lvl="0" indent="0" algn="ctr" rtl="0">
              <a:spcBef>
                <a:spcPts val="560"/>
              </a:spcBef>
              <a:spcAft>
                <a:spcPts val="0"/>
              </a:spcAft>
              <a:buClr>
                <a:srgbClr val="888888"/>
              </a:buClr>
              <a:buSzPts val="2800"/>
              <a:buNone/>
            </a:pPr>
            <a:r>
              <a:rPr lang="en-US" sz="2800" dirty="0"/>
              <a:t>SUSAN MATHEW K-PES2UG19CS416</a:t>
            </a:r>
            <a:endParaRPr sz="2800" dirty="0"/>
          </a:p>
          <a:p>
            <a:pPr marL="0" lvl="0" indent="0" algn="ctr" rtl="0">
              <a:spcBef>
                <a:spcPts val="560"/>
              </a:spcBef>
              <a:spcAft>
                <a:spcPts val="0"/>
              </a:spcAft>
              <a:buClr>
                <a:srgbClr val="888888"/>
              </a:buClr>
              <a:buSzPts val="2800"/>
              <a:buNone/>
            </a:pPr>
            <a:endParaRPr sz="2800" dirty="0"/>
          </a:p>
        </p:txBody>
      </p:sp>
      <p:sp>
        <p:nvSpPr>
          <p:cNvPr id="86" name="Google Shape;86;p13" descr="PES University - Home | Faceboo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7" name="Google Shape;87;p13" descr="index.png"/>
          <p:cNvPicPr preferRelativeResize="0"/>
          <p:nvPr/>
        </p:nvPicPr>
        <p:blipFill rotWithShape="1">
          <a:blip r:embed="rId3">
            <a:alphaModFix/>
          </a:blip>
          <a:srcRect/>
          <a:stretch/>
        </p:blipFill>
        <p:spPr>
          <a:xfrm>
            <a:off x="3729038" y="0"/>
            <a:ext cx="1685925" cy="1685925"/>
          </a:xfrm>
          <a:prstGeom prst="rect">
            <a:avLst/>
          </a:prstGeom>
          <a:noFill/>
          <a:ln>
            <a:noFill/>
          </a:ln>
        </p:spPr>
      </p:pic>
      <p:sp>
        <p:nvSpPr>
          <p:cNvPr id="88" name="Google Shape;88;p13"/>
          <p:cNvSpPr txBox="1"/>
          <p:nvPr/>
        </p:nvSpPr>
        <p:spPr>
          <a:xfrm>
            <a:off x="1143000" y="5679725"/>
            <a:ext cx="7086600" cy="53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888888"/>
              </a:buClr>
              <a:buSzPts val="2800"/>
              <a:buFont typeface="Arial"/>
              <a:buNone/>
            </a:pPr>
            <a:r>
              <a:rPr lang="en-US" sz="2800" b="0" i="0" u="none" strike="noStrike" cap="none" dirty="0">
                <a:solidFill>
                  <a:srgbClr val="888888"/>
                </a:solidFill>
                <a:latin typeface="Calibri"/>
                <a:ea typeface="Calibri"/>
                <a:cs typeface="Calibri"/>
                <a:sym typeface="Calibri"/>
              </a:rPr>
              <a:t>GITHUB Link - https://github.com/VarnaSatya/LostandFound </a:t>
            </a:r>
            <a:endParaRPr sz="2800" b="0" i="0" u="none" strike="noStrike" cap="none" dirty="0">
              <a:solidFill>
                <a:srgbClr val="888888"/>
              </a:solidFill>
              <a:latin typeface="Calibri"/>
              <a:ea typeface="Calibri"/>
              <a:cs typeface="Calibri"/>
              <a:sym typeface="Calibri"/>
            </a:endParaRPr>
          </a:p>
        </p:txBody>
      </p:sp>
      <p:sp>
        <p:nvSpPr>
          <p:cNvPr id="89" name="Google Shape;89;p13"/>
          <p:cNvSpPr txBox="1"/>
          <p:nvPr/>
        </p:nvSpPr>
        <p:spPr>
          <a:xfrm>
            <a:off x="685800" y="2644700"/>
            <a:ext cx="7772400" cy="784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3200" b="0" i="0" u="none" strike="noStrike" cap="none">
                <a:solidFill>
                  <a:schemeClr val="dk1"/>
                </a:solidFill>
                <a:latin typeface="Calibri"/>
                <a:ea typeface="Calibri"/>
                <a:cs typeface="Calibri"/>
                <a:sym typeface="Calibri"/>
              </a:rPr>
              <a:t>Project Title -</a:t>
            </a:r>
            <a:endParaRPr sz="32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200"/>
              <a:buFont typeface="Calibri"/>
              <a:buNone/>
            </a:pPr>
            <a:r>
              <a:rPr lang="en-US" sz="3200">
                <a:solidFill>
                  <a:schemeClr val="dk1"/>
                </a:solidFill>
                <a:latin typeface="Calibri"/>
                <a:ea typeface="Calibri"/>
                <a:cs typeface="Calibri"/>
                <a:sym typeface="Calibri"/>
              </a:rPr>
              <a:t>Lost&amp;Found</a:t>
            </a:r>
            <a:r>
              <a:rPr lang="en-US" sz="3200" b="0" i="0" u="none" strike="noStrike" cap="none">
                <a:solidFill>
                  <a:schemeClr val="dk1"/>
                </a:solidFill>
                <a:latin typeface="Calibri"/>
                <a:ea typeface="Calibri"/>
                <a:cs typeface="Calibri"/>
                <a:sym typeface="Calibri"/>
              </a:rPr>
              <a:t> </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92249"/>
            <a:ext cx="8229600" cy="10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Abstract</a:t>
            </a:r>
            <a:endParaRPr/>
          </a:p>
        </p:txBody>
      </p:sp>
      <p:sp>
        <p:nvSpPr>
          <p:cNvPr id="95" name="Google Shape;95;p14"/>
          <p:cNvSpPr txBox="1">
            <a:spLocks noGrp="1"/>
          </p:cNvSpPr>
          <p:nvPr>
            <p:ph type="body" idx="1"/>
          </p:nvPr>
        </p:nvSpPr>
        <p:spPr>
          <a:xfrm>
            <a:off x="457200" y="1149150"/>
            <a:ext cx="8229600" cy="5416800"/>
          </a:xfrm>
          <a:prstGeom prst="rect">
            <a:avLst/>
          </a:prstGeom>
          <a:noFill/>
          <a:ln>
            <a:noFill/>
          </a:ln>
        </p:spPr>
        <p:txBody>
          <a:bodyPr spcFirstLastPara="1" wrap="square" lIns="91425" tIns="45700" rIns="91425" bIns="45700" anchor="t" anchorCtr="0">
            <a:noAutofit/>
          </a:bodyPr>
          <a:lstStyle/>
          <a:p>
            <a:pPr marL="203200" lvl="0" indent="0" algn="l" rtl="0">
              <a:spcBef>
                <a:spcPts val="0"/>
              </a:spcBef>
              <a:spcAft>
                <a:spcPts val="0"/>
              </a:spcAft>
              <a:buClr>
                <a:schemeClr val="dk1"/>
              </a:buClr>
              <a:buSzPts val="3200"/>
              <a:buNone/>
            </a:pPr>
            <a:r>
              <a:rPr lang="en-US"/>
              <a:t>We made a Lost and Found website which is designed to emulate a physical lost and found online. Users are only required to have an account before accessing the functionalities we offer. They can sign up using a unique username, email id and password. Users can submit the details(name, description, image, location, category)of an unclaimed/lost item and provide their phone number. The reported items are sorted into categories.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457200" y="528950"/>
            <a:ext cx="8229600" cy="5597400"/>
          </a:xfrm>
          <a:prstGeom prst="rect">
            <a:avLst/>
          </a:prstGeom>
        </p:spPr>
        <p:txBody>
          <a:bodyPr spcFirstLastPara="1" wrap="square" lIns="91425" tIns="45700" rIns="91425" bIns="45700" anchor="t" anchorCtr="0">
            <a:noAutofit/>
          </a:bodyPr>
          <a:lstStyle/>
          <a:p>
            <a:pPr marL="203200" lvl="0" indent="0" algn="l" rtl="0">
              <a:spcBef>
                <a:spcPts val="0"/>
              </a:spcBef>
              <a:spcAft>
                <a:spcPts val="0"/>
              </a:spcAft>
              <a:buNone/>
            </a:pPr>
            <a:r>
              <a:rPr lang="en-US"/>
              <a:t>If someone has lost the item, they can make use of the dynamic search functionality to find their item. They’ll be able to view an image of the object and the description. If they item is theirs and they wish to claim it, they can use either the listed contact number or the email address to get in touch with the person who has reported the said item. If the item has been claimed by another person, the poster can then remove the submitted item.</a:t>
            </a:r>
            <a:endParaRPr/>
          </a:p>
          <a:p>
            <a:pPr marL="203200" lvl="0" indent="0" algn="l" rtl="0">
              <a:spcBef>
                <a:spcPts val="0"/>
              </a:spcBef>
              <a:spcAft>
                <a:spcPts val="0"/>
              </a:spcAft>
              <a:buNone/>
            </a:pPr>
            <a:endParaRPr/>
          </a:p>
          <a:p>
            <a:pPr marL="0" lvl="0" indent="0" algn="l" rtl="0">
              <a:spcBef>
                <a:spcPts val="0"/>
              </a:spcBef>
              <a:spcAft>
                <a:spcPts val="0"/>
              </a:spcAft>
              <a:buClr>
                <a:schemeClr val="dk1"/>
              </a:buClr>
              <a:buSzPts val="3200"/>
              <a:buFont typeface="Arial"/>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Technologies Used</a:t>
            </a:r>
            <a:endParaRPr/>
          </a:p>
        </p:txBody>
      </p:sp>
      <p:sp>
        <p:nvSpPr>
          <p:cNvPr id="106" name="Google Shape;106;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IN" dirty="0"/>
              <a:t>Mongoose</a:t>
            </a:r>
          </a:p>
          <a:p>
            <a:pPr marL="342900" lvl="0" indent="-342900" algn="l" rtl="0">
              <a:spcBef>
                <a:spcPts val="0"/>
              </a:spcBef>
              <a:spcAft>
                <a:spcPts val="0"/>
              </a:spcAft>
              <a:buClr>
                <a:schemeClr val="dk1"/>
              </a:buClr>
              <a:buSzPts val="3200"/>
              <a:buChar char="•"/>
            </a:pPr>
            <a:r>
              <a:rPr lang="en-IN" dirty="0" err="1"/>
              <a:t>Mongodb</a:t>
            </a:r>
            <a:endParaRPr lang="en-IN" dirty="0"/>
          </a:p>
          <a:p>
            <a:pPr marL="342900" lvl="0" indent="-342900" algn="l" rtl="0">
              <a:spcBef>
                <a:spcPts val="0"/>
              </a:spcBef>
              <a:spcAft>
                <a:spcPts val="0"/>
              </a:spcAft>
              <a:buClr>
                <a:schemeClr val="dk1"/>
              </a:buClr>
              <a:buSzPts val="3200"/>
              <a:buChar char="•"/>
            </a:pPr>
            <a:r>
              <a:rPr lang="en-IN" dirty="0" err="1"/>
              <a:t>Axios</a:t>
            </a:r>
            <a:endParaRPr lang="en-IN" dirty="0"/>
          </a:p>
          <a:p>
            <a:pPr marL="342900" lvl="0" indent="-342900" algn="l" rtl="0">
              <a:spcBef>
                <a:spcPts val="0"/>
              </a:spcBef>
              <a:spcAft>
                <a:spcPts val="0"/>
              </a:spcAft>
              <a:buClr>
                <a:schemeClr val="dk1"/>
              </a:buClr>
              <a:buSzPts val="3200"/>
              <a:buChar char="•"/>
            </a:pPr>
            <a:r>
              <a:rPr lang="en-IN" dirty="0"/>
              <a:t>History</a:t>
            </a:r>
          </a:p>
          <a:p>
            <a:pPr marL="342900" lvl="0" indent="-342900" algn="l" rtl="0">
              <a:spcBef>
                <a:spcPts val="0"/>
              </a:spcBef>
              <a:spcAft>
                <a:spcPts val="0"/>
              </a:spcAft>
              <a:buClr>
                <a:schemeClr val="dk1"/>
              </a:buClr>
              <a:buSzPts val="3200"/>
              <a:buChar char="•"/>
            </a:pPr>
            <a:r>
              <a:rPr lang="en-IN" dirty="0"/>
              <a:t>React</a:t>
            </a:r>
          </a:p>
          <a:p>
            <a:pPr marL="342900" lvl="0" indent="-342900" algn="l" rtl="0">
              <a:spcBef>
                <a:spcPts val="0"/>
              </a:spcBef>
              <a:spcAft>
                <a:spcPts val="0"/>
              </a:spcAft>
              <a:buClr>
                <a:schemeClr val="dk1"/>
              </a:buClr>
              <a:buSzPts val="3200"/>
              <a:buChar char="•"/>
            </a:pPr>
            <a:r>
              <a:rPr lang="en-IN" dirty="0"/>
              <a:t>Express</a:t>
            </a:r>
          </a:p>
          <a:p>
            <a:pPr marL="342900" lvl="0" indent="-342900" algn="l" rtl="0">
              <a:spcBef>
                <a:spcPts val="0"/>
              </a:spcBef>
              <a:spcAft>
                <a:spcPts val="0"/>
              </a:spcAft>
              <a:buClr>
                <a:schemeClr val="dk1"/>
              </a:buClr>
              <a:buSzPts val="3200"/>
              <a:buChar char="•"/>
            </a:pPr>
            <a:r>
              <a:rPr lang="en-IN" dirty="0"/>
              <a:t>Body-parser</a:t>
            </a:r>
          </a:p>
          <a:p>
            <a:pPr marL="342900" lvl="0" indent="-342900" algn="l" rtl="0">
              <a:spcBef>
                <a:spcPts val="0"/>
              </a:spcBef>
              <a:spcAft>
                <a:spcPts val="0"/>
              </a:spcAft>
              <a:buClr>
                <a:schemeClr val="dk1"/>
              </a:buClr>
              <a:buSzPts val="3200"/>
              <a:buChar char="•"/>
            </a:pPr>
            <a:r>
              <a:rPr lang="en-IN" dirty="0"/>
              <a:t>React-router-</a:t>
            </a:r>
            <a:r>
              <a:rPr lang="en-IN" dirty="0" err="1"/>
              <a:t>dom</a:t>
            </a:r>
            <a:endParaRPr lang="en-IN" dirty="0"/>
          </a:p>
          <a:p>
            <a:pPr marL="342900" lvl="0" indent="-342900" algn="l" rtl="0">
              <a:spcBef>
                <a:spcPts val="0"/>
              </a:spcBef>
              <a:spcAft>
                <a:spcPts val="0"/>
              </a:spcAft>
              <a:buClr>
                <a:schemeClr val="dk1"/>
              </a:buClr>
              <a:buSzPts val="320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Member Contributions</a:t>
            </a:r>
            <a:endParaRPr/>
          </a:p>
        </p:txBody>
      </p:sp>
      <p:sp>
        <p:nvSpPr>
          <p:cNvPr id="112" name="Google Shape;112;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Varna S- signup, dynamic searching of items, looking at item details</a:t>
            </a:r>
          </a:p>
          <a:p>
            <a:pPr marL="342900" lvl="0" indent="-342900" algn="l" rtl="0">
              <a:spcBef>
                <a:spcPts val="0"/>
              </a:spcBef>
              <a:spcAft>
                <a:spcPts val="0"/>
              </a:spcAft>
              <a:buClr>
                <a:schemeClr val="dk1"/>
              </a:buClr>
              <a:buSzPts val="3200"/>
              <a:buChar char="•"/>
            </a:pPr>
            <a:endParaRPr lang="en-US" dirty="0"/>
          </a:p>
          <a:p>
            <a:pPr marL="342900" lvl="0" indent="-342900" algn="l" rtl="0">
              <a:spcBef>
                <a:spcPts val="0"/>
              </a:spcBef>
              <a:spcAft>
                <a:spcPts val="0"/>
              </a:spcAft>
              <a:buClr>
                <a:schemeClr val="dk1"/>
              </a:buClr>
              <a:buSzPts val="3200"/>
              <a:buChar char="•"/>
            </a:pPr>
            <a:r>
              <a:rPr lang="en-US" dirty="0"/>
              <a:t>T </a:t>
            </a:r>
            <a:r>
              <a:rPr lang="en-US" dirty="0" err="1"/>
              <a:t>Sunaina</a:t>
            </a:r>
            <a:r>
              <a:rPr lang="en-US" dirty="0"/>
              <a:t>- submitting items, removing submitted items</a:t>
            </a:r>
          </a:p>
          <a:p>
            <a:pPr marL="342900" lvl="0" indent="-342900" algn="l" rtl="0">
              <a:spcBef>
                <a:spcPts val="0"/>
              </a:spcBef>
              <a:spcAft>
                <a:spcPts val="0"/>
              </a:spcAft>
              <a:buClr>
                <a:schemeClr val="dk1"/>
              </a:buClr>
              <a:buSzPts val="3200"/>
              <a:buChar char="•"/>
            </a:pPr>
            <a:endParaRPr lang="en-US" dirty="0"/>
          </a:p>
          <a:p>
            <a:pPr marL="342900" lvl="0" indent="-342900" algn="l" rtl="0">
              <a:spcBef>
                <a:spcPts val="0"/>
              </a:spcBef>
              <a:spcAft>
                <a:spcPts val="0"/>
              </a:spcAft>
              <a:buClr>
                <a:schemeClr val="dk1"/>
              </a:buClr>
              <a:buSzPts val="3200"/>
              <a:buChar char="•"/>
            </a:pPr>
            <a:r>
              <a:rPr lang="en-US" dirty="0"/>
              <a:t>Susan M- user login</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249</Words>
  <Application>Microsoft Office PowerPoint</Application>
  <PresentationFormat>On-screen Show (4:3)</PresentationFormat>
  <Paragraphs>26</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UE19CS204 – Web Technologies Mini Project</vt:lpstr>
      <vt:lpstr>Abstract</vt:lpstr>
      <vt:lpstr>PowerPoint Presentation</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cp:lastModifiedBy>EC CSE 3G Varna Satyanarayana</cp:lastModifiedBy>
  <cp:revision>5</cp:revision>
  <dcterms:modified xsi:type="dcterms:W3CDTF">2020-12-05T09:22:04Z</dcterms:modified>
</cp:coreProperties>
</file>