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1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my-dr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0290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Introduction to Captcha Recognition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5108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Captcha (Completely Automated Public Turing test to tell Computers and Humans Apart) is a security measure that safeguards online platforms from bots and automated attacks. Understanding the principles behind captcha challenges is crucial for developing robust recognition systems.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55439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6537722"/>
            <a:ext cx="153459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Varnisha</a:t>
            </a: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R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21CB62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39064"/>
            <a:ext cx="93017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Understanding Captcha Challenges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Visual Distortion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Captchas often use distorted text, images, or audio that are difficult for machines to decipher but still recognizable by humans.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Cognitive Tasks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Captchas may require users to identify objects, solve puzzles, or complete other cognitive tasks that are challenging for bots.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288863"/>
            <a:ext cx="30481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Continuous Adaptation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Captcha systems are constantly evolving to stay ahead of automated recognition techniques, making them an ongoing challenge.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81214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Captcha Types and Techniques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3373" y="2991803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7896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Text-based Captchas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These require users to decipher distorted text, often with varying font styles, colors, and backgrounds.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329" y="2991803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30414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Image-based Captchas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Users must identify specific objects, patterns, or relationships within a set of images.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1464" y="5010507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Audio Captchas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These present users with an audio clip of distorted or obscured speech that must be transcribed.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3685" y="5010507"/>
            <a:ext cx="2050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30845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Puzzle-based Captchas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Users must complete a simple puzzle or game to prove their humanity.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8096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Optical Character Recognition (OCR) Principles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14055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143845"/>
            <a:ext cx="32363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Character Segmentation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24263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Identifying individual characters within a larger text block is a key challenge in OCR.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14055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Feature Extraction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24263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Analyzing the unique visual characteristics of each character is crucial for accurate recognition.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142428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Pattern Matching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85263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Comparing the extracted features to a database of known characters is the final step in OCR.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Accuracy Challenges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85263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Distortions and noise in the input image can significantly impact OCR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Machine Learning Approaches to Captcha Solving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47923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C9CACE"/>
          </a:solidFill>
          <a:ln/>
        </p:spPr>
      </p:sp>
      <p:sp>
        <p:nvSpPr>
          <p:cNvPr id="7" name="Shape 3"/>
          <p:cNvSpPr/>
          <p:nvPr/>
        </p:nvSpPr>
        <p:spPr>
          <a:xfrm>
            <a:off x="50622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9CACE"/>
          </a:solidFill>
          <a:ln/>
        </p:spPr>
      </p:sp>
      <p:sp>
        <p:nvSpPr>
          <p:cNvPr id="8" name="Shape 4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0002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50475" y="2528649"/>
            <a:ext cx="12787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 Collection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Gathering a large, diverse dataset of captcha samples is the first step in training a machine learning model.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50622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9CACE"/>
          </a:solidFill>
          <a:ln/>
        </p:spPr>
      </p:sp>
      <p:sp>
        <p:nvSpPr>
          <p:cNvPr id="13" name="Shape 9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0002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2376" y="4371023"/>
            <a:ext cx="18407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Feature Engineering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Identifying the most relevant visual features to extract from the captcha images is crucial for model performance.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50622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9CACE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0002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18685" y="6213396"/>
            <a:ext cx="19133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6026348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Model Training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Applying advanced neural network architectures, such as Convolutional Neural Networks (CNNs), to learn the captcha recognition task.</a:t>
            </a:r>
            <a:endParaRPr lang="en-US" sz="17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5159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Challenges and Limitations of Captcha Recognition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84684"/>
            <a:ext cx="3518059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406622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Adaptive Captcha Designs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5234226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Captcha systems are constantly evolving to stay ahead of automated recognition techniques.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184684"/>
            <a:ext cx="351817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8222" y="4406622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Human Effort and Accessibility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8222" y="523422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Captchas can be frustrating for users and pose challenges for individuals with disabilities.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184684"/>
            <a:ext cx="3518178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4066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Ongoing Arms Race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887039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As captcha recognition algorithms improve, developers create new, more complex captcha challenges.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806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Ethical Considerations in Captcha Automation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1377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9137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Privacy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71787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Ensuring the responsible use of captcha recognition technology to protect user privacy.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51377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429137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Accessibility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771787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Balancing security needs with the ability for all users to access online services.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51377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29137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Fairness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771787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Preventing the misuse of captcha automation to unfairly target or discriminate against individuals.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51377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29137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771787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Upholding the integrity of captcha systems to protect against malicious automated attacks.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250" dirty="0">
                <a:latin typeface="Instrument Sans"/>
              </a:rPr>
              <a:t>OUTPUT:  </a:t>
            </a:r>
            <a:r>
              <a:rPr lang="en-IN" sz="4250" dirty="0">
                <a:latin typeface="Instrument Sans"/>
                <a:hlinkClick r:id="rId4"/>
              </a:rPr>
              <a:t>https://drive.google.com/drive/my-drive</a:t>
            </a:r>
            <a:endParaRPr lang="en-IN" sz="4250" dirty="0">
              <a:latin typeface="Instrument Sans"/>
            </a:endParaRPr>
          </a:p>
        </p:txBody>
      </p:sp>
      <p:sp>
        <p:nvSpPr>
          <p:cNvPr id="4" name="Text 1"/>
          <p:cNvSpPr/>
          <p:nvPr/>
        </p:nvSpPr>
        <p:spPr>
          <a:xfrm>
            <a:off x="2185273" y="594598"/>
            <a:ext cx="10259854" cy="13496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15"/>
              </a:lnSpc>
              <a:buNone/>
            </a:pPr>
            <a:r>
              <a:rPr lang="en-US" sz="4252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Future Trends and Advancements in Captcha Recognition</a:t>
            </a:r>
            <a:endParaRPr lang="en-US" sz="4252" dirty="0"/>
          </a:p>
        </p:txBody>
      </p:sp>
      <p:sp>
        <p:nvSpPr>
          <p:cNvPr id="5" name="Shape 2"/>
          <p:cNvSpPr/>
          <p:nvPr/>
        </p:nvSpPr>
        <p:spPr>
          <a:xfrm>
            <a:off x="2185273" y="2376249"/>
            <a:ext cx="10259854" cy="5258753"/>
          </a:xfrm>
          <a:prstGeom prst="roundRect">
            <a:avLst>
              <a:gd name="adj" fmla="val 184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1976913" y="2211109"/>
            <a:ext cx="10244614" cy="13108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408873" y="2521029"/>
            <a:ext cx="4686538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Adversarial Machine Learning</a:t>
            </a:r>
            <a:endParaRPr lang="en-US" sz="1701" dirty="0"/>
          </a:p>
        </p:txBody>
      </p:sp>
      <p:sp>
        <p:nvSpPr>
          <p:cNvPr id="8" name="Text 5"/>
          <p:cNvSpPr/>
          <p:nvPr/>
        </p:nvSpPr>
        <p:spPr>
          <a:xfrm>
            <a:off x="7534989" y="2521029"/>
            <a:ext cx="4686538" cy="1036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Developing captcha systems that are resilient to adversarial attacks on machine learning models.</a:t>
            </a:r>
            <a:endParaRPr lang="en-US" sz="1701" dirty="0"/>
          </a:p>
        </p:txBody>
      </p:sp>
      <p:sp>
        <p:nvSpPr>
          <p:cNvPr id="9" name="Shape 6"/>
          <p:cNvSpPr/>
          <p:nvPr/>
        </p:nvSpPr>
        <p:spPr>
          <a:xfrm>
            <a:off x="2192893" y="3694748"/>
            <a:ext cx="10244614" cy="13108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408873" y="3831908"/>
            <a:ext cx="4686538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Multimodal Captchas</a:t>
            </a:r>
            <a:endParaRPr lang="en-US" sz="1701" dirty="0"/>
          </a:p>
        </p:txBody>
      </p:sp>
      <p:sp>
        <p:nvSpPr>
          <p:cNvPr id="11" name="Text 8"/>
          <p:cNvSpPr/>
          <p:nvPr/>
        </p:nvSpPr>
        <p:spPr>
          <a:xfrm>
            <a:off x="7534989" y="3831908"/>
            <a:ext cx="4686538" cy="1036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Combining multiple challenge types (e.g., visual, audio, and cognitive) to create more robust captcha systems.</a:t>
            </a:r>
            <a:endParaRPr lang="en-US" sz="1701" dirty="0"/>
          </a:p>
        </p:txBody>
      </p:sp>
      <p:sp>
        <p:nvSpPr>
          <p:cNvPr id="12" name="Shape 9"/>
          <p:cNvSpPr/>
          <p:nvPr/>
        </p:nvSpPr>
        <p:spPr>
          <a:xfrm>
            <a:off x="2192893" y="5005626"/>
            <a:ext cx="10244614" cy="13108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408873" y="5142786"/>
            <a:ext cx="4686538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Adaptive Captcha Designs</a:t>
            </a:r>
            <a:endParaRPr lang="en-US" sz="1701" dirty="0"/>
          </a:p>
        </p:txBody>
      </p:sp>
      <p:sp>
        <p:nvSpPr>
          <p:cNvPr id="14" name="Text 11"/>
          <p:cNvSpPr/>
          <p:nvPr/>
        </p:nvSpPr>
        <p:spPr>
          <a:xfrm>
            <a:off x="7534989" y="5142786"/>
            <a:ext cx="4686538" cy="1036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Captcha systems that can dynamically adjust the difficulty level based on the user's interaction and behavior.</a:t>
            </a:r>
            <a:endParaRPr lang="en-US" sz="1701" dirty="0"/>
          </a:p>
        </p:txBody>
      </p:sp>
      <p:sp>
        <p:nvSpPr>
          <p:cNvPr id="16" name="Text 13"/>
          <p:cNvSpPr/>
          <p:nvPr/>
        </p:nvSpPr>
        <p:spPr>
          <a:xfrm>
            <a:off x="2408873" y="6453664"/>
            <a:ext cx="4686538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endParaRPr lang="en-US" sz="1701" dirty="0"/>
          </a:p>
        </p:txBody>
      </p:sp>
      <p:sp>
        <p:nvSpPr>
          <p:cNvPr id="17" name="Text 14"/>
          <p:cNvSpPr/>
          <p:nvPr/>
        </p:nvSpPr>
        <p:spPr>
          <a:xfrm>
            <a:off x="7534989" y="6453664"/>
            <a:ext cx="4686538" cy="1036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endParaRPr lang="en-US" sz="170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564</Words>
  <Application>Microsoft Office PowerPoint</Application>
  <PresentationFormat>Custom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Instrument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VARNISHA R</cp:lastModifiedBy>
  <cp:revision>2</cp:revision>
  <dcterms:created xsi:type="dcterms:W3CDTF">2024-04-24T09:35:04Z</dcterms:created>
  <dcterms:modified xsi:type="dcterms:W3CDTF">2024-04-24T09:48:51Z</dcterms:modified>
</cp:coreProperties>
</file>