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2" r:id="rId5"/>
    <p:sldId id="273" r:id="rId6"/>
    <p:sldId id="289" r:id="rId7"/>
    <p:sldId id="263" r:id="rId8"/>
    <p:sldId id="288" r:id="rId9"/>
    <p:sldId id="283" r:id="rId10"/>
    <p:sldId id="284" r:id="rId11"/>
    <p:sldId id="285" r:id="rId12"/>
    <p:sldId id="286" r:id="rId13"/>
    <p:sldId id="287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83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11/16/2023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89679"/>
          </a:xfrm>
        </p:spPr>
        <p:txBody>
          <a:bodyPr/>
          <a:lstStyle/>
          <a:p>
            <a:r>
              <a:rPr lang="en-US" dirty="0"/>
              <a:t>CRICKET SCORE </a:t>
            </a:r>
            <a:br>
              <a:rPr lang="en-US" dirty="0"/>
            </a:br>
            <a:r>
              <a:rPr lang="en-US" dirty="0"/>
              <a:t>EVALUATOR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2896"/>
            <a:ext cx="9144000" cy="23297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437A-B036-39AC-CB08-E2A1C405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  OUTPUT..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39F60A-CC2A-3761-1E36-E67D3CEDD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80744"/>
            <a:ext cx="6392849" cy="547725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6CC27-3AD8-5115-4586-D03BDB25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4E823-49CD-5578-0A94-2F538B81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AF10-77F5-C4CA-5416-275A3C22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B8E7CE-40FB-F79B-675E-EF1C06F8D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508" y="1380742"/>
            <a:ext cx="5743492" cy="547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8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668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ARRAY MEMBERS:</a:t>
                      </a:r>
                    </a:p>
                    <a:p>
                      <a:pPr algn="r"/>
                      <a:endParaRPr lang="en-US" sz="18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S.VARUNA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R.DHANYA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G.RUBAPRIYA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K.HARINI SHREE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637E2-4351-C027-E404-ACD6ABFD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62FFC-0DC2-24AA-177A-2499EAC3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AE02D-9801-0036-A10F-54ECCD21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8FD15-6469-C1B7-F21E-83BD28E1F0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ENJOY THE GAME AND CHASE YOUR DREAMS</a:t>
            </a:r>
          </a:p>
          <a:p>
            <a:r>
              <a:rPr lang="en-IN" dirty="0"/>
              <a:t>DREAMS DO COME TRUE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3B599B-ED0C-9001-3562-8885FF54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4358"/>
            <a:ext cx="10515600" cy="793938"/>
          </a:xfrm>
        </p:spPr>
        <p:txBody>
          <a:bodyPr/>
          <a:lstStyle/>
          <a:p>
            <a:r>
              <a:rPr lang="en-IN" dirty="0"/>
              <a:t>Sachin </a:t>
            </a:r>
            <a:r>
              <a:rPr lang="en-IN" dirty="0" err="1"/>
              <a:t>tendulkar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75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SACHIN TENDULKAR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“DON’T STOP CHASING YOUR DREAMS,BEACAUSE DREAMS</a:t>
            </a:r>
          </a:p>
          <a:p>
            <a:r>
              <a:rPr lang="en-US" dirty="0"/>
              <a:t>DO COME TRUE.”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066FA8-C718-8CD4-E23C-F5D9D595E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0"/>
            <a:ext cx="10283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28B1-5358-677C-FACA-A0E9965D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D2A8B-48C3-A623-4886-200C4D6CC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 is a general-purpose programming language created by Dennis Ritchie at the Bell Laboratories in 1972.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 very popular language, despite being old. The main reason for its popularity is because it is a fundamental language in the field of computer science.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 is strongly associated with UNIX, as it was developed to write the UNIX operating system.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one of the most popular programming language in the world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06D6E-E38B-8712-67F9-CBBFD6DB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47520-91FE-91CE-DC2D-9187623D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50DAB-C713-A71A-D021-2F3F121C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4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A9FC-2A0B-55A4-297E-E54925CE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PROGRAM…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BFFB07-AFA8-69AF-B9F4-8973C4790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73" y="1380744"/>
            <a:ext cx="5375082" cy="496459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95457-8B19-3B71-15DD-21201641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7EB84-8C18-2CDD-14A6-CAD03E5A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47797-A532-DDA7-68E2-6978AA22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1D341D-887B-EA8E-9D75-1D7F6AE5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80744"/>
            <a:ext cx="5650728" cy="494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8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AE44-4106-16C2-BF5E-0009FC63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A9ABB4-7637-8B6C-755F-8ECBB8828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48" y="0"/>
            <a:ext cx="5088834" cy="63212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68636-09B9-FDD7-8BD8-31C0F0A9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FFCF-3167-7E21-D3DF-40684A4F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AE8C7-1DCC-9128-A110-4455DEEB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A30453-A1A2-002C-0D59-C05B9E71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000" y="0"/>
            <a:ext cx="5494496" cy="631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5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77DA-6251-9ED0-6BAC-D723455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E6FE7E-E2AA-A998-985C-91F04930C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89" y="0"/>
            <a:ext cx="5303938" cy="633719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6FC36-9D42-059D-B908-2F0108FF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4D9D7-107A-B1B2-6B6F-87F82FD0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2D1F-B40B-F7F5-FC53-CC2729C4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8204F2-3279-7C26-C99C-8D968B112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380" y="0"/>
            <a:ext cx="6981900" cy="6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2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AD48-6B2B-9CC4-B83B-A543324E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A0EDBB-9881-310F-C0F9-B34CB9937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" y="0"/>
            <a:ext cx="5756744" cy="63133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7D0D0-BA57-A916-6AD1-5713F59D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9AE7D-4C48-ABF6-93D9-4D9CC969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6744B-8B7E-33DC-7586-A0B32B4C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AF0321-D7FF-13DE-9C16-A21D999B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023" y="437321"/>
            <a:ext cx="6253977" cy="53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4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{9B148DB6-2F90-4CAF-972D-6D690FADD3F4}tf11964407_win32</Template>
  <TotalTime>61</TotalTime>
  <Words>171</Words>
  <Application>Microsoft Office PowerPoint</Application>
  <PresentationFormat>Widescreen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Gill Sans Nova</vt:lpstr>
      <vt:lpstr>Gill Sans Nova Light</vt:lpstr>
      <vt:lpstr>Sagona Book</vt:lpstr>
      <vt:lpstr>Verdana</vt:lpstr>
      <vt:lpstr>Office Theme</vt:lpstr>
      <vt:lpstr>CRICKET SCORE  EVALUATOR</vt:lpstr>
      <vt:lpstr>agenda</vt:lpstr>
      <vt:lpstr>Sachin tendulkar</vt:lpstr>
      <vt:lpstr>SACHIN TENDULKAR</vt:lpstr>
      <vt:lpstr>C PROGRAMMING</vt:lpstr>
      <vt:lpstr>                               PROGRAM…</vt:lpstr>
      <vt:lpstr>PowerPoint Presentation</vt:lpstr>
      <vt:lpstr>PowerPoint Presentation</vt:lpstr>
      <vt:lpstr>PowerPoint Presentation</vt:lpstr>
      <vt:lpstr>                                     OUTPUT..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 EVALUATOR</dc:title>
  <dc:creator>varuna saravanan</dc:creator>
  <cp:lastModifiedBy>varuna saravanan</cp:lastModifiedBy>
  <cp:revision>1</cp:revision>
  <dcterms:created xsi:type="dcterms:W3CDTF">2023-11-16T08:40:27Z</dcterms:created>
  <dcterms:modified xsi:type="dcterms:W3CDTF">2023-11-16T09:41:33Z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