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05024" y="3426291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err="1"/>
              <a:t>NAME:varsha.K</a:t>
            </a:r>
            <a:endParaRPr lang="en-US" sz="2400" dirty="0"/>
          </a:p>
          <a:p>
            <a:r>
              <a:rPr lang="en-US" sz="2400" dirty="0"/>
              <a:t>REGISTER NO:312218649</a:t>
            </a:r>
          </a:p>
          <a:p>
            <a:r>
              <a:rPr lang="en-US" sz="2400" dirty="0"/>
              <a:t>DEPARTMENT:</a:t>
            </a:r>
            <a:r>
              <a:rPr lang="en-IN" sz="2400" dirty="0" err="1"/>
              <a:t>B.com</a:t>
            </a:r>
            <a:r>
              <a:rPr lang="en-IN" sz="2400" dirty="0"/>
              <a:t> general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</a:t>
            </a:r>
            <a:r>
              <a:rPr lang="en-US" sz="2400" dirty="0"/>
              <a:t>JNN Arts and Science Women’s College </a:t>
            </a:r>
            <a:r>
              <a:rPr lang="en-IN" sz="2400" dirty="0"/>
              <a:t>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843C6-CDC6-304D-1273-C51F41690DD4}"/>
              </a:ext>
            </a:extLst>
          </p:cNvPr>
          <p:cNvSpPr txBox="1"/>
          <p:nvPr/>
        </p:nvSpPr>
        <p:spPr>
          <a:xfrm>
            <a:off x="3045012" y="2828835"/>
            <a:ext cx="61019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specific events occurring at distinct points in time (e.g., queue management in a bank).</a:t>
            </a:r>
            <a:r>
              <a:rPr lang="en-IN" b="1" dirty="0"/>
              <a:t>Agent-Based </a:t>
            </a:r>
            <a:r>
              <a:rPr lang="en-IN" b="1" dirty="0" err="1"/>
              <a:t>Modeling</a:t>
            </a:r>
            <a:r>
              <a:rPr lang="en-IN" b="1" dirty="0"/>
              <a:t>:</a:t>
            </a:r>
            <a:r>
              <a:rPr lang="en-IN" dirty="0"/>
              <a:t> Simulates interactions between individual entities (agents) in a system, often used in economics or social </a:t>
            </a:r>
            <a:r>
              <a:rPr lang="en-IN" dirty="0" err="1"/>
              <a:t>sciences.</a:t>
            </a:r>
            <a:r>
              <a:rPr lang="en-IN" b="1" dirty="0" err="1"/>
              <a:t>System</a:t>
            </a:r>
            <a:r>
              <a:rPr lang="en-IN" b="1" dirty="0"/>
              <a:t> Dynamics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068FE-964A-219A-96CB-04F1F085959D}"/>
              </a:ext>
            </a:extLst>
          </p:cNvPr>
          <p:cNvSpPr txBox="1"/>
          <p:nvPr/>
        </p:nvSpPr>
        <p:spPr>
          <a:xfrm>
            <a:off x="3045012" y="2967335"/>
            <a:ext cx="61019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Outcomes:</a:t>
            </a:r>
            <a:r>
              <a:rPr lang="en-IN" dirty="0"/>
              <a:t> Briefly summarize the most significant results or discoveries from the </a:t>
            </a:r>
            <a:r>
              <a:rPr lang="en-IN" dirty="0" err="1"/>
              <a:t>modeling</a:t>
            </a:r>
            <a:r>
              <a:rPr lang="en-IN" dirty="0"/>
              <a:t> or </a:t>
            </a:r>
            <a:r>
              <a:rPr lang="en-IN" dirty="0" err="1"/>
              <a:t>analysis.</a:t>
            </a:r>
            <a:r>
              <a:rPr lang="en-IN" b="1" dirty="0" err="1"/>
              <a:t>Trends</a:t>
            </a:r>
            <a:r>
              <a:rPr lang="en-IN" b="1" dirty="0"/>
              <a:t> or Patterns:</a:t>
            </a:r>
            <a:r>
              <a:rPr lang="en-IN" dirty="0"/>
              <a:t> Highlight any notable trends or patterns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1F2F5-DBA2-793F-D606-5E35EFD11C84}"/>
              </a:ext>
            </a:extLst>
          </p:cNvPr>
          <p:cNvSpPr txBox="1"/>
          <p:nvPr/>
        </p:nvSpPr>
        <p:spPr>
          <a:xfrm>
            <a:off x="3045012" y="2967335"/>
            <a:ext cx="61019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outcomes of the project or analysis. Highlight the most important discoveries or conclusions drawn from the data or </a:t>
            </a:r>
            <a:r>
              <a:rPr lang="en-IN" dirty="0" err="1"/>
              <a:t>modeling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4A4E37-3501-344F-6477-69F93C3E2EB7}"/>
              </a:ext>
            </a:extLst>
          </p:cNvPr>
          <p:cNvSpPr txBox="1"/>
          <p:nvPr/>
        </p:nvSpPr>
        <p:spPr>
          <a:xfrm>
            <a:off x="3045012" y="3105834"/>
            <a:ext cx="6101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Could you please provide the problem statement so I can assist you with an answer?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/>
              <a:t>Deliver [insert product/service] that meets [specific requirements or standards].Improve [specific process or system] by [percentage or measurable metric].Ensure project completion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64B9A-5A2D-D254-854C-C38586C5AD5B}"/>
              </a:ext>
            </a:extLst>
          </p:cNvPr>
          <p:cNvSpPr txBox="1"/>
          <p:nvPr/>
        </p:nvSpPr>
        <p:spPr>
          <a:xfrm>
            <a:off x="3045012" y="2551837"/>
            <a:ext cx="61019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interact with the final product, service, or solution developed in a project. They are the ones for whom the solution is designed and who derive value from it.</a:t>
            </a:r>
          </a:p>
          <a:p>
            <a:r>
              <a:rPr lang="en-IN" b="1" dirty="0"/>
              <a:t>Examples of end users based on different contexts: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Software Development:</a:t>
            </a:r>
            <a:r>
              <a:rPr lang="en-IN" dirty="0"/>
              <a:t> Customers, employees, or specific teams using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CA66CE-FA97-23AA-7422-E2AACF52DC22}"/>
              </a:ext>
            </a:extLst>
          </p:cNvPr>
          <p:cNvSpPr txBox="1"/>
          <p:nvPr/>
        </p:nvSpPr>
        <p:spPr>
          <a:xfrm>
            <a:off x="3045012" y="2828835"/>
            <a:ext cx="61019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 </a:t>
            </a:r>
            <a:r>
              <a:rPr lang="en-IN" b="1" dirty="0"/>
              <a:t>software development project</a:t>
            </a:r>
            <a:r>
              <a:rPr lang="en-IN" dirty="0"/>
              <a:t>, the end users might be </a:t>
            </a:r>
            <a:r>
              <a:rPr lang="en-IN" b="1" dirty="0"/>
              <a:t>customers or employees</a:t>
            </a:r>
            <a:r>
              <a:rPr lang="en-IN" dirty="0"/>
              <a:t> who will use the </a:t>
            </a:r>
            <a:r>
              <a:rPr lang="en-IN" dirty="0" err="1"/>
              <a:t>software.In</a:t>
            </a:r>
            <a:r>
              <a:rPr lang="en-IN" dirty="0"/>
              <a:t> a </a:t>
            </a:r>
            <a:r>
              <a:rPr lang="en-IN" b="1" dirty="0"/>
              <a:t>healthcare project</a:t>
            </a:r>
            <a:r>
              <a:rPr lang="en-IN" dirty="0"/>
              <a:t>, the end users could be </a:t>
            </a:r>
            <a:r>
              <a:rPr lang="en-IN" b="1" dirty="0"/>
              <a:t>patients, doctors, or healthcare staff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EA528-3EF6-AFED-FD8F-CFF81B9A2DAF}"/>
              </a:ext>
            </a:extLst>
          </p:cNvPr>
          <p:cNvSpPr txBox="1"/>
          <p:nvPr/>
        </p:nvSpPr>
        <p:spPr>
          <a:xfrm>
            <a:off x="3045012" y="2828835"/>
            <a:ext cx="61019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describe what the dataset is used for, such as training machine learning models, performing statistical analysis, identifying trends, etc.].</a:t>
            </a:r>
          </a:p>
          <a:p>
            <a:r>
              <a:rPr lang="en-IN" b="1" dirty="0"/>
              <a:t>Data Cleaning and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EC52D9-2183-8A7C-F242-8E7B6AB01B6A}"/>
              </a:ext>
            </a:extLst>
          </p:cNvPr>
          <p:cNvSpPr txBox="1"/>
          <p:nvPr/>
        </p:nvSpPr>
        <p:spPr>
          <a:xfrm>
            <a:off x="3045012" y="3105834"/>
            <a:ext cx="6101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Products:</a:t>
            </a:r>
            <a:r>
              <a:rPr lang="en-IN" dirty="0"/>
              <a:t> Individuals or consumers purchasing and using a product, such as electronics, home goods, or food items.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selvikrishna727@gmail.com</cp:lastModifiedBy>
  <cp:revision>15</cp:revision>
  <dcterms:created xsi:type="dcterms:W3CDTF">2024-03-29T15:07:22Z</dcterms:created>
  <dcterms:modified xsi:type="dcterms:W3CDTF">2024-09-13T05:24:21Z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