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98" r:id="rId5"/>
    <p:sldId id="498" r:id="rId6"/>
    <p:sldId id="502" r:id="rId7"/>
    <p:sldId id="503" r:id="rId8"/>
    <p:sldId id="506" r:id="rId9"/>
    <p:sldId id="508" r:id="rId10"/>
    <p:sldId id="509" r:id="rId11"/>
    <p:sldId id="510" r:id="rId12"/>
    <p:sldId id="499" r:id="rId13"/>
    <p:sldId id="482" r:id="rId14"/>
    <p:sldId id="5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843"/>
    <a:srgbClr val="ED3E55"/>
    <a:srgbClr val="EA2265"/>
    <a:srgbClr val="EA2463"/>
    <a:srgbClr val="F69525"/>
    <a:srgbClr val="F8A7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4E593CDB-78BB-4C36-AB3B-2C4E9E50D230}" styleName="Micron">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noFill/>
        </a:fill>
      </a:tcStyle>
    </a:band1H>
    <a:band2H>
      <a:tcStyle>
        <a:tcBdr>
          <a:top>
            <a:ln>
              <a:noFill/>
            </a:ln>
          </a:top>
          <a:bottom>
            <a:ln>
              <a:noFill/>
            </a:ln>
          </a:bottom>
        </a:tcBdr>
        <a:fill>
          <a:solidFill>
            <a:schemeClr val="tx1">
              <a:alpha val="5000"/>
            </a:schemeClr>
          </a:solidFill>
        </a:fill>
      </a:tcStyle>
    </a:band2H>
    <a:lastCol>
      <a:tcTxStyle b="on">
        <a:fontRef idx="minor"/>
        <a:schemeClr val="tx1"/>
      </a:tcTxStyle>
      <a:tcStyle>
        <a:tcBdr/>
      </a:tcStyle>
    </a:lastCol>
    <a:firstCol>
      <a:tcTxStyle b="on">
        <a:fontRef idx="minor"/>
        <a:schemeClr val="tx1"/>
      </a:tcTxStyle>
      <a:tcStyle>
        <a:tcBdr/>
      </a:tcStyle>
    </a:firstCol>
    <a:lastRow>
      <a:tcTxStyle b="on">
        <a:fontRef idx="minor"/>
        <a:schemeClr val="tx1"/>
      </a:tcTxStyle>
      <a:tcStyle>
        <a:tcBdr>
          <a:top>
            <a:ln w="19050">
              <a:solidFill>
                <a:schemeClr val="tx1"/>
              </a:solidFill>
            </a:ln>
          </a:top>
          <a:bottom>
            <a:ln>
              <a:noFill/>
            </a:ln>
          </a:bottom>
        </a:tcBdr>
        <a:fill>
          <a:noFill/>
        </a:fill>
      </a:tcStyle>
    </a:lastRow>
    <a:firstRow>
      <a:tcTxStyle b="on">
        <a:fontRef idx="minor"/>
        <a:schemeClr val="bg1"/>
      </a:tcTxStyle>
      <a:tcStyle>
        <a:tcBdr>
          <a:top>
            <a:ln>
              <a:noFill/>
            </a:ln>
          </a:top>
          <a:bottom>
            <a:ln>
              <a:noFill/>
            </a:ln>
          </a:bottom>
        </a:tcBdr>
        <a:fill>
          <a:solidFill>
            <a:schemeClr val="tx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showGuides="1">
      <p:cViewPr>
        <p:scale>
          <a:sx n="74" d="100"/>
          <a:sy n="74" d="100"/>
        </p:scale>
        <p:origin x="376" y="56"/>
      </p:cViewPr>
      <p:guideLst/>
    </p:cSldViewPr>
  </p:slideViewPr>
  <p:notesTextViewPr>
    <p:cViewPr>
      <p:scale>
        <a:sx n="1" d="1"/>
        <a:sy n="1" d="1"/>
      </p:scale>
      <p:origin x="0" y="0"/>
    </p:cViewPr>
  </p:notesTextViewPr>
  <p:sorterViewPr>
    <p:cViewPr>
      <p:scale>
        <a:sx n="1" d="1"/>
        <a:sy n="1" d="1"/>
      </p:scale>
      <p:origin x="0" y="-15144"/>
    </p:cViewPr>
  </p:sorterViewPr>
  <p:notesViewPr>
    <p:cSldViewPr snapToGrid="0" showGuides="1">
      <p:cViewPr varScale="1">
        <p:scale>
          <a:sx n="166" d="100"/>
          <a:sy n="166" d="100"/>
        </p:scale>
        <p:origin x="66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94E89A-86F6-9149-A99F-9B08F5E12F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4012F1-5B0F-2A43-A808-62116CA736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6AC55-2EDB-BF42-AB26-F4C700CA4CF3}" type="datetimeFigureOut">
              <a:rPr lang="en-US" smtClean="0"/>
              <a:t>2/26/2025</a:t>
            </a:fld>
            <a:endParaRPr lang="en-US"/>
          </a:p>
        </p:txBody>
      </p:sp>
      <p:sp>
        <p:nvSpPr>
          <p:cNvPr id="4" name="Footer Placeholder 3">
            <a:extLst>
              <a:ext uri="{FF2B5EF4-FFF2-40B4-BE49-F238E27FC236}">
                <a16:creationId xmlns:a16="http://schemas.microsoft.com/office/drawing/2014/main" id="{B0371E5A-3F96-F940-9DEF-7C4FC1DC4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4D3A2F-9F71-AA47-A87E-8650225C2A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CDE10B-5658-2B43-A14A-58734813756A}" type="slidenum">
              <a:rPr lang="en-US" smtClean="0"/>
              <a:t>‹#›</a:t>
            </a:fld>
            <a:endParaRPr lang="en-US"/>
          </a:p>
        </p:txBody>
      </p:sp>
    </p:spTree>
    <p:extLst>
      <p:ext uri="{BB962C8B-B14F-4D97-AF65-F5344CB8AC3E}">
        <p14:creationId xmlns:p14="http://schemas.microsoft.com/office/powerpoint/2010/main" val="117362974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30T04:04:27.031"/>
    </inkml:context>
    <inkml:brush xml:id="br0">
      <inkml:brushProperty name="width" value="0.035" units="cm"/>
      <inkml:brushProperty name="height" value="0.035" units="cm"/>
      <inkml:brushProperty name="color" value="#E71224"/>
    </inkml:brush>
  </inkml:definitions>
  <inkml:trace contextRef="#ctx0" brushRef="#br0">0 1 24575,'0'0'0,"0"0"0,14 20 0,114 134 0,-89-107 0,85 78 0,58 28 0,-27-25 0,42 56 0,125 102 0,-193-188 0,208 173 0,-29 22 0,-111-103 0,-133-127 0,-2 3 0,-3 2 0,-3 3 0,-3 2 0,-3 3 0,44 92 0,178 456 0,-258-589 0,12 32 0,-24-61 0,0 0 0,-1 0 0,0 0 0,0 1 0,0-1 0,-1 0 0,0 0 0,-1 11 0,-2-19 0,0 0 0,1 0 0,0 0 0,-1 0 0,1 0 0,0 0 0,-3-5 0,-40-47 0,-77-73 0,93 102 0,0 0 0,-2 3 0,-1 0 0,-49-24 0,16 16 0,-2 3 0,-1 3 0,-81-17 0,136 38 0,7 1 0,0 0 0,0 0 0,0 1 0,0 0 0,0 0 0,0 1 0,0 0 0,0 0 0,0 0 0,-9 2 0,55 0 0,617-2 0,-658-20 0,-2-39 66,-19-106 0,0 4-1563,20 128-5329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F0118-6228-3548-A04B-A1F812AE9592}"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44E414-3FE9-8140-9FC1-27F6721ECE4A}" type="slidenum">
              <a:rPr lang="en-US" smtClean="0"/>
              <a:t>‹#›</a:t>
            </a:fld>
            <a:endParaRPr lang="en-US"/>
          </a:p>
        </p:txBody>
      </p:sp>
    </p:spTree>
    <p:extLst>
      <p:ext uri="{BB962C8B-B14F-4D97-AF65-F5344CB8AC3E}">
        <p14:creationId xmlns:p14="http://schemas.microsoft.com/office/powerpoint/2010/main" val="345057024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gradFill>
          <a:gsLst>
            <a:gs pos="99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62FCE3E8-BF0D-133B-F370-3BA0557C7033}"/>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3EAB596-2816-934A-F43F-7E02A732003D}"/>
              </a:ext>
            </a:extLst>
          </p:cNvPr>
          <p:cNvSpPr>
            <a:spLocks noGrp="1" noRot="1" noMove="1" noResize="1" noEditPoints="1" noAdjustHandles="1" noChangeArrowheads="1" noChangeShapeType="1"/>
          </p:cNvSpPr>
          <p:nvPr userDrawn="1"/>
        </p:nvSpPr>
        <p:spPr>
          <a:xfrm>
            <a:off x="2242457" y="6429829"/>
            <a:ext cx="9949543" cy="428171"/>
          </a:xfrm>
          <a:prstGeom prst="rect">
            <a:avLst/>
          </a:prstGeom>
          <a:gradFill>
            <a:gsLst>
              <a:gs pos="86000">
                <a:srgbClr val="F69525"/>
              </a:gs>
              <a:gs pos="54000">
                <a:srgbClr val="F1673E"/>
              </a:gs>
              <a:gs pos="100000">
                <a:srgbClr val="F8A71B"/>
              </a:gs>
              <a:gs pos="25000">
                <a:srgbClr val="ED3E55"/>
              </a:gs>
              <a:gs pos="0">
                <a:srgbClr val="EA2265"/>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297519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adient 2">
    <p:bg>
      <p:bgPr>
        <a:gradFill>
          <a:gsLst>
            <a:gs pos="100000">
              <a:srgbClr val="BD03F7"/>
            </a:gs>
            <a:gs pos="50000">
              <a:srgbClr val="3539F4"/>
            </a:gs>
            <a:gs pos="0">
              <a:srgbClr val="0068FF"/>
            </a:gs>
          </a:gsLst>
          <a:lin ang="1254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20830712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Gradient 3">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2"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2"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22929129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Gradient 4">
    <p:bg>
      <p:bgPr>
        <a:gradFill>
          <a:gsLst>
            <a:gs pos="100000">
              <a:srgbClr val="01AB01"/>
            </a:gs>
            <a:gs pos="50000">
              <a:srgbClr val="0068FF"/>
            </a:gs>
            <a:gs pos="0">
              <a:srgbClr val="3539F4"/>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38468062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2"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2"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38377214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530" userDrawn="1">
          <p15:clr>
            <a:srgbClr val="C35EA4"/>
          </p15:clr>
        </p15:guide>
        <p15:guide id="2" orient="horz" pos="2160" userDrawn="1">
          <p15:clr>
            <a:srgbClr val="5ACBF0"/>
          </p15:clr>
        </p15:guide>
        <p15:guide id="3" orient="horz" pos="2342"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12-25FA-4170-8328-55278109322A}"/>
              </a:ext>
            </a:extLst>
          </p:cNvPr>
          <p:cNvSpPr>
            <a:spLocks noGrp="1"/>
          </p:cNvSpPr>
          <p:nvPr>
            <p:ph type="title" hasCustomPrompt="1"/>
          </p:nvPr>
        </p:nvSpPr>
        <p:spPr>
          <a:xfrm>
            <a:off x="484630" y="484632"/>
            <a:ext cx="11219688" cy="534871"/>
          </a:xfrm>
        </p:spPr>
        <p:txBody>
          <a:bodyPr/>
          <a:lstStyle/>
          <a:p>
            <a:r>
              <a:rPr lang="en-US" dirty="0"/>
              <a:t>[Slide title]</a:t>
            </a:r>
          </a:p>
        </p:txBody>
      </p:sp>
      <p:sp>
        <p:nvSpPr>
          <p:cNvPr id="3" name="Content Placeholder 2">
            <a:extLst>
              <a:ext uri="{FF2B5EF4-FFF2-40B4-BE49-F238E27FC236}">
                <a16:creationId xmlns:a16="http://schemas.microsoft.com/office/drawing/2014/main" id="{7E323959-B929-4872-A3D7-1BB1CAD1B2FD}"/>
              </a:ext>
            </a:extLst>
          </p:cNvPr>
          <p:cNvSpPr>
            <a:spLocks noGrp="1"/>
          </p:cNvSpPr>
          <p:nvPr>
            <p:ph idx="1"/>
          </p:nvPr>
        </p:nvSpPr>
        <p:spPr>
          <a:xfrm>
            <a:off x="484629" y="1664208"/>
            <a:ext cx="11221595" cy="4342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E6404438-9845-C655-4975-02BDF3CE9651}"/>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5" name="Text Placeholder 6">
            <a:extLst>
              <a:ext uri="{FF2B5EF4-FFF2-40B4-BE49-F238E27FC236}">
                <a16:creationId xmlns:a16="http://schemas.microsoft.com/office/drawing/2014/main" id="{324DBC0A-09C6-8D5B-7217-D71586B96521}"/>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923336257"/>
      </p:ext>
    </p:extLst>
  </p:cSld>
  <p:clrMapOvr>
    <a:masterClrMapping/>
  </p:clrMapOvr>
  <p:extLst>
    <p:ext uri="{DCECCB84-F9BA-43D5-87BE-67443E8EF086}">
      <p15:sldGuideLst xmlns:p15="http://schemas.microsoft.com/office/powerpoint/2012/main">
        <p15:guide id="1" orient="horz" pos="1046">
          <p15:clr>
            <a:srgbClr val="5ACBF0"/>
          </p15:clr>
        </p15:guide>
        <p15:guide id="4" orient="horz" pos="1790">
          <p15:clr>
            <a:srgbClr val="5ACBF0"/>
          </p15:clr>
        </p15:guide>
        <p15:guide id="5" orient="horz" pos="2528">
          <p15:clr>
            <a:srgbClr val="5ACBF0"/>
          </p15:clr>
        </p15:guide>
        <p15:guide id="6" orient="horz" pos="3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E12-25FA-4170-8328-55278109322A}"/>
              </a:ext>
            </a:extLst>
          </p:cNvPr>
          <p:cNvSpPr>
            <a:spLocks noGrp="1"/>
          </p:cNvSpPr>
          <p:nvPr>
            <p:ph type="title" hasCustomPrompt="1"/>
          </p:nvPr>
        </p:nvSpPr>
        <p:spPr>
          <a:xfrm>
            <a:off x="484630" y="484632"/>
            <a:ext cx="11219688" cy="534871"/>
          </a:xfrm>
        </p:spPr>
        <p:txBody>
          <a:bodyPr/>
          <a:lstStyle/>
          <a:p>
            <a:r>
              <a:rPr lang="en-US" dirty="0"/>
              <a:t>[Slide title]</a:t>
            </a:r>
          </a:p>
        </p:txBody>
      </p:sp>
      <p:sp>
        <p:nvSpPr>
          <p:cNvPr id="7" name="Text Placeholder 6">
            <a:extLst>
              <a:ext uri="{FF2B5EF4-FFF2-40B4-BE49-F238E27FC236}">
                <a16:creationId xmlns:a16="http://schemas.microsoft.com/office/drawing/2014/main" id="{E6404438-9845-C655-4975-02BDF3CE9651}"/>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3" name="Text Placeholder 6">
            <a:extLst>
              <a:ext uri="{FF2B5EF4-FFF2-40B4-BE49-F238E27FC236}">
                <a16:creationId xmlns:a16="http://schemas.microsoft.com/office/drawing/2014/main" id="{223BF356-CF1D-4355-C776-ED3A225B591C}"/>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357535452"/>
      </p:ext>
    </p:extLst>
  </p:cSld>
  <p:clrMapOvr>
    <a:masterClrMapping/>
  </p:clrMapOvr>
  <p:extLst>
    <p:ext uri="{DCECCB84-F9BA-43D5-87BE-67443E8EF086}">
      <p15:sldGuideLst xmlns:p15="http://schemas.microsoft.com/office/powerpoint/2012/main">
        <p15:guide id="1" orient="horz" pos="1046">
          <p15:clr>
            <a:srgbClr val="5ACBF0"/>
          </p15:clr>
        </p15:guide>
        <p15:guide id="4" orient="horz" pos="1790">
          <p15:clr>
            <a:srgbClr val="5ACBF0"/>
          </p15:clr>
        </p15:guide>
        <p15:guide id="5" orient="horz" pos="2528">
          <p15:clr>
            <a:srgbClr val="5ACBF0"/>
          </p15:clr>
        </p15:guide>
        <p15:guide id="6" orient="horz" pos="3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D1EE69-3DA9-384B-BE69-3C35C5627FA1}"/>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6336790" y="1664208"/>
            <a:ext cx="536752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57A58F2F-CEF9-C6DC-893F-9FC18D2F3F7A}"/>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E8FF44B-DA0D-BCCF-6D23-F5FF84CDB7EB}"/>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612164743"/>
      </p:ext>
    </p:extLst>
  </p:cSld>
  <p:clrMapOvr>
    <a:masterClrMapping/>
  </p:clrMapOvr>
  <p:extLst>
    <p:ext uri="{DCECCB84-F9BA-43D5-87BE-67443E8EF086}">
      <p15:sldGuideLst xmlns:p15="http://schemas.microsoft.com/office/powerpoint/2012/main">
        <p15:guide id="4" pos="3688" userDrawn="1">
          <p15:clr>
            <a:srgbClr val="C35EA4"/>
          </p15:clr>
        </p15:guide>
        <p15:guide id="5" pos="3988" userDrawn="1">
          <p15:clr>
            <a:srgbClr val="C35EA4"/>
          </p15:clr>
        </p15:guide>
        <p15:guide id="6" orient="horz" pos="1046" userDrawn="1">
          <p15:clr>
            <a:srgbClr val="5ACBF0"/>
          </p15:clr>
        </p15:guide>
        <p15:guide id="7" orient="horz" pos="1790" userDrawn="1">
          <p15:clr>
            <a:srgbClr val="5ACBF0"/>
          </p15:clr>
        </p15:guide>
        <p15:guide id="8" orient="horz" pos="2528" userDrawn="1">
          <p15:clr>
            <a:srgbClr val="5ACBF0"/>
          </p15:clr>
        </p15:guide>
        <p15:guide id="9" orient="horz" pos="3274"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4E9832-BC9B-2645-B809-4008C9354C49}"/>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4389118"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4">
            <a:extLst>
              <a:ext uri="{FF2B5EF4-FFF2-40B4-BE49-F238E27FC236}">
                <a16:creationId xmlns:a16="http://schemas.microsoft.com/office/drawing/2014/main" id="{3E7CE142-0CA8-FE44-AEBE-6EA0C0C59560}"/>
              </a:ext>
            </a:extLst>
          </p:cNvPr>
          <p:cNvSpPr>
            <a:spLocks noGrp="1"/>
          </p:cNvSpPr>
          <p:nvPr>
            <p:ph sz="quarter" idx="11"/>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B9352E71-0FBC-B57C-BA1C-F3123777E3E9}"/>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087B9522-8FAC-44DF-B41B-8A11FB1BD484}"/>
              </a:ext>
            </a:extLst>
          </p:cNvPr>
          <p:cNvSpPr>
            <a:spLocks noGrp="1"/>
          </p:cNvSpPr>
          <p:nvPr>
            <p:ph type="body" sz="quarter" idx="12"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469634042"/>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pos="4914" userDrawn="1">
          <p15:clr>
            <a:srgbClr val="C35EA4"/>
          </p15:clr>
        </p15:guide>
        <p15:guide id="7" pos="522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E7E91BE-77A9-C842-93FA-10844AAA64EA}"/>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341071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4">
            <a:extLst>
              <a:ext uri="{FF2B5EF4-FFF2-40B4-BE49-F238E27FC236}">
                <a16:creationId xmlns:a16="http://schemas.microsoft.com/office/drawing/2014/main" id="{3E7CE142-0CA8-FE44-AEBE-6EA0C0C59560}"/>
              </a:ext>
            </a:extLst>
          </p:cNvPr>
          <p:cNvSpPr>
            <a:spLocks noGrp="1"/>
          </p:cNvSpPr>
          <p:nvPr>
            <p:ph sz="quarter" idx="11"/>
          </p:nvPr>
        </p:nvSpPr>
        <p:spPr>
          <a:xfrm>
            <a:off x="633679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a:extLst>
              <a:ext uri="{FF2B5EF4-FFF2-40B4-BE49-F238E27FC236}">
                <a16:creationId xmlns:a16="http://schemas.microsoft.com/office/drawing/2014/main" id="{5BC9E542-5C7A-5F45-986F-1849A865FCEA}"/>
              </a:ext>
            </a:extLst>
          </p:cNvPr>
          <p:cNvSpPr>
            <a:spLocks noGrp="1"/>
          </p:cNvSpPr>
          <p:nvPr>
            <p:ph sz="quarter" idx="12"/>
          </p:nvPr>
        </p:nvSpPr>
        <p:spPr>
          <a:xfrm>
            <a:off x="9262870" y="1664208"/>
            <a:ext cx="2441448" cy="4343485"/>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0A6DBE3F-E9DB-07F7-7400-D6B010DF7E49}"/>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D16EA0E-7621-054B-BF38-8AB8F8EA5409}"/>
              </a:ext>
            </a:extLst>
          </p:cNvPr>
          <p:cNvSpPr>
            <a:spLocks noGrp="1"/>
          </p:cNvSpPr>
          <p:nvPr>
            <p:ph type="body" sz="quarter" idx="13"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519734609"/>
      </p:ext>
    </p:extLst>
  </p:cSld>
  <p:clrMapOvr>
    <a:masterClrMapping/>
  </p:clrMapOvr>
  <p:extLst>
    <p:ext uri="{DCECCB84-F9BA-43D5-87BE-67443E8EF086}">
      <p15:sldGuideLst xmlns:p15="http://schemas.microsoft.com/office/powerpoint/2012/main">
        <p15:guide id="4" pos="1844" userDrawn="1">
          <p15:clr>
            <a:srgbClr val="C35EA4"/>
          </p15:clr>
        </p15:guide>
        <p15:guide id="5" pos="2146" userDrawn="1">
          <p15:clr>
            <a:srgbClr val="C35EA4"/>
          </p15:clr>
        </p15:guide>
        <p15:guide id="6" pos="5530" userDrawn="1">
          <p15:clr>
            <a:srgbClr val="C35EA4"/>
          </p15:clr>
        </p15:guide>
        <p15:guide id="7" pos="5832" userDrawn="1">
          <p15:clr>
            <a:srgbClr val="C35EA4"/>
          </p15:clr>
        </p15:guide>
        <p15:guide id="8" pos="3688" userDrawn="1">
          <p15:clr>
            <a:srgbClr val="C35EA4"/>
          </p15:clr>
        </p15:guide>
        <p15:guide id="9" pos="3988" userDrawn="1">
          <p15:clr>
            <a:srgbClr val="C35EA4"/>
          </p15:clr>
        </p15:guide>
        <p15:guide id="10" orient="horz" pos="1046" userDrawn="1">
          <p15:clr>
            <a:srgbClr val="5ACBF0"/>
          </p15:clr>
        </p15:guide>
        <p15:guide id="11" orient="horz" pos="1790" userDrawn="1">
          <p15:clr>
            <a:srgbClr val="5ACBF0"/>
          </p15:clr>
        </p15:guide>
        <p15:guide id="12" orient="horz" pos="2528" userDrawn="1">
          <p15:clr>
            <a:srgbClr val="5ACBF0"/>
          </p15:clr>
        </p15:guide>
        <p15:guide id="13" orient="horz" pos="327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389117" y="1664208"/>
            <a:ext cx="7317107"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C3081E74-ED83-D851-4859-957E17BECE4B}"/>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A6E3B703-8571-63E4-0440-637BDB438B4B}"/>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631711836"/>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orient="horz" pos="1046" userDrawn="1">
          <p15:clr>
            <a:srgbClr val="5ACBF0"/>
          </p15:clr>
        </p15:guide>
        <p15:guide id="7" orient="horz" pos="1790" userDrawn="1">
          <p15:clr>
            <a:srgbClr val="5ACBF0"/>
          </p15:clr>
        </p15:guide>
        <p15:guide id="8" orient="horz" pos="2528" userDrawn="1">
          <p15:clr>
            <a:srgbClr val="5ACBF0"/>
          </p15:clr>
        </p15:guide>
        <p15:guide id="9" orient="horz" pos="327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BBF4D2F9-F0B4-525A-8A33-F23EB5E13904}"/>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EE7529FE-8674-66E7-70AC-189F17E5F94C}"/>
              </a:ext>
            </a:extLst>
          </p:cNvPr>
          <p:cNvSpPr>
            <a:spLocks noGrp="1" noRot="1" noMove="1" noResize="1" noEditPoints="1" noAdjustHandles="1" noChangeArrowheads="1" noChangeShapeType="1"/>
          </p:cNvSpPr>
          <p:nvPr userDrawn="1"/>
        </p:nvSpPr>
        <p:spPr>
          <a:xfrm>
            <a:off x="2242457" y="6429829"/>
            <a:ext cx="9949543" cy="428171"/>
          </a:xfrm>
          <a:prstGeom prst="rect">
            <a:avLst/>
          </a:prstGeom>
          <a:gradFill>
            <a:gsLst>
              <a:gs pos="69000">
                <a:srgbClr val="0F5AFC"/>
              </a:gs>
              <a:gs pos="20000">
                <a:srgbClr val="2B42F6">
                  <a:alpha val="70400"/>
                </a:srgbClr>
              </a:gs>
              <a:gs pos="40000">
                <a:srgbClr val="1C4FF9">
                  <a:alpha val="82998"/>
                </a:srgbClr>
              </a:gs>
              <a:gs pos="0">
                <a:srgbClr val="2B42F6"/>
              </a:gs>
              <a:gs pos="100000">
                <a:srgbClr val="0563FE"/>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4044405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5F428F-22C9-3744-B14E-A4E54764A19D}"/>
              </a:ext>
            </a:extLst>
          </p:cNvPr>
          <p:cNvSpPr>
            <a:spLocks noGrp="1"/>
          </p:cNvSpPr>
          <p:nvPr>
            <p:ph type="title" hasCustomPrompt="1"/>
          </p:nvPr>
        </p:nvSpPr>
        <p:spPr/>
        <p:txBody>
          <a:bodyPr/>
          <a:lstStyle/>
          <a:p>
            <a:r>
              <a:rPr lang="en-US" dirty="0"/>
              <a:t>[Slide title]</a:t>
            </a:r>
          </a:p>
        </p:txBody>
      </p:sp>
      <p:sp>
        <p:nvSpPr>
          <p:cNvPr id="12" name="Content Placeholder 2">
            <a:extLst>
              <a:ext uri="{FF2B5EF4-FFF2-40B4-BE49-F238E27FC236}">
                <a16:creationId xmlns:a16="http://schemas.microsoft.com/office/drawing/2014/main" id="{98ADAA52-EED1-B14F-994F-29110053C3AE}"/>
              </a:ext>
            </a:extLst>
          </p:cNvPr>
          <p:cNvSpPr>
            <a:spLocks noGrp="1"/>
          </p:cNvSpPr>
          <p:nvPr>
            <p:ph sz="half" idx="1"/>
          </p:nvPr>
        </p:nvSpPr>
        <p:spPr>
          <a:xfrm>
            <a:off x="484630" y="1664208"/>
            <a:ext cx="7315200"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a:extLst>
              <a:ext uri="{FF2B5EF4-FFF2-40B4-BE49-F238E27FC236}">
                <a16:creationId xmlns:a16="http://schemas.microsoft.com/office/drawing/2014/main" id="{BDFAA7A0-0806-4F40-A79B-E26EC931336B}"/>
              </a:ext>
            </a:extLst>
          </p:cNvPr>
          <p:cNvSpPr>
            <a:spLocks noGrp="1"/>
          </p:cNvSpPr>
          <p:nvPr>
            <p:ph sz="half" idx="2"/>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D0ACE562-9D20-A180-5CD3-97067FCEA4CC}"/>
              </a:ext>
            </a:extLst>
          </p:cNvPr>
          <p:cNvSpPr>
            <a:spLocks noGrp="1"/>
          </p:cNvSpPr>
          <p:nvPr>
            <p:ph type="body" sz="quarter" idx="10"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0EE0415F-39CF-6AAB-F30F-6CF8D85C09E9}"/>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449703550"/>
      </p:ext>
    </p:extLst>
  </p:cSld>
  <p:clrMapOvr>
    <a:masterClrMapping/>
  </p:clrMapOvr>
  <p:extLst>
    <p:ext uri="{DCECCB84-F9BA-43D5-87BE-67443E8EF086}">
      <p15:sldGuideLst xmlns:p15="http://schemas.microsoft.com/office/powerpoint/2012/main">
        <p15:guide id="6" pos="4914" userDrawn="1">
          <p15:clr>
            <a:srgbClr val="C35EA4"/>
          </p15:clr>
        </p15:guide>
        <p15:guide id="7" pos="5222"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y Bloc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B6CCDB3-9A66-C84B-90F0-6AE8C64C327F}"/>
              </a:ext>
            </a:extLst>
          </p:cNvPr>
          <p:cNvSpPr>
            <a:spLocks noGrp="1"/>
          </p:cNvSpPr>
          <p:nvPr>
            <p:ph type="title" hasCustomPrompt="1"/>
          </p:nvPr>
        </p:nvSpPr>
        <p:spPr>
          <a:xfrm>
            <a:off x="484630" y="484632"/>
            <a:ext cx="683057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28" y="1664208"/>
            <a:ext cx="683056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233F031B-6175-1A38-B01C-C8A79AF57A16}"/>
              </a:ext>
            </a:extLst>
          </p:cNvPr>
          <p:cNvSpPr>
            <a:spLocks noGrp="1"/>
          </p:cNvSpPr>
          <p:nvPr>
            <p:ph type="body" sz="quarter" idx="10" hasCustomPrompt="1"/>
          </p:nvPr>
        </p:nvSpPr>
        <p:spPr>
          <a:xfrm>
            <a:off x="484631" y="1030944"/>
            <a:ext cx="6830569"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8E22E2A2-679D-C1C7-BB3B-DA0CFCEAD92A}"/>
              </a:ext>
            </a:extLst>
          </p:cNvPr>
          <p:cNvSpPr>
            <a:spLocks noGrp="1"/>
          </p:cNvSpPr>
          <p:nvPr>
            <p:ph type="body" sz="quarter" idx="11" hasCustomPrompt="1"/>
          </p:nvPr>
        </p:nvSpPr>
        <p:spPr>
          <a:xfrm>
            <a:off x="486537" y="6153150"/>
            <a:ext cx="6828663"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430510650"/>
      </p:ext>
    </p:extLst>
  </p:cSld>
  <p:clrMapOvr>
    <a:masterClrMapping/>
  </p:clrMapOvr>
  <p:extLst>
    <p:ext uri="{DCECCB84-F9BA-43D5-87BE-67443E8EF086}">
      <p15:sldGuideLst xmlns:p15="http://schemas.microsoft.com/office/powerpoint/2012/main">
        <p15:guide id="5" pos="4608" userDrawn="1">
          <p15:clr>
            <a:srgbClr val="C35EA4"/>
          </p15:clr>
        </p15:guide>
        <p15:guide id="7" pos="5222" userDrawn="1">
          <p15:clr>
            <a:srgbClr val="C35EA4"/>
          </p15:clr>
        </p15:guide>
        <p15:guide id="8" orient="horz" pos="1046" userDrawn="1">
          <p15:clr>
            <a:srgbClr val="5ACBF0"/>
          </p15:clr>
        </p15:guide>
        <p15:guide id="9" pos="4914"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guide id="13" orient="horz" pos="2160" userDrawn="1">
          <p15:clr>
            <a:srgbClr val="5ACBF0"/>
          </p15:clr>
        </p15:guide>
        <p15:guide id="14" orient="horz" pos="1416" userDrawn="1">
          <p15:clr>
            <a:srgbClr val="5ACBF0"/>
          </p15:clr>
        </p15:guide>
        <p15:guide id="15" orient="horz" pos="2898" userDrawn="1">
          <p15:clr>
            <a:srgbClr val="5ACBF0"/>
          </p15:clr>
        </p15:guide>
        <p15:guide id="16" orient="horz" pos="36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y Bloc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0DB582-5590-B143-9777-AB3E64FCAB81}"/>
              </a:ext>
            </a:extLst>
          </p:cNvPr>
          <p:cNvSpPr>
            <a:spLocks noGrp="1"/>
          </p:cNvSpPr>
          <p:nvPr>
            <p:ph type="title" hasCustomPrompt="1"/>
          </p:nvPr>
        </p:nvSpPr>
        <p:spPr>
          <a:xfrm>
            <a:off x="484630" y="484632"/>
            <a:ext cx="683057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683056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8293606"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C7B07B83-B265-0408-22AB-54965C51ADD3}"/>
              </a:ext>
            </a:extLst>
          </p:cNvPr>
          <p:cNvSpPr>
            <a:spLocks noGrp="1"/>
          </p:cNvSpPr>
          <p:nvPr>
            <p:ph type="body" sz="quarter" idx="10" hasCustomPrompt="1"/>
          </p:nvPr>
        </p:nvSpPr>
        <p:spPr>
          <a:xfrm>
            <a:off x="484631" y="1030944"/>
            <a:ext cx="6830569"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B61D57F-AFB7-D6A0-BC4A-D1E5DEA07C57}"/>
              </a:ext>
            </a:extLst>
          </p:cNvPr>
          <p:cNvSpPr>
            <a:spLocks noGrp="1"/>
          </p:cNvSpPr>
          <p:nvPr>
            <p:ph type="body" sz="quarter" idx="11" hasCustomPrompt="1"/>
          </p:nvPr>
        </p:nvSpPr>
        <p:spPr>
          <a:xfrm>
            <a:off x="486537" y="6153150"/>
            <a:ext cx="6828661"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41092425"/>
      </p:ext>
    </p:extLst>
  </p:cSld>
  <p:clrMapOvr>
    <a:masterClrMapping/>
  </p:clrMapOvr>
  <p:extLst>
    <p:ext uri="{DCECCB84-F9BA-43D5-87BE-67443E8EF086}">
      <p15:sldGuideLst xmlns:p15="http://schemas.microsoft.com/office/powerpoint/2012/main">
        <p15:guide id="5" pos="4608" userDrawn="1">
          <p15:clr>
            <a:srgbClr val="C35EA4"/>
          </p15:clr>
        </p15:guide>
        <p15:guide id="7" pos="5222" userDrawn="1">
          <p15:clr>
            <a:srgbClr val="C35EA4"/>
          </p15:clr>
        </p15:guide>
        <p15:guide id="8" orient="horz" pos="1046" userDrawn="1">
          <p15:clr>
            <a:srgbClr val="5ACBF0"/>
          </p15:clr>
        </p15:guide>
        <p15:guide id="9" pos="4914" userDrawn="1">
          <p15:clr>
            <a:srgbClr val="C35EA4"/>
          </p15:clr>
        </p15:guide>
        <p15:guide id="10" orient="horz" pos="1790" userDrawn="1">
          <p15:clr>
            <a:srgbClr val="5ACBF0"/>
          </p15:clr>
        </p15:guide>
        <p15:guide id="11" orient="horz" pos="2528" userDrawn="1">
          <p15:clr>
            <a:srgbClr val="5ACBF0"/>
          </p15:clr>
        </p15:guide>
        <p15:guide id="12" orient="horz" pos="3274" userDrawn="1">
          <p15:clr>
            <a:srgbClr val="5ACBF0"/>
          </p15:clr>
        </p15:guide>
        <p15:guide id="13" orient="horz" pos="2160" userDrawn="1">
          <p15:clr>
            <a:srgbClr val="5ACBF0"/>
          </p15:clr>
        </p15:guide>
        <p15:guide id="14" orient="horz" pos="1416" userDrawn="1">
          <p15:clr>
            <a:srgbClr val="5ACBF0"/>
          </p15:clr>
        </p15:guide>
        <p15:guide id="15" orient="horz" pos="2898" userDrawn="1">
          <p15:clr>
            <a:srgbClr val="5ACBF0"/>
          </p15:clr>
        </p15:guide>
        <p15:guide id="16" orient="horz" pos="364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y Block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a:xfrm>
            <a:off x="484629" y="484632"/>
            <a:ext cx="3410712" cy="886968"/>
          </a:xfrm>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873750" y="1664208"/>
            <a:ext cx="6830568" cy="4343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5E33A794-6327-B840-D041-4032796B8283}"/>
              </a:ext>
            </a:extLst>
          </p:cNvPr>
          <p:cNvSpPr>
            <a:spLocks noGrp="1"/>
          </p:cNvSpPr>
          <p:nvPr>
            <p:ph type="body" sz="quarter" idx="11" hasCustomPrompt="1"/>
          </p:nvPr>
        </p:nvSpPr>
        <p:spPr>
          <a:xfrm>
            <a:off x="486538" y="6153150"/>
            <a:ext cx="34091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163518686"/>
      </p:ext>
    </p:extLst>
  </p:cSld>
  <p:clrMapOvr>
    <a:masterClrMapping/>
  </p:clrMapOvr>
  <p:extLst>
    <p:ext uri="{DCECCB84-F9BA-43D5-87BE-67443E8EF086}">
      <p15:sldGuideLst xmlns:p15="http://schemas.microsoft.com/office/powerpoint/2012/main">
        <p15:guide id="4" pos="2454" userDrawn="1">
          <p15:clr>
            <a:srgbClr val="C35EA4"/>
          </p15:clr>
        </p15:guide>
        <p15:guide id="5" pos="3068" userDrawn="1">
          <p15:clr>
            <a:srgbClr val="C35EA4"/>
          </p15:clr>
        </p15:guide>
        <p15:guide id="6" orient="horz" pos="1046" userDrawn="1">
          <p15:clr>
            <a:srgbClr val="5ACBF0"/>
          </p15:clr>
        </p15:guide>
        <p15:guide id="7" pos="2766" userDrawn="1">
          <p15:clr>
            <a:srgbClr val="C35EA4"/>
          </p15:clr>
        </p15:guide>
        <p15:guide id="8" orient="horz" pos="1790" userDrawn="1">
          <p15:clr>
            <a:srgbClr val="5ACBF0"/>
          </p15:clr>
        </p15:guide>
        <p15:guide id="9" orient="horz" pos="2528" userDrawn="1">
          <p15:clr>
            <a:srgbClr val="5ACBF0"/>
          </p15:clr>
        </p15:guide>
        <p15:guide id="10" orient="horz" pos="3274" userDrawn="1">
          <p15:clr>
            <a:srgbClr val="5ACBF0"/>
          </p15:clr>
        </p15:guide>
        <p15:guide id="11" orient="horz" pos="2160" userDrawn="1">
          <p15:clr>
            <a:srgbClr val="5ACBF0"/>
          </p15:clr>
        </p15:guide>
        <p15:guide id="12" orient="horz" pos="1416" userDrawn="1">
          <p15:clr>
            <a:srgbClr val="5ACBF0"/>
          </p15:clr>
        </p15:guide>
        <p15:guide id="13" orient="horz" pos="2898" userDrawn="1">
          <p15:clr>
            <a:srgbClr val="5ACBF0"/>
          </p15:clr>
        </p15:guide>
        <p15:guide id="14" orient="horz" pos="3640"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y Block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8F0E-8BF8-984D-A0D8-A1E1763A103D}"/>
              </a:ext>
            </a:extLst>
          </p:cNvPr>
          <p:cNvSpPr>
            <a:spLocks noGrp="1"/>
          </p:cNvSpPr>
          <p:nvPr>
            <p:ph type="title" hasCustomPrompt="1"/>
          </p:nvPr>
        </p:nvSpPr>
        <p:spPr>
          <a:xfrm>
            <a:off x="484629" y="484632"/>
            <a:ext cx="3410712" cy="886968"/>
          </a:xfrm>
        </p:spPr>
        <p:txBody>
          <a:bodyPr/>
          <a:lstStyle/>
          <a:p>
            <a:r>
              <a:rPr lang="en-US" dirty="0"/>
              <a:t>[Slide title]</a:t>
            </a:r>
          </a:p>
        </p:txBody>
      </p:sp>
      <p:sp>
        <p:nvSpPr>
          <p:cNvPr id="10" name="Content Placeholder 2">
            <a:extLst>
              <a:ext uri="{FF2B5EF4-FFF2-40B4-BE49-F238E27FC236}">
                <a16:creationId xmlns:a16="http://schemas.microsoft.com/office/drawing/2014/main" id="{BFC4394F-F135-6A45-A000-C39400573828}"/>
              </a:ext>
            </a:extLst>
          </p:cNvPr>
          <p:cNvSpPr>
            <a:spLocks noGrp="1"/>
          </p:cNvSpPr>
          <p:nvPr>
            <p:ph sz="half" idx="1"/>
          </p:nvPr>
        </p:nvSpPr>
        <p:spPr>
          <a:xfrm>
            <a:off x="484629" y="1664208"/>
            <a:ext cx="3410712" cy="434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9BBA97F6-DCE2-B948-A706-9388DC51AE45}"/>
              </a:ext>
            </a:extLst>
          </p:cNvPr>
          <p:cNvSpPr>
            <a:spLocks noGrp="1"/>
          </p:cNvSpPr>
          <p:nvPr>
            <p:ph sz="half" idx="2"/>
          </p:nvPr>
        </p:nvSpPr>
        <p:spPr>
          <a:xfrm>
            <a:off x="4873750" y="1664208"/>
            <a:ext cx="6830568" cy="434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1CF95E6C-B783-1A08-BA51-DB5AF13F8713}"/>
              </a:ext>
            </a:extLst>
          </p:cNvPr>
          <p:cNvSpPr>
            <a:spLocks noGrp="1"/>
          </p:cNvSpPr>
          <p:nvPr>
            <p:ph type="body" sz="quarter" idx="11" hasCustomPrompt="1"/>
          </p:nvPr>
        </p:nvSpPr>
        <p:spPr>
          <a:xfrm>
            <a:off x="486538" y="6153150"/>
            <a:ext cx="34091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393364974"/>
      </p:ext>
    </p:extLst>
  </p:cSld>
  <p:clrMapOvr>
    <a:masterClrMapping/>
  </p:clrMapOvr>
  <p:extLst>
    <p:ext uri="{DCECCB84-F9BA-43D5-87BE-67443E8EF086}">
      <p15:sldGuideLst xmlns:p15="http://schemas.microsoft.com/office/powerpoint/2012/main">
        <p15:guide id="4" pos="2454" userDrawn="1">
          <p15:clr>
            <a:srgbClr val="C35EA4"/>
          </p15:clr>
        </p15:guide>
        <p15:guide id="5" pos="3068" userDrawn="1">
          <p15:clr>
            <a:srgbClr val="C35EA4"/>
          </p15:clr>
        </p15:guide>
        <p15:guide id="6" orient="horz" pos="1046" userDrawn="1">
          <p15:clr>
            <a:srgbClr val="5ACBF0"/>
          </p15:clr>
        </p15:guide>
        <p15:guide id="7" pos="2766" userDrawn="1">
          <p15:clr>
            <a:srgbClr val="C35EA4"/>
          </p15:clr>
        </p15:guide>
        <p15:guide id="8" orient="horz" pos="1790" userDrawn="1">
          <p15:clr>
            <a:srgbClr val="5ACBF0"/>
          </p15:clr>
        </p15:guide>
        <p15:guide id="9" orient="horz" pos="2528" userDrawn="1">
          <p15:clr>
            <a:srgbClr val="5ACBF0"/>
          </p15:clr>
        </p15:guide>
        <p15:guide id="10" orient="horz" pos="3274" userDrawn="1">
          <p15:clr>
            <a:srgbClr val="5ACBF0"/>
          </p15:clr>
        </p15:guide>
        <p15:guide id="11" orient="horz" pos="2160" userDrawn="1">
          <p15:clr>
            <a:srgbClr val="5ACBF0"/>
          </p15:clr>
        </p15:guide>
        <p15:guide id="12" orient="horz" pos="1416" userDrawn="1">
          <p15:clr>
            <a:srgbClr val="5ACBF0"/>
          </p15:clr>
        </p15:guide>
        <p15:guide id="13" orient="horz" pos="2898" userDrawn="1">
          <p15:clr>
            <a:srgbClr val="5ACBF0"/>
          </p15:clr>
        </p15:guide>
        <p15:guide id="14" orient="horz" pos="3640"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y Block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E262BF-36BA-AC48-9A67-EBD60A9FA4DD}"/>
              </a:ext>
            </a:extLst>
          </p:cNvPr>
          <p:cNvSpPr>
            <a:spLocks noGrp="1"/>
          </p:cNvSpPr>
          <p:nvPr>
            <p:ph type="title" hasCustomPrompt="1"/>
          </p:nvPr>
        </p:nvSpPr>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7"/>
            <a:ext cx="7316345" cy="1470337"/>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CFF30D3B-DD55-43C0-9A96-3AC11E01121D}"/>
              </a:ext>
            </a:extLst>
          </p:cNvPr>
          <p:cNvSpPr>
            <a:spLocks noGrp="1"/>
          </p:cNvSpPr>
          <p:nvPr>
            <p:ph sz="half" idx="2"/>
          </p:nvPr>
        </p:nvSpPr>
        <p:spPr>
          <a:xfrm>
            <a:off x="484630" y="3723438"/>
            <a:ext cx="3410712" cy="2286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4">
            <a:extLst>
              <a:ext uri="{FF2B5EF4-FFF2-40B4-BE49-F238E27FC236}">
                <a16:creationId xmlns:a16="http://schemas.microsoft.com/office/drawing/2014/main" id="{91366E9D-86B5-9B4D-B0BF-0B797DA7375E}"/>
              </a:ext>
            </a:extLst>
          </p:cNvPr>
          <p:cNvSpPr>
            <a:spLocks noGrp="1"/>
          </p:cNvSpPr>
          <p:nvPr>
            <p:ph sz="quarter" idx="10"/>
          </p:nvPr>
        </p:nvSpPr>
        <p:spPr>
          <a:xfrm>
            <a:off x="4389118" y="3723438"/>
            <a:ext cx="3410712" cy="2286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a:extLst>
              <a:ext uri="{FF2B5EF4-FFF2-40B4-BE49-F238E27FC236}">
                <a16:creationId xmlns:a16="http://schemas.microsoft.com/office/drawing/2014/main" id="{8E8F459D-0AFA-9340-8D7B-D52F0F78D16C}"/>
              </a:ext>
            </a:extLst>
          </p:cNvPr>
          <p:cNvSpPr>
            <a:spLocks noGrp="1"/>
          </p:cNvSpPr>
          <p:nvPr>
            <p:ph sz="quarter" idx="11"/>
          </p:nvPr>
        </p:nvSpPr>
        <p:spPr>
          <a:xfrm>
            <a:off x="8293606" y="3723438"/>
            <a:ext cx="3410712" cy="2286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0EED5E02-7F26-6B4D-B42F-9DBCE5F4AE47}"/>
              </a:ext>
            </a:extLst>
          </p:cNvPr>
          <p:cNvSpPr>
            <a:spLocks noGrp="1"/>
          </p:cNvSpPr>
          <p:nvPr>
            <p:ph type="body" sz="quarter" idx="12"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8A7EA39C-96F6-243D-C427-1670BC8A3BE2}"/>
              </a:ext>
            </a:extLst>
          </p:cNvPr>
          <p:cNvSpPr>
            <a:spLocks noGrp="1"/>
          </p:cNvSpPr>
          <p:nvPr>
            <p:ph type="body" sz="quarter" idx="13"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20243599"/>
      </p:ext>
    </p:extLst>
  </p:cSld>
  <p:clrMapOvr>
    <a:masterClrMapping/>
  </p:clrMapOvr>
  <p:extLst>
    <p:ext uri="{DCECCB84-F9BA-43D5-87BE-67443E8EF086}">
      <p15:sldGuideLst xmlns:p15="http://schemas.microsoft.com/office/powerpoint/2012/main">
        <p15:guide id="5" pos="4914" userDrawn="1">
          <p15:clr>
            <a:srgbClr val="C35EA4"/>
          </p15:clr>
        </p15:guide>
        <p15:guide id="7" pos="5222" userDrawn="1">
          <p15:clr>
            <a:srgbClr val="C35EA4"/>
          </p15:clr>
        </p15:guide>
        <p15:guide id="8" orient="horz" pos="1046" userDrawn="1">
          <p15:clr>
            <a:srgbClr val="5ACBF0"/>
          </p15:clr>
        </p15:guide>
        <p15:guide id="9" pos="2762" userDrawn="1">
          <p15:clr>
            <a:srgbClr val="C35EA4"/>
          </p15:clr>
        </p15:guide>
        <p15:guide id="10" pos="2454" userDrawn="1">
          <p15:clr>
            <a:srgbClr val="C35EA4"/>
          </p15:clr>
        </p15:guide>
        <p15:guide id="11" orient="horz" pos="2342" userDrawn="1">
          <p15:clr>
            <a:srgbClr val="5ACBF0"/>
          </p15:clr>
        </p15:guide>
        <p15:guide id="12" orient="horz" pos="1976" userDrawn="1">
          <p15:clr>
            <a:srgbClr val="5ACBF0"/>
          </p15:clr>
        </p15:guide>
        <p15:guide id="13" orient="horz" pos="2160"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6AA918-9B9E-0742-85A2-22071D36F6F1}"/>
              </a:ext>
            </a:extLst>
          </p:cNvPr>
          <p:cNvSpPr>
            <a:spLocks noGrp="1"/>
          </p:cNvSpPr>
          <p:nvPr>
            <p:ph type="title" hasCustomPrompt="1"/>
          </p:nvPr>
        </p:nvSpPr>
        <p:spPr/>
        <p:txBody>
          <a:bodyPr/>
          <a:lstStyle/>
          <a:p>
            <a:r>
              <a:rPr lang="en-US" dirty="0"/>
              <a:t>[Optional slide title]</a:t>
            </a:r>
          </a:p>
        </p:txBody>
      </p:sp>
      <p:sp>
        <p:nvSpPr>
          <p:cNvPr id="3" name="Content Placeholder 2">
            <a:extLst>
              <a:ext uri="{FF2B5EF4-FFF2-40B4-BE49-F238E27FC236}">
                <a16:creationId xmlns:a16="http://schemas.microsoft.com/office/drawing/2014/main" id="{7E323959-B929-4872-A3D7-1BB1CAD1B2FD}"/>
              </a:ext>
            </a:extLst>
          </p:cNvPr>
          <p:cNvSpPr>
            <a:spLocks noGrp="1"/>
          </p:cNvSpPr>
          <p:nvPr>
            <p:ph idx="1" hasCustomPrompt="1"/>
          </p:nvPr>
        </p:nvSpPr>
        <p:spPr>
          <a:xfrm>
            <a:off x="484630" y="1664208"/>
            <a:ext cx="8293608" cy="4346067"/>
          </a:xfrm>
        </p:spPr>
        <p:txBody>
          <a:bodyPr/>
          <a:lstStyle>
            <a:lvl1pPr marL="0" indent="0">
              <a:lnSpc>
                <a:spcPct val="90000"/>
              </a:lnSpc>
              <a:spcBef>
                <a:spcPts val="0"/>
              </a:spcBef>
              <a:spcAft>
                <a:spcPts val="1200"/>
              </a:spcAft>
              <a:buFontTx/>
              <a:buNone/>
              <a:defRPr sz="6000" spc="-100" baseline="0"/>
            </a:lvl1pPr>
            <a:lvl2pPr marL="0" indent="0">
              <a:spcBef>
                <a:spcPts val="0"/>
              </a:spcBef>
              <a:buFontTx/>
              <a:buNone/>
              <a:defRPr/>
            </a:lvl2pPr>
            <a:lvl3pPr marL="182880" indent="-182880">
              <a:buFont typeface="Verdana" panose="020B0604030504040204" pitchFamily="34" charset="0"/>
              <a:buChar char="–"/>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Text Placeholder 6">
            <a:extLst>
              <a:ext uri="{FF2B5EF4-FFF2-40B4-BE49-F238E27FC236}">
                <a16:creationId xmlns:a16="http://schemas.microsoft.com/office/drawing/2014/main" id="{666A6A1C-9F01-E7C8-2434-0B1DA07E2DBF}"/>
              </a:ext>
            </a:extLst>
          </p:cNvPr>
          <p:cNvSpPr>
            <a:spLocks noGrp="1"/>
          </p:cNvSpPr>
          <p:nvPr>
            <p:ph type="body" sz="quarter" idx="11"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3628621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46" userDrawn="1">
          <p15:clr>
            <a:srgbClr val="5ACBF0"/>
          </p15:clr>
        </p15:guide>
        <p15:guide id="2" pos="5530" userDrawn="1">
          <p15:clr>
            <a:srgbClr val="C35EA4"/>
          </p15:clr>
        </p15:guide>
        <p15:guide id="3" orient="horz" pos="1790" userDrawn="1">
          <p15:clr>
            <a:srgbClr val="5ACBF0"/>
          </p15:clr>
        </p15:guide>
        <p15:guide id="4" orient="horz" pos="2528" userDrawn="1">
          <p15:clr>
            <a:srgbClr val="5ACBF0"/>
          </p15:clr>
        </p15:guide>
        <p15:guide id="5" orient="horz" pos="327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Photo 1">
    <p:spTree>
      <p:nvGrpSpPr>
        <p:cNvPr id="1" name=""/>
        <p:cNvGrpSpPr/>
        <p:nvPr/>
      </p:nvGrpSpPr>
      <p:grpSpPr>
        <a:xfrm>
          <a:off x="0" y="0"/>
          <a:ext cx="0" cy="0"/>
          <a:chOff x="0" y="0"/>
          <a:chExt cx="0" cy="0"/>
        </a:xfrm>
      </p:grpSpPr>
      <p:sp>
        <p:nvSpPr>
          <p:cNvPr id="6" name="Rectangle">
            <a:extLst>
              <a:ext uri="{FF2B5EF4-FFF2-40B4-BE49-F238E27FC236}">
                <a16:creationId xmlns:a16="http://schemas.microsoft.com/office/drawing/2014/main" id="{166C6E5A-3ECC-8C8B-1F79-9615AC5E7104}"/>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79D8B82B-7248-344B-93F6-3B9A6CD620E8}"/>
              </a:ext>
            </a:extLst>
          </p:cNvPr>
          <p:cNvSpPr>
            <a:spLocks noGrp="1"/>
          </p:cNvSpPr>
          <p:nvPr>
            <p:ph type="title" hasCustomPrompt="1"/>
          </p:nvPr>
        </p:nvSpPr>
        <p:spPr>
          <a:xfrm>
            <a:off x="484630" y="484632"/>
            <a:ext cx="731520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7315200" cy="4346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8290560" y="0"/>
            <a:ext cx="3901440" cy="6858000"/>
          </a:xfrm>
          <a:solidFill>
            <a:srgbClr val="BFBFBF"/>
          </a:solidFill>
        </p:spPr>
        <p:txBody>
          <a:bodyPr anchor="ctr" anchorCtr="0">
            <a:normAutofit/>
          </a:bodyPr>
          <a:lstStyle>
            <a:lvl1pPr marL="0" indent="0" algn="ctr">
              <a:spcBef>
                <a:spcPts val="0"/>
              </a:spcBef>
              <a:buFontTx/>
              <a:buNone/>
              <a:defRPr sz="1000" cap="none" baseline="0"/>
            </a:lvl1pPr>
          </a:lstStyle>
          <a:p>
            <a:r>
              <a:rPr lang="en-US"/>
              <a:t>Click icon to add picture</a:t>
            </a:r>
            <a:endParaRPr lang="en-US" dirty="0"/>
          </a:p>
        </p:txBody>
      </p:sp>
      <p:sp>
        <p:nvSpPr>
          <p:cNvPr id="4" name="Text Placeholder 6">
            <a:extLst>
              <a:ext uri="{FF2B5EF4-FFF2-40B4-BE49-F238E27FC236}">
                <a16:creationId xmlns:a16="http://schemas.microsoft.com/office/drawing/2014/main" id="{0215D570-9305-036E-CFE1-4E7CF566E43D}"/>
              </a:ext>
            </a:extLst>
          </p:cNvPr>
          <p:cNvSpPr>
            <a:spLocks noGrp="1"/>
          </p:cNvSpPr>
          <p:nvPr>
            <p:ph type="body" sz="quarter" idx="10" hasCustomPrompt="1"/>
          </p:nvPr>
        </p:nvSpPr>
        <p:spPr>
          <a:xfrm>
            <a:off x="484631" y="1030944"/>
            <a:ext cx="7314438" cy="347663"/>
          </a:xfrm>
        </p:spPr>
        <p:txBody>
          <a:bodyPr/>
          <a:lstStyle>
            <a:lvl1pPr marL="0" indent="0">
              <a:buFontTx/>
              <a:buNone/>
              <a:defRPr sz="1800"/>
            </a:lvl1pPr>
          </a:lstStyle>
          <a:p>
            <a:pPr lvl="0"/>
            <a:r>
              <a:rPr lang="en-US" dirty="0"/>
              <a:t>[Slide subtitle]</a:t>
            </a:r>
          </a:p>
        </p:txBody>
      </p:sp>
      <p:sp>
        <p:nvSpPr>
          <p:cNvPr id="7" name="Text Placeholder 6">
            <a:extLst>
              <a:ext uri="{FF2B5EF4-FFF2-40B4-BE49-F238E27FC236}">
                <a16:creationId xmlns:a16="http://schemas.microsoft.com/office/drawing/2014/main" id="{5E901853-85AC-6A21-F66D-437FE4F6B208}"/>
              </a:ext>
            </a:extLst>
          </p:cNvPr>
          <p:cNvSpPr>
            <a:spLocks noGrp="1"/>
          </p:cNvSpPr>
          <p:nvPr>
            <p:ph type="body" sz="quarter" idx="12" hasCustomPrompt="1"/>
          </p:nvPr>
        </p:nvSpPr>
        <p:spPr>
          <a:xfrm>
            <a:off x="486537" y="6153150"/>
            <a:ext cx="7314438" cy="219075"/>
          </a:xfrm>
        </p:spPr>
        <p:txBody>
          <a:bodyPr/>
          <a:lstStyle>
            <a:lvl1pPr marL="0" indent="0">
              <a:buFontTx/>
              <a:buNone/>
              <a:defRPr sz="800"/>
            </a:lvl1pPr>
          </a:lstStyle>
          <a:p>
            <a:pPr lvl="0"/>
            <a:r>
              <a:rPr lang="en-US" dirty="0"/>
              <a:t>Footnote</a:t>
            </a:r>
          </a:p>
        </p:txBody>
      </p:sp>
      <p:sp>
        <p:nvSpPr>
          <p:cNvPr id="8" name="Slide Number Placeholder 4">
            <a:extLst>
              <a:ext uri="{FF2B5EF4-FFF2-40B4-BE49-F238E27FC236}">
                <a16:creationId xmlns:a16="http://schemas.microsoft.com/office/drawing/2014/main" id="{1A7970E8-A9A2-1659-B39C-1E3FABDC3E33}"/>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617777427"/>
      </p:ext>
    </p:extLst>
  </p:cSld>
  <p:clrMapOvr>
    <a:masterClrMapping/>
  </p:clrMapOvr>
  <p:extLst>
    <p:ext uri="{DCECCB84-F9BA-43D5-87BE-67443E8EF086}">
      <p15:sldGuideLst xmlns:p15="http://schemas.microsoft.com/office/powerpoint/2012/main">
        <p15:guide id="5" pos="4914" userDrawn="1">
          <p15:clr>
            <a:srgbClr val="C35EA4"/>
          </p15:clr>
        </p15:guide>
        <p15:guide id="7" pos="5220"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Photo 1 - White Logo">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8F4F4368-3D86-6BC8-B4B9-E42857539847}"/>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79D8B82B-7248-344B-93F6-3B9A6CD620E8}"/>
              </a:ext>
            </a:extLst>
          </p:cNvPr>
          <p:cNvSpPr>
            <a:spLocks noGrp="1"/>
          </p:cNvSpPr>
          <p:nvPr>
            <p:ph type="title" hasCustomPrompt="1"/>
          </p:nvPr>
        </p:nvSpPr>
        <p:spPr>
          <a:xfrm>
            <a:off x="484630" y="484632"/>
            <a:ext cx="7315200" cy="530352"/>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7315200" cy="4344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8290560" y="0"/>
            <a:ext cx="390144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en-US"/>
              <a:t>Click icon to add picture</a:t>
            </a:r>
            <a:endParaRPr lang="en-US" dirty="0"/>
          </a:p>
        </p:txBody>
      </p:sp>
      <p:sp>
        <p:nvSpPr>
          <p:cNvPr id="4" name="Text Placeholder 6">
            <a:extLst>
              <a:ext uri="{FF2B5EF4-FFF2-40B4-BE49-F238E27FC236}">
                <a16:creationId xmlns:a16="http://schemas.microsoft.com/office/drawing/2014/main" id="{C0640255-E06C-9CA7-3C97-79F52E92B89D}"/>
              </a:ext>
            </a:extLst>
          </p:cNvPr>
          <p:cNvSpPr>
            <a:spLocks noGrp="1"/>
          </p:cNvSpPr>
          <p:nvPr>
            <p:ph type="body" sz="quarter" idx="10" hasCustomPrompt="1"/>
          </p:nvPr>
        </p:nvSpPr>
        <p:spPr>
          <a:xfrm>
            <a:off x="484631" y="1030944"/>
            <a:ext cx="7314438" cy="347663"/>
          </a:xfrm>
        </p:spPr>
        <p:txBody>
          <a:bodyPr/>
          <a:lstStyle>
            <a:lvl1pPr marL="0" indent="0">
              <a:buFontTx/>
              <a:buNone/>
              <a:defRPr sz="1800"/>
            </a:lvl1pPr>
          </a:lstStyle>
          <a:p>
            <a:pPr lvl="0"/>
            <a:r>
              <a:rPr lang="en-US" dirty="0"/>
              <a:t>[Slide subtitle]</a:t>
            </a:r>
          </a:p>
        </p:txBody>
      </p:sp>
      <p:sp>
        <p:nvSpPr>
          <p:cNvPr id="7" name="Text Placeholder 6">
            <a:extLst>
              <a:ext uri="{FF2B5EF4-FFF2-40B4-BE49-F238E27FC236}">
                <a16:creationId xmlns:a16="http://schemas.microsoft.com/office/drawing/2014/main" id="{6DBA3495-BE29-A801-E1F1-B5DB12D938B5}"/>
              </a:ext>
            </a:extLst>
          </p:cNvPr>
          <p:cNvSpPr>
            <a:spLocks noGrp="1"/>
          </p:cNvSpPr>
          <p:nvPr>
            <p:ph type="body" sz="quarter" idx="12" hasCustomPrompt="1"/>
          </p:nvPr>
        </p:nvSpPr>
        <p:spPr>
          <a:xfrm>
            <a:off x="486537" y="6153150"/>
            <a:ext cx="7314438" cy="219075"/>
          </a:xfrm>
        </p:spPr>
        <p:txBody>
          <a:bodyPr/>
          <a:lstStyle>
            <a:lvl1pPr marL="0" indent="0">
              <a:buFontTx/>
              <a:buNone/>
              <a:defRPr sz="800"/>
            </a:lvl1pPr>
          </a:lstStyle>
          <a:p>
            <a:pPr lvl="0"/>
            <a:r>
              <a:rPr lang="en-US" dirty="0"/>
              <a:t>Footnote</a:t>
            </a:r>
          </a:p>
        </p:txBody>
      </p:sp>
      <p:sp>
        <p:nvSpPr>
          <p:cNvPr id="8" name="Slide Number Placeholder 4">
            <a:extLst>
              <a:ext uri="{FF2B5EF4-FFF2-40B4-BE49-F238E27FC236}">
                <a16:creationId xmlns:a16="http://schemas.microsoft.com/office/drawing/2014/main" id="{73FF0E75-801E-2774-9809-E0D627DEB0A5}"/>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3115526937"/>
      </p:ext>
    </p:extLst>
  </p:cSld>
  <p:clrMapOvr>
    <a:masterClrMapping/>
  </p:clrMapOvr>
  <p:extLst>
    <p:ext uri="{DCECCB84-F9BA-43D5-87BE-67443E8EF086}">
      <p15:sldGuideLst xmlns:p15="http://schemas.microsoft.com/office/powerpoint/2012/main">
        <p15:guide id="5" pos="4914" userDrawn="1">
          <p15:clr>
            <a:srgbClr val="C35EA4"/>
          </p15:clr>
        </p15:guide>
        <p15:guide id="7" pos="5220"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6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hoto 2">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125A3CA9-909C-F8E6-CE7D-094B54E28B3D}"/>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8760F2D4-1022-F84E-BEC7-2ED0381CBEF3}"/>
              </a:ext>
            </a:extLst>
          </p:cNvPr>
          <p:cNvSpPr>
            <a:spLocks noGrp="1"/>
          </p:cNvSpPr>
          <p:nvPr>
            <p:ph type="title" hasCustomPrompt="1"/>
          </p:nvPr>
        </p:nvSpPr>
        <p:spPr>
          <a:xfrm>
            <a:off x="484630" y="484632"/>
            <a:ext cx="5367528"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6336790" y="0"/>
            <a:ext cx="5855210" cy="6858000"/>
          </a:xfrm>
          <a:solidFill>
            <a:srgbClr val="BFBFBF"/>
          </a:solidFill>
        </p:spPr>
        <p:txBody>
          <a:bodyPr anchor="ctr" anchorCtr="0">
            <a:normAutofit/>
          </a:bodyPr>
          <a:lstStyle>
            <a:lvl1pPr marL="0" indent="0" algn="ctr">
              <a:spcBef>
                <a:spcPts val="0"/>
              </a:spcBef>
              <a:buFontTx/>
              <a:buNone/>
              <a:defRPr sz="1000" cap="none" baseline="0"/>
            </a:lvl1pPr>
          </a:lstStyle>
          <a:p>
            <a:r>
              <a:rPr lang="en-US"/>
              <a:t>Click icon to add picture</a:t>
            </a:r>
            <a:endParaRPr lang="en-US" dirty="0"/>
          </a:p>
        </p:txBody>
      </p:sp>
      <p:sp>
        <p:nvSpPr>
          <p:cNvPr id="4" name="Slide Number Placeholder 4">
            <a:extLst>
              <a:ext uri="{FF2B5EF4-FFF2-40B4-BE49-F238E27FC236}">
                <a16:creationId xmlns:a16="http://schemas.microsoft.com/office/drawing/2014/main" id="{36B38DE3-4C1B-768F-FFFC-EE4579D88098}"/>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2435911040"/>
      </p:ext>
    </p:extLst>
  </p:cSld>
  <p:clrMapOvr>
    <a:masterClrMapping/>
  </p:clrMapOvr>
  <p:extLst>
    <p:ext uri="{DCECCB84-F9BA-43D5-87BE-67443E8EF086}">
      <p15:sldGuideLst xmlns:p15="http://schemas.microsoft.com/office/powerpoint/2012/main">
        <p15:guide id="5" pos="3688" userDrawn="1">
          <p15:clr>
            <a:srgbClr val="C35EA4"/>
          </p15:clr>
        </p15:guide>
        <p15:guide id="7" pos="3988"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755C98A4-5CB0-07F1-AB96-342AE17A3C3E}"/>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207A1B12-2B36-1F30-8158-AA19470114CD}"/>
              </a:ext>
            </a:extLst>
          </p:cNvPr>
          <p:cNvSpPr>
            <a:spLocks noGrp="1" noRot="1" noMove="1" noResize="1" noEditPoints="1" noAdjustHandles="1" noChangeArrowheads="1" noChangeShapeType="1"/>
          </p:cNvSpPr>
          <p:nvPr userDrawn="1"/>
        </p:nvSpPr>
        <p:spPr>
          <a:xfrm>
            <a:off x="2756950" y="6429829"/>
            <a:ext cx="9435050" cy="428171"/>
          </a:xfrm>
          <a:prstGeom prst="rect">
            <a:avLst/>
          </a:prstGeom>
          <a:gradFill>
            <a:gsLst>
              <a:gs pos="69000">
                <a:srgbClr val="E70E52"/>
              </a:gs>
              <a:gs pos="20000">
                <a:srgbClr val="D90D84">
                  <a:alpha val="70196"/>
                </a:srgbClr>
              </a:gs>
              <a:gs pos="40000">
                <a:srgbClr val="E71248">
                  <a:alpha val="50000"/>
                </a:srgbClr>
              </a:gs>
              <a:gs pos="0">
                <a:srgbClr val="CE09B0"/>
              </a:gs>
              <a:gs pos="100000">
                <a:srgbClr val="E7095F"/>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12954331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Photo 2 - White Logo">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F8E94517-991E-90A3-337D-FC0405B2D025}"/>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8760F2D4-1022-F84E-BEC7-2ED0381CBEF3}"/>
              </a:ext>
            </a:extLst>
          </p:cNvPr>
          <p:cNvSpPr>
            <a:spLocks noGrp="1"/>
          </p:cNvSpPr>
          <p:nvPr>
            <p:ph type="title" hasCustomPrompt="1"/>
          </p:nvPr>
        </p:nvSpPr>
        <p:spPr>
          <a:xfrm>
            <a:off x="484630" y="484632"/>
            <a:ext cx="5367528"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5367528"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6336790" y="0"/>
            <a:ext cx="5855210"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en-US"/>
              <a:t>Click icon to add picture</a:t>
            </a:r>
            <a:endParaRPr lang="en-US" dirty="0"/>
          </a:p>
        </p:txBody>
      </p:sp>
      <p:sp>
        <p:nvSpPr>
          <p:cNvPr id="4" name="Slide Number Placeholder 4">
            <a:extLst>
              <a:ext uri="{FF2B5EF4-FFF2-40B4-BE49-F238E27FC236}">
                <a16:creationId xmlns:a16="http://schemas.microsoft.com/office/drawing/2014/main" id="{AED62E86-583F-5B1D-5C1F-0A903CC8E236}"/>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869579156"/>
      </p:ext>
    </p:extLst>
  </p:cSld>
  <p:clrMapOvr>
    <a:masterClrMapping/>
  </p:clrMapOvr>
  <p:extLst>
    <p:ext uri="{DCECCB84-F9BA-43D5-87BE-67443E8EF086}">
      <p15:sldGuideLst xmlns:p15="http://schemas.microsoft.com/office/powerpoint/2012/main">
        <p15:guide id="5" pos="3688" userDrawn="1">
          <p15:clr>
            <a:srgbClr val="C35EA4"/>
          </p15:clr>
        </p15:guide>
        <p15:guide id="7" pos="3988"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Photo 3">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842ADCD7-5E21-10AE-F0EE-1DD4E95AC11D}"/>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ACCE61FE-0FEC-2746-A54B-B9D305109F48}"/>
              </a:ext>
            </a:extLst>
          </p:cNvPr>
          <p:cNvSpPr>
            <a:spLocks noGrp="1"/>
          </p:cNvSpPr>
          <p:nvPr>
            <p:ph type="title" hasCustomPrompt="1"/>
          </p:nvPr>
        </p:nvSpPr>
        <p:spPr>
          <a:xfrm>
            <a:off x="484630" y="484632"/>
            <a:ext cx="3411095"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4389118" y="0"/>
            <a:ext cx="7802882" cy="6858000"/>
          </a:xfrm>
          <a:solidFill>
            <a:srgbClr val="BFBFBF"/>
          </a:solidFill>
        </p:spPr>
        <p:txBody>
          <a:bodyPr anchor="ctr" anchorCtr="0">
            <a:normAutofit/>
          </a:bodyPr>
          <a:lstStyle>
            <a:lvl1pPr marL="0" indent="0" algn="ctr">
              <a:spcBef>
                <a:spcPts val="0"/>
              </a:spcBef>
              <a:buFontTx/>
              <a:buNone/>
              <a:defRPr sz="1000" cap="none" baseline="0"/>
            </a:lvl1p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91B75714-6535-FC6B-D032-D7C36B74E7E4}"/>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rgbClr val="000000"/>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048051692"/>
      </p:ext>
    </p:extLst>
  </p:cSld>
  <p:clrMapOvr>
    <a:masterClrMapping/>
  </p:clrMapOvr>
  <p:extLst>
    <p:ext uri="{DCECCB84-F9BA-43D5-87BE-67443E8EF086}">
      <p15:sldGuideLst xmlns:p15="http://schemas.microsoft.com/office/powerpoint/2012/main">
        <p15:guide id="5" pos="2454" userDrawn="1">
          <p15:clr>
            <a:srgbClr val="C35EA4"/>
          </p15:clr>
        </p15:guide>
        <p15:guide id="7" pos="2764"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Photo 3 - White Logo">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FFA0DD6E-2A72-F958-97BE-5B15257FEB5E}"/>
              </a:ext>
              <a:ext uri="{C183D7F6-B498-43B3-948B-1728B52AA6E4}">
                <adec:decorative xmlns:adec="http://schemas.microsoft.com/office/drawing/2017/decorative" val="1"/>
              </a:ext>
            </a:extLst>
          </p:cNvPr>
          <p:cNvSpPr/>
          <p:nvPr userDrawn="1"/>
        </p:nvSpPr>
        <p:spPr bwMode="gray">
          <a:xfrm>
            <a:off x="9937429" y="6372225"/>
            <a:ext cx="2254571" cy="485775"/>
          </a:xfrm>
          <a:prstGeom prst="rect">
            <a:avLst/>
          </a:prstGeom>
          <a:solidFill>
            <a:schemeClr val="bg1"/>
          </a:soli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ACCE61FE-0FEC-2746-A54B-B9D305109F48}"/>
              </a:ext>
            </a:extLst>
          </p:cNvPr>
          <p:cNvSpPr>
            <a:spLocks noGrp="1"/>
          </p:cNvSpPr>
          <p:nvPr>
            <p:ph type="title" hasCustomPrompt="1"/>
          </p:nvPr>
        </p:nvSpPr>
        <p:spPr>
          <a:xfrm>
            <a:off x="484630" y="484632"/>
            <a:ext cx="3411095" cy="886968"/>
          </a:xfrm>
        </p:spPr>
        <p:txBody>
          <a:bodyPr/>
          <a:lstStyle/>
          <a:p>
            <a:r>
              <a:rPr lang="en-US" dirty="0"/>
              <a:t>[Slide title]</a:t>
            </a:r>
          </a:p>
        </p:txBody>
      </p:sp>
      <p:sp>
        <p:nvSpPr>
          <p:cNvPr id="3" name="Content Placeholder 2">
            <a:extLst>
              <a:ext uri="{FF2B5EF4-FFF2-40B4-BE49-F238E27FC236}">
                <a16:creationId xmlns:a16="http://schemas.microsoft.com/office/drawing/2014/main" id="{F2A87E07-D230-4A2B-90EB-BAFE34A4ADA3}"/>
              </a:ext>
            </a:extLst>
          </p:cNvPr>
          <p:cNvSpPr>
            <a:spLocks noGrp="1"/>
          </p:cNvSpPr>
          <p:nvPr>
            <p:ph sz="half" idx="1"/>
          </p:nvPr>
        </p:nvSpPr>
        <p:spPr>
          <a:xfrm>
            <a:off x="484630" y="1664208"/>
            <a:ext cx="3410712" cy="4709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3">
            <a:extLst>
              <a:ext uri="{FF2B5EF4-FFF2-40B4-BE49-F238E27FC236}">
                <a16:creationId xmlns:a16="http://schemas.microsoft.com/office/drawing/2014/main" id="{32EA0FA2-625D-EB4B-9B1B-101F639BEA49}"/>
              </a:ext>
              <a:ext uri="{C183D7F6-B498-43B3-948B-1728B52AA6E4}">
                <adec:decorative xmlns:adec="http://schemas.microsoft.com/office/drawing/2017/decorative" val="1"/>
              </a:ext>
            </a:extLst>
          </p:cNvPr>
          <p:cNvSpPr>
            <a:spLocks noGrp="1"/>
          </p:cNvSpPr>
          <p:nvPr>
            <p:ph type="pic" sz="quarter" idx="11"/>
          </p:nvPr>
        </p:nvSpPr>
        <p:spPr bwMode="gray">
          <a:xfrm>
            <a:off x="4389118" y="0"/>
            <a:ext cx="7802882" cy="6858000"/>
          </a:xfrm>
          <a:solidFill>
            <a:srgbClr val="4D4D4D"/>
          </a:solidFill>
        </p:spPr>
        <p:txBody>
          <a:bodyPr anchor="ctr" anchorCtr="0">
            <a:normAutofit/>
          </a:bodyPr>
          <a:lstStyle>
            <a:lvl1pPr marL="0" indent="0" algn="ctr">
              <a:spcBef>
                <a:spcPts val="0"/>
              </a:spcBef>
              <a:buFontTx/>
              <a:buNone/>
              <a:defRPr sz="1000" cap="none" baseline="0">
                <a:solidFill>
                  <a:schemeClr val="bg1"/>
                </a:solidFill>
              </a:defRPr>
            </a:lvl1p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18D2FD1E-9F5C-1B68-069E-C7DBD5E2A1E2}"/>
              </a:ext>
            </a:extLst>
          </p:cNvPr>
          <p:cNvSpPr>
            <a:spLocks noGrp="1" noChangeAspect="1"/>
          </p:cNvSpPr>
          <p:nvPr>
            <p:ph type="sldNum" sz="quarter" idx="4"/>
          </p:nvPr>
        </p:nvSpPr>
        <p:spPr>
          <a:xfrm>
            <a:off x="10424158" y="6478523"/>
            <a:ext cx="1280160" cy="274319"/>
          </a:xfrm>
          <a:prstGeom prst="rect">
            <a:avLst/>
          </a:prstGeom>
          <a:blipFill>
            <a:blip r:embed="rId2"/>
            <a:stretch>
              <a:fillRect/>
            </a:stretch>
          </a:blipFill>
        </p:spPr>
        <p:txBody>
          <a:bodyPr vert="horz" lIns="0" tIns="0" rIns="0" bIns="45720" rtlCol="0" anchor="b" anchorCtr="0"/>
          <a:lstStyle>
            <a:lvl1pPr algn="r">
              <a:defRPr sz="1000">
                <a:solidFill>
                  <a:schemeClr val="bg1"/>
                </a:solidFill>
              </a:defRPr>
            </a:lvl1pPr>
          </a:lstStyle>
          <a:p>
            <a:fld id="{836B39AA-EFE2-F246-9AEF-90AD81E90120}" type="slidenum">
              <a:rPr lang="en-US" smtClean="0"/>
              <a:pPr/>
              <a:t>‹#›</a:t>
            </a:fld>
            <a:endParaRPr lang="en-US" dirty="0"/>
          </a:p>
        </p:txBody>
      </p:sp>
    </p:spTree>
    <p:extLst>
      <p:ext uri="{BB962C8B-B14F-4D97-AF65-F5344CB8AC3E}">
        <p14:creationId xmlns:p14="http://schemas.microsoft.com/office/powerpoint/2010/main" val="1233255733"/>
      </p:ext>
    </p:extLst>
  </p:cSld>
  <p:clrMapOvr>
    <a:masterClrMapping/>
  </p:clrMapOvr>
  <p:extLst>
    <p:ext uri="{DCECCB84-F9BA-43D5-87BE-67443E8EF086}">
      <p15:sldGuideLst xmlns:p15="http://schemas.microsoft.com/office/powerpoint/2012/main">
        <p15:guide id="5" pos="2454" userDrawn="1">
          <p15:clr>
            <a:srgbClr val="C35EA4"/>
          </p15:clr>
        </p15:guide>
        <p15:guide id="7" pos="2764" userDrawn="1">
          <p15:clr>
            <a:srgbClr val="C35EA4"/>
          </p15:clr>
        </p15:guide>
        <p15:guide id="8" orient="horz" pos="1046" userDrawn="1">
          <p15:clr>
            <a:srgbClr val="5ACBF0"/>
          </p15:clr>
        </p15:guide>
        <p15:guide id="9" orient="horz" pos="1790" userDrawn="1">
          <p15:clr>
            <a:srgbClr val="5ACBF0"/>
          </p15:clr>
        </p15:guide>
        <p15:guide id="10" orient="horz" pos="2528" userDrawn="1">
          <p15:clr>
            <a:srgbClr val="5ACBF0"/>
          </p15:clr>
        </p15:guide>
        <p15:guide id="11" orient="horz" pos="3274"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Three Photos">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807BEDD-FEC5-B14D-9AD2-0694B5CAAB23}"/>
              </a:ext>
            </a:extLst>
          </p:cNvPr>
          <p:cNvSpPr>
            <a:spLocks noGrp="1"/>
          </p:cNvSpPr>
          <p:nvPr>
            <p:ph type="title" hasCustomPrompt="1"/>
          </p:nvPr>
        </p:nvSpPr>
        <p:spPr/>
        <p:txBody>
          <a:bodyPr/>
          <a:lstStyle/>
          <a:p>
            <a:r>
              <a:rPr lang="en-US" dirty="0"/>
              <a:t>[Slide title]</a:t>
            </a:r>
          </a:p>
        </p:txBody>
      </p:sp>
      <p:sp>
        <p:nvSpPr>
          <p:cNvPr id="5" name="Picture Placeholder 2">
            <a:extLst>
              <a:ext uri="{FF2B5EF4-FFF2-40B4-BE49-F238E27FC236}">
                <a16:creationId xmlns:a16="http://schemas.microsoft.com/office/drawing/2014/main" id="{C7F0E676-3481-6E4A-891A-6557B314C4C4}"/>
              </a:ext>
            </a:extLst>
          </p:cNvPr>
          <p:cNvSpPr>
            <a:spLocks noGrp="1"/>
          </p:cNvSpPr>
          <p:nvPr>
            <p:ph type="pic" sz="quarter" idx="10"/>
          </p:nvPr>
        </p:nvSpPr>
        <p:spPr>
          <a:xfrm>
            <a:off x="484630"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7" name="Content Placeholder 3">
            <a:extLst>
              <a:ext uri="{FF2B5EF4-FFF2-40B4-BE49-F238E27FC236}">
                <a16:creationId xmlns:a16="http://schemas.microsoft.com/office/drawing/2014/main" id="{843D9716-4D0C-4544-82A3-C6920ADF7255}"/>
              </a:ext>
            </a:extLst>
          </p:cNvPr>
          <p:cNvSpPr>
            <a:spLocks noGrp="1"/>
          </p:cNvSpPr>
          <p:nvPr>
            <p:ph sz="quarter" idx="11"/>
          </p:nvPr>
        </p:nvSpPr>
        <p:spPr>
          <a:xfrm>
            <a:off x="484630" y="4017875"/>
            <a:ext cx="3410712" cy="2354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4">
            <a:extLst>
              <a:ext uri="{FF2B5EF4-FFF2-40B4-BE49-F238E27FC236}">
                <a16:creationId xmlns:a16="http://schemas.microsoft.com/office/drawing/2014/main" id="{539B1119-DC97-6440-B2AD-634248A2E751}"/>
              </a:ext>
            </a:extLst>
          </p:cNvPr>
          <p:cNvSpPr>
            <a:spLocks noGrp="1"/>
          </p:cNvSpPr>
          <p:nvPr>
            <p:ph type="pic" sz="quarter" idx="12"/>
          </p:nvPr>
        </p:nvSpPr>
        <p:spPr>
          <a:xfrm>
            <a:off x="4389118"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13" name="Content Placeholder 5">
            <a:extLst>
              <a:ext uri="{FF2B5EF4-FFF2-40B4-BE49-F238E27FC236}">
                <a16:creationId xmlns:a16="http://schemas.microsoft.com/office/drawing/2014/main" id="{B3928CDD-06EF-B84A-A301-BFAF46E60BEC}"/>
              </a:ext>
            </a:extLst>
          </p:cNvPr>
          <p:cNvSpPr>
            <a:spLocks noGrp="1"/>
          </p:cNvSpPr>
          <p:nvPr>
            <p:ph sz="quarter" idx="13"/>
          </p:nvPr>
        </p:nvSpPr>
        <p:spPr>
          <a:xfrm>
            <a:off x="4389118" y="4017875"/>
            <a:ext cx="3410712" cy="2354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Picture Placeholder 6">
            <a:extLst>
              <a:ext uri="{FF2B5EF4-FFF2-40B4-BE49-F238E27FC236}">
                <a16:creationId xmlns:a16="http://schemas.microsoft.com/office/drawing/2014/main" id="{C932B8B0-B55F-D842-A6C0-39B4BB9798F7}"/>
              </a:ext>
            </a:extLst>
          </p:cNvPr>
          <p:cNvSpPr>
            <a:spLocks noGrp="1"/>
          </p:cNvSpPr>
          <p:nvPr>
            <p:ph type="pic" sz="quarter" idx="14"/>
          </p:nvPr>
        </p:nvSpPr>
        <p:spPr>
          <a:xfrm>
            <a:off x="8293606" y="1664206"/>
            <a:ext cx="3410712" cy="2057400"/>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17" name="Content Placeholder 7">
            <a:extLst>
              <a:ext uri="{FF2B5EF4-FFF2-40B4-BE49-F238E27FC236}">
                <a16:creationId xmlns:a16="http://schemas.microsoft.com/office/drawing/2014/main" id="{59708AC6-8387-2D46-860C-F1B497D62571}"/>
              </a:ext>
            </a:extLst>
          </p:cNvPr>
          <p:cNvSpPr>
            <a:spLocks noGrp="1"/>
          </p:cNvSpPr>
          <p:nvPr>
            <p:ph sz="quarter" idx="15"/>
          </p:nvPr>
        </p:nvSpPr>
        <p:spPr>
          <a:xfrm>
            <a:off x="8293606" y="4017875"/>
            <a:ext cx="3410712" cy="2354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ext Placeholder 6">
            <a:extLst>
              <a:ext uri="{FF2B5EF4-FFF2-40B4-BE49-F238E27FC236}">
                <a16:creationId xmlns:a16="http://schemas.microsoft.com/office/drawing/2014/main" id="{7DDD333C-5605-149D-8F92-EC10DC7A6F89}"/>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Tree>
    <p:extLst>
      <p:ext uri="{BB962C8B-B14F-4D97-AF65-F5344CB8AC3E}">
        <p14:creationId xmlns:p14="http://schemas.microsoft.com/office/powerpoint/2010/main" val="2595290207"/>
      </p:ext>
    </p:extLst>
  </p:cSld>
  <p:clrMapOvr>
    <a:masterClrMapping/>
  </p:clrMapOvr>
  <p:extLst>
    <p:ext uri="{DCECCB84-F9BA-43D5-87BE-67443E8EF086}">
      <p15:sldGuideLst xmlns:p15="http://schemas.microsoft.com/office/powerpoint/2012/main">
        <p15:guide id="4" pos="2454" userDrawn="1">
          <p15:clr>
            <a:srgbClr val="C35EA4"/>
          </p15:clr>
        </p15:guide>
        <p15:guide id="5" pos="2762" userDrawn="1">
          <p15:clr>
            <a:srgbClr val="C35EA4"/>
          </p15:clr>
        </p15:guide>
        <p15:guide id="6" pos="4912" userDrawn="1">
          <p15:clr>
            <a:srgbClr val="C35EA4"/>
          </p15:clr>
        </p15:guide>
        <p15:guide id="7" pos="5222" userDrawn="1">
          <p15:clr>
            <a:srgbClr val="C35EA4"/>
          </p15:clr>
        </p15:guide>
        <p15:guide id="8" orient="horz" pos="1046" userDrawn="1">
          <p15:clr>
            <a:srgbClr val="5ACBF0"/>
          </p15:clr>
        </p15:guide>
        <p15:guide id="10" orient="horz" pos="2528" userDrawn="1">
          <p15:clr>
            <a:srgbClr val="5ACBF0"/>
          </p15:clr>
        </p15:guide>
        <p15:guide id="11" orient="horz" pos="2346"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and Four Photo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2029B6-C7BC-4F4D-88B3-8F8DBFC24D0D}"/>
              </a:ext>
            </a:extLst>
          </p:cNvPr>
          <p:cNvSpPr>
            <a:spLocks noGrp="1"/>
          </p:cNvSpPr>
          <p:nvPr>
            <p:ph type="title" hasCustomPrompt="1"/>
          </p:nvPr>
        </p:nvSpPr>
        <p:spPr/>
        <p:txBody>
          <a:bodyPr/>
          <a:lstStyle/>
          <a:p>
            <a:r>
              <a:rPr lang="en-US" dirty="0"/>
              <a:t>[Slide title]</a:t>
            </a:r>
          </a:p>
        </p:txBody>
      </p:sp>
      <p:sp>
        <p:nvSpPr>
          <p:cNvPr id="7" name="Picture Placeholder 2">
            <a:extLst>
              <a:ext uri="{FF2B5EF4-FFF2-40B4-BE49-F238E27FC236}">
                <a16:creationId xmlns:a16="http://schemas.microsoft.com/office/drawing/2014/main" id="{EA08CE2E-64E0-F542-AC32-8BBB99D092DC}"/>
              </a:ext>
            </a:extLst>
          </p:cNvPr>
          <p:cNvSpPr>
            <a:spLocks noGrp="1"/>
          </p:cNvSpPr>
          <p:nvPr>
            <p:ph type="pic" sz="quarter" idx="10"/>
          </p:nvPr>
        </p:nvSpPr>
        <p:spPr>
          <a:xfrm>
            <a:off x="48463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3" name="Content Placeholder 3">
            <a:extLst>
              <a:ext uri="{FF2B5EF4-FFF2-40B4-BE49-F238E27FC236}">
                <a16:creationId xmlns:a16="http://schemas.microsoft.com/office/drawing/2014/main" id="{F2A87E07-D230-4A2B-90EB-BAFE34A4ADA3}"/>
              </a:ext>
            </a:extLst>
          </p:cNvPr>
          <p:cNvSpPr>
            <a:spLocks noGrp="1"/>
          </p:cNvSpPr>
          <p:nvPr>
            <p:ph sz="half" idx="1"/>
          </p:nvPr>
        </p:nvSpPr>
        <p:spPr>
          <a:xfrm>
            <a:off x="48463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a:extLst>
              <a:ext uri="{FF2B5EF4-FFF2-40B4-BE49-F238E27FC236}">
                <a16:creationId xmlns:a16="http://schemas.microsoft.com/office/drawing/2014/main" id="{D6BCD29D-466C-EE40-8EED-8348616E3365}"/>
              </a:ext>
            </a:extLst>
          </p:cNvPr>
          <p:cNvSpPr>
            <a:spLocks noGrp="1"/>
          </p:cNvSpPr>
          <p:nvPr>
            <p:ph type="pic" sz="quarter" idx="13"/>
          </p:nvPr>
        </p:nvSpPr>
        <p:spPr>
          <a:xfrm>
            <a:off x="341071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4" name="Content Placeholder 5">
            <a:extLst>
              <a:ext uri="{FF2B5EF4-FFF2-40B4-BE49-F238E27FC236}">
                <a16:creationId xmlns:a16="http://schemas.microsoft.com/office/drawing/2014/main" id="{CFF30D3B-DD55-43C0-9A96-3AC11E01121D}"/>
              </a:ext>
            </a:extLst>
          </p:cNvPr>
          <p:cNvSpPr>
            <a:spLocks noGrp="1"/>
          </p:cNvSpPr>
          <p:nvPr>
            <p:ph sz="half" idx="2"/>
          </p:nvPr>
        </p:nvSpPr>
        <p:spPr>
          <a:xfrm>
            <a:off x="341071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6">
            <a:extLst>
              <a:ext uri="{FF2B5EF4-FFF2-40B4-BE49-F238E27FC236}">
                <a16:creationId xmlns:a16="http://schemas.microsoft.com/office/drawing/2014/main" id="{A4744E8C-2782-1D41-8388-9116FADF1D19}"/>
              </a:ext>
            </a:extLst>
          </p:cNvPr>
          <p:cNvSpPr>
            <a:spLocks noGrp="1"/>
          </p:cNvSpPr>
          <p:nvPr>
            <p:ph type="pic" sz="quarter" idx="14"/>
          </p:nvPr>
        </p:nvSpPr>
        <p:spPr>
          <a:xfrm>
            <a:off x="633679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11" name="Content Placeholder 7">
            <a:extLst>
              <a:ext uri="{FF2B5EF4-FFF2-40B4-BE49-F238E27FC236}">
                <a16:creationId xmlns:a16="http://schemas.microsoft.com/office/drawing/2014/main" id="{3E7CE142-0CA8-FE44-AEBE-6EA0C0C59560}"/>
              </a:ext>
            </a:extLst>
          </p:cNvPr>
          <p:cNvSpPr>
            <a:spLocks noGrp="1"/>
          </p:cNvSpPr>
          <p:nvPr>
            <p:ph sz="quarter" idx="11"/>
          </p:nvPr>
        </p:nvSpPr>
        <p:spPr>
          <a:xfrm>
            <a:off x="633679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8">
            <a:extLst>
              <a:ext uri="{FF2B5EF4-FFF2-40B4-BE49-F238E27FC236}">
                <a16:creationId xmlns:a16="http://schemas.microsoft.com/office/drawing/2014/main" id="{6099DDD5-D089-AD4F-B4E2-5303AA3DBDDA}"/>
              </a:ext>
            </a:extLst>
          </p:cNvPr>
          <p:cNvSpPr>
            <a:spLocks noGrp="1"/>
          </p:cNvSpPr>
          <p:nvPr>
            <p:ph type="pic" sz="quarter" idx="15"/>
          </p:nvPr>
        </p:nvSpPr>
        <p:spPr>
          <a:xfrm>
            <a:off x="9262870" y="1664207"/>
            <a:ext cx="2441448" cy="1472184"/>
          </a:xfrm>
          <a:solidFill>
            <a:srgbClr val="BFBFBF"/>
          </a:solidFill>
        </p:spPr>
        <p:txBody>
          <a:bodyPr anchor="ctr" anchorCtr="0">
            <a:normAutofit/>
          </a:bodyPr>
          <a:lstStyle>
            <a:lvl1pPr marL="0" indent="0" algn="ctr">
              <a:spcBef>
                <a:spcPts val="0"/>
              </a:spcBef>
              <a:buFontTx/>
              <a:buNone/>
              <a:defRPr sz="1000"/>
            </a:lvl1pPr>
          </a:lstStyle>
          <a:p>
            <a:r>
              <a:rPr lang="en-US"/>
              <a:t>Click icon to add picture</a:t>
            </a:r>
            <a:endParaRPr lang="en-US" dirty="0"/>
          </a:p>
        </p:txBody>
      </p:sp>
      <p:sp>
        <p:nvSpPr>
          <p:cNvPr id="9" name="Content Placeholder 9">
            <a:extLst>
              <a:ext uri="{FF2B5EF4-FFF2-40B4-BE49-F238E27FC236}">
                <a16:creationId xmlns:a16="http://schemas.microsoft.com/office/drawing/2014/main" id="{5BC9E542-5C7A-5F45-986F-1849A865FCEA}"/>
              </a:ext>
            </a:extLst>
          </p:cNvPr>
          <p:cNvSpPr>
            <a:spLocks noGrp="1"/>
          </p:cNvSpPr>
          <p:nvPr>
            <p:ph sz="quarter" idx="12"/>
          </p:nvPr>
        </p:nvSpPr>
        <p:spPr>
          <a:xfrm>
            <a:off x="9262870" y="3429000"/>
            <a:ext cx="2441448" cy="2579914"/>
          </a:xfrm>
        </p:spPr>
        <p:txBody>
          <a:bodyPr>
            <a:noAutofit/>
          </a:bodyPr>
          <a:lstStyle>
            <a:lvl1pPr marL="137160" indent="-137160">
              <a:spcBef>
                <a:spcPts val="900"/>
              </a:spcBef>
              <a:defRPr sz="1400"/>
            </a:lvl1pPr>
            <a:lvl2pPr marL="274320" indent="-137160">
              <a:spcBef>
                <a:spcPts val="300"/>
              </a:spcBef>
              <a:defRPr sz="1400"/>
            </a:lvl2pPr>
            <a:lvl3pPr marL="411480" indent="-137160">
              <a:spcBef>
                <a:spcPts val="0"/>
              </a:spcBef>
              <a:defRPr sz="1400"/>
            </a:lvl3pPr>
            <a:lvl4pPr marL="548640" indent="-137160">
              <a:spcBef>
                <a:spcPts val="0"/>
              </a:spcBef>
              <a:defRPr sz="1400"/>
            </a:lvl4pPr>
            <a:lvl5pPr marL="685800" indent="-137160">
              <a:spcBef>
                <a:spcPts val="0"/>
              </a:spcBef>
              <a:defRPr sz="1400"/>
            </a:lvl5pPr>
            <a:lvl6pPr marL="822960" indent="-137160">
              <a:spcBef>
                <a:spcPts val="0"/>
              </a:spcBef>
              <a:defRPr sz="1400"/>
            </a:lvl6pPr>
            <a:lvl7pPr marL="960120" indent="-137160">
              <a:spcBef>
                <a:spcPts val="0"/>
              </a:spcBef>
              <a:defRPr sz="1400"/>
            </a:lvl7pPr>
            <a:lvl8pPr marL="1097280" indent="-137160">
              <a:spcBef>
                <a:spcPts val="0"/>
              </a:spcBef>
              <a:defRPr sz="1400"/>
            </a:lvl8pPr>
            <a:lvl9pPr marL="1234440" indent="-137160">
              <a:spcBef>
                <a:spcPts val="0"/>
              </a:spcBef>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6">
            <a:extLst>
              <a:ext uri="{FF2B5EF4-FFF2-40B4-BE49-F238E27FC236}">
                <a16:creationId xmlns:a16="http://schemas.microsoft.com/office/drawing/2014/main" id="{DE3EA358-26F8-903C-E58A-AC5F0E9C82A2}"/>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6" name="Text Placeholder 6">
            <a:extLst>
              <a:ext uri="{FF2B5EF4-FFF2-40B4-BE49-F238E27FC236}">
                <a16:creationId xmlns:a16="http://schemas.microsoft.com/office/drawing/2014/main" id="{E55B1645-A968-D5C8-FE73-1F781F99C76C}"/>
              </a:ext>
            </a:extLst>
          </p:cNvPr>
          <p:cNvSpPr>
            <a:spLocks noGrp="1"/>
          </p:cNvSpPr>
          <p:nvPr>
            <p:ph type="body" sz="quarter" idx="17"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154634959"/>
      </p:ext>
    </p:extLst>
  </p:cSld>
  <p:clrMapOvr>
    <a:masterClrMapping/>
  </p:clrMapOvr>
  <p:extLst>
    <p:ext uri="{DCECCB84-F9BA-43D5-87BE-67443E8EF086}">
      <p15:sldGuideLst xmlns:p15="http://schemas.microsoft.com/office/powerpoint/2012/main">
        <p15:guide id="4" pos="1844" userDrawn="1">
          <p15:clr>
            <a:srgbClr val="C35EA4"/>
          </p15:clr>
        </p15:guide>
        <p15:guide id="5" pos="2146" userDrawn="1">
          <p15:clr>
            <a:srgbClr val="C35EA4"/>
          </p15:clr>
        </p15:guide>
        <p15:guide id="6" pos="5530" userDrawn="1">
          <p15:clr>
            <a:srgbClr val="C35EA4"/>
          </p15:clr>
        </p15:guide>
        <p15:guide id="7" pos="5832" userDrawn="1">
          <p15:clr>
            <a:srgbClr val="C35EA4"/>
          </p15:clr>
        </p15:guide>
        <p15:guide id="8" pos="3688" userDrawn="1">
          <p15:clr>
            <a:srgbClr val="C35EA4"/>
          </p15:clr>
        </p15:guide>
        <p15:guide id="9" pos="3988" userDrawn="1">
          <p15:clr>
            <a:srgbClr val="C35EA4"/>
          </p15:clr>
        </p15:guide>
        <p15:guide id="10" orient="horz" pos="1046" userDrawn="1">
          <p15:clr>
            <a:srgbClr val="5ACBF0"/>
          </p15:clr>
        </p15:guide>
        <p15:guide id="11" orient="horz" pos="1976" userDrawn="1">
          <p15:clr>
            <a:srgbClr val="5ACBF0"/>
          </p15:clr>
        </p15:guide>
        <p15:guide id="12" orient="horz" pos="215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1A-18B5-4EC0-B921-CA27E4A3D6A2}"/>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Text Placeholder 6">
            <a:extLst>
              <a:ext uri="{FF2B5EF4-FFF2-40B4-BE49-F238E27FC236}">
                <a16:creationId xmlns:a16="http://schemas.microsoft.com/office/drawing/2014/main" id="{A704BE5C-6B80-9B0F-1ED5-15FF3358E42B}"/>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1ACD6B16-8BBF-0711-BDA3-94662772CCDB}"/>
              </a:ext>
            </a:extLst>
          </p:cNvPr>
          <p:cNvSpPr>
            <a:spLocks noGrp="1"/>
          </p:cNvSpPr>
          <p:nvPr>
            <p:ph type="body" sz="quarter" idx="17"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1390203051"/>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614" userDrawn="1">
          <p15:clr>
            <a:srgbClr val="C35EA4"/>
          </p15:clr>
        </p15:guide>
        <p15:guide id="3" pos="922" userDrawn="1">
          <p15:clr>
            <a:srgbClr val="C35EA4"/>
          </p15:clr>
        </p15:guide>
        <p15:guide id="4" pos="1228" userDrawn="1">
          <p15:clr>
            <a:srgbClr val="C35EA4"/>
          </p15:clr>
        </p15:guide>
        <p15:guide id="5" pos="1536" userDrawn="1">
          <p15:clr>
            <a:srgbClr val="C35EA4"/>
          </p15:clr>
        </p15:guide>
        <p15:guide id="6" pos="1842" userDrawn="1">
          <p15:clr>
            <a:srgbClr val="C35EA4"/>
          </p15:clr>
        </p15:guide>
        <p15:guide id="7" pos="2150" userDrawn="1">
          <p15:clr>
            <a:srgbClr val="C35EA4"/>
          </p15:clr>
        </p15:guide>
        <p15:guide id="8" pos="2458" userDrawn="1">
          <p15:clr>
            <a:srgbClr val="C35EA4"/>
          </p15:clr>
        </p15:guide>
        <p15:guide id="9" pos="2764" userDrawn="1">
          <p15:clr>
            <a:srgbClr val="C35EA4"/>
          </p15:clr>
        </p15:guide>
        <p15:guide id="10" pos="3072" userDrawn="1">
          <p15:clr>
            <a:srgbClr val="C35EA4"/>
          </p15:clr>
        </p15:guide>
        <p15:guide id="11" pos="3378" userDrawn="1">
          <p15:clr>
            <a:srgbClr val="C35EA4"/>
          </p15:clr>
        </p15:guide>
        <p15:guide id="12" pos="3686" userDrawn="1">
          <p15:clr>
            <a:srgbClr val="C35EA4"/>
          </p15:clr>
        </p15:guide>
        <p15:guide id="13" pos="3994" userDrawn="1">
          <p15:clr>
            <a:srgbClr val="C35EA4"/>
          </p15:clr>
        </p15:guide>
        <p15:guide id="14" pos="4300" userDrawn="1">
          <p15:clr>
            <a:srgbClr val="C35EA4"/>
          </p15:clr>
        </p15:guide>
        <p15:guide id="15" pos="4608" userDrawn="1">
          <p15:clr>
            <a:srgbClr val="C35EA4"/>
          </p15:clr>
        </p15:guide>
        <p15:guide id="16" pos="4914" userDrawn="1">
          <p15:clr>
            <a:srgbClr val="C35EA4"/>
          </p15:clr>
        </p15:guide>
        <p15:guide id="17" pos="5222" userDrawn="1">
          <p15:clr>
            <a:srgbClr val="C35EA4"/>
          </p15:clr>
        </p15:guide>
        <p15:guide id="18" pos="5530" userDrawn="1">
          <p15:clr>
            <a:srgbClr val="C35EA4"/>
          </p15:clr>
        </p15:guide>
        <p15:guide id="19" pos="5836" userDrawn="1">
          <p15:clr>
            <a:srgbClr val="C35EA4"/>
          </p15:clr>
        </p15:guide>
        <p15:guide id="20" pos="6144" userDrawn="1">
          <p15:clr>
            <a:srgbClr val="C35EA4"/>
          </p15:clr>
        </p15:guide>
        <p15:guide id="21" pos="6450" userDrawn="1">
          <p15:clr>
            <a:srgbClr val="C35EA4"/>
          </p15:clr>
        </p15:guide>
        <p15:guide id="22" pos="6758" userDrawn="1">
          <p15:clr>
            <a:srgbClr val="C35EA4"/>
          </p15:clr>
        </p15:guide>
        <p15:guide id="23" pos="7066" userDrawn="1">
          <p15:clr>
            <a:srgbClr val="C35EA4"/>
          </p15:clr>
        </p15:guide>
        <p15:guide id="24" orient="horz" pos="676" userDrawn="1">
          <p15:clr>
            <a:srgbClr val="5ACBF0"/>
          </p15:clr>
        </p15:guide>
        <p15:guide id="25" orient="horz" pos="1418" userDrawn="1">
          <p15:clr>
            <a:srgbClr val="5ACBF0"/>
          </p15:clr>
        </p15:guide>
        <p15:guide id="26" orient="horz" pos="1788" userDrawn="1">
          <p15:clr>
            <a:srgbClr val="5ACBF0"/>
          </p15:clr>
        </p15:guide>
        <p15:guide id="27" orient="horz" pos="2160" userDrawn="1">
          <p15:clr>
            <a:srgbClr val="5ACBF0"/>
          </p15:clr>
        </p15:guide>
        <p15:guide id="28" orient="horz" pos="2530" userDrawn="1">
          <p15:clr>
            <a:srgbClr val="5ACBF0"/>
          </p15:clr>
        </p15:guide>
        <p15:guide id="29" orient="horz" pos="2902" userDrawn="1">
          <p15:clr>
            <a:srgbClr val="5ACBF0"/>
          </p15:clr>
        </p15:guide>
        <p15:guide id="30" orient="horz" pos="3272" userDrawn="1">
          <p15:clr>
            <a:srgbClr val="5ACBF0"/>
          </p15:clr>
        </p15:guide>
        <p15:guide id="31" orient="horz" pos="3644"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Gray">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921A-18B5-4EC0-B921-CA27E4A3D6A2}"/>
              </a:ext>
            </a:extLst>
          </p:cNvPr>
          <p:cNvSpPr>
            <a:spLocks noGrp="1"/>
          </p:cNvSpPr>
          <p:nvPr>
            <p:ph type="title" hasCustomPrompt="1"/>
          </p:nvPr>
        </p:nvSpPr>
        <p:spPr>
          <a:xfrm>
            <a:off x="484630" y="484632"/>
            <a:ext cx="11219688" cy="530352"/>
          </a:xfrm>
        </p:spPr>
        <p:txBody>
          <a:bodyPr/>
          <a:lstStyle/>
          <a:p>
            <a:r>
              <a:rPr lang="en-US" dirty="0"/>
              <a:t>[Slide title]</a:t>
            </a:r>
          </a:p>
        </p:txBody>
      </p:sp>
      <p:sp>
        <p:nvSpPr>
          <p:cNvPr id="3" name="Text Placeholder 6">
            <a:extLst>
              <a:ext uri="{FF2B5EF4-FFF2-40B4-BE49-F238E27FC236}">
                <a16:creationId xmlns:a16="http://schemas.microsoft.com/office/drawing/2014/main" id="{D9205506-CA75-1055-2CE1-68050A1A7B1E}"/>
              </a:ext>
            </a:extLst>
          </p:cNvPr>
          <p:cNvSpPr>
            <a:spLocks noGrp="1"/>
          </p:cNvSpPr>
          <p:nvPr>
            <p:ph type="body" sz="quarter" idx="16" hasCustomPrompt="1"/>
          </p:nvPr>
        </p:nvSpPr>
        <p:spPr>
          <a:xfrm>
            <a:off x="484631" y="1030944"/>
            <a:ext cx="11219688" cy="347663"/>
          </a:xfrm>
        </p:spPr>
        <p:txBody>
          <a:bodyPr/>
          <a:lstStyle>
            <a:lvl1pPr marL="0" indent="0">
              <a:buFontTx/>
              <a:buNone/>
              <a:defRPr sz="1800"/>
            </a:lvl1pPr>
          </a:lstStyle>
          <a:p>
            <a:pPr lvl="0"/>
            <a:r>
              <a:rPr lang="en-US" dirty="0"/>
              <a:t>[Slide subtitle]</a:t>
            </a:r>
          </a:p>
        </p:txBody>
      </p:sp>
      <p:sp>
        <p:nvSpPr>
          <p:cNvPr id="4" name="Text Placeholder 6">
            <a:extLst>
              <a:ext uri="{FF2B5EF4-FFF2-40B4-BE49-F238E27FC236}">
                <a16:creationId xmlns:a16="http://schemas.microsoft.com/office/drawing/2014/main" id="{C5EC4519-B474-13F5-AA61-40DB2F5A6093}"/>
              </a:ext>
            </a:extLst>
          </p:cNvPr>
          <p:cNvSpPr>
            <a:spLocks noGrp="1"/>
          </p:cNvSpPr>
          <p:nvPr>
            <p:ph type="body" sz="quarter" idx="17" hasCustomPrompt="1"/>
          </p:nvPr>
        </p:nvSpPr>
        <p:spPr>
          <a:xfrm>
            <a:off x="486537" y="6153150"/>
            <a:ext cx="11219688" cy="219075"/>
          </a:xfrm>
        </p:spPr>
        <p:txBody>
          <a:bodyPr/>
          <a:lstStyle>
            <a:lvl1pPr marL="0" indent="0">
              <a:buFontTx/>
              <a:buNone/>
              <a:defRPr sz="800"/>
            </a:lvl1pPr>
          </a:lstStyle>
          <a:p>
            <a:pPr lvl="0"/>
            <a:r>
              <a:rPr lang="en-US" dirty="0"/>
              <a:t>Footnote</a:t>
            </a:r>
          </a:p>
        </p:txBody>
      </p:sp>
    </p:spTree>
    <p:extLst>
      <p:ext uri="{BB962C8B-B14F-4D97-AF65-F5344CB8AC3E}">
        <p14:creationId xmlns:p14="http://schemas.microsoft.com/office/powerpoint/2010/main" val="2434262528"/>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614" userDrawn="1">
          <p15:clr>
            <a:srgbClr val="C35EA4"/>
          </p15:clr>
        </p15:guide>
        <p15:guide id="3" pos="922" userDrawn="1">
          <p15:clr>
            <a:srgbClr val="C35EA4"/>
          </p15:clr>
        </p15:guide>
        <p15:guide id="4" pos="1228" userDrawn="1">
          <p15:clr>
            <a:srgbClr val="C35EA4"/>
          </p15:clr>
        </p15:guide>
        <p15:guide id="5" pos="1536" userDrawn="1">
          <p15:clr>
            <a:srgbClr val="C35EA4"/>
          </p15:clr>
        </p15:guide>
        <p15:guide id="6" pos="1842" userDrawn="1">
          <p15:clr>
            <a:srgbClr val="C35EA4"/>
          </p15:clr>
        </p15:guide>
        <p15:guide id="7" pos="2150" userDrawn="1">
          <p15:clr>
            <a:srgbClr val="C35EA4"/>
          </p15:clr>
        </p15:guide>
        <p15:guide id="8" pos="2458" userDrawn="1">
          <p15:clr>
            <a:srgbClr val="C35EA4"/>
          </p15:clr>
        </p15:guide>
        <p15:guide id="9" pos="2764" userDrawn="1">
          <p15:clr>
            <a:srgbClr val="C35EA4"/>
          </p15:clr>
        </p15:guide>
        <p15:guide id="10" pos="3072" userDrawn="1">
          <p15:clr>
            <a:srgbClr val="C35EA4"/>
          </p15:clr>
        </p15:guide>
        <p15:guide id="11" pos="3378" userDrawn="1">
          <p15:clr>
            <a:srgbClr val="C35EA4"/>
          </p15:clr>
        </p15:guide>
        <p15:guide id="12" pos="3686" userDrawn="1">
          <p15:clr>
            <a:srgbClr val="C35EA4"/>
          </p15:clr>
        </p15:guide>
        <p15:guide id="13" pos="3994" userDrawn="1">
          <p15:clr>
            <a:srgbClr val="C35EA4"/>
          </p15:clr>
        </p15:guide>
        <p15:guide id="14" pos="4300" userDrawn="1">
          <p15:clr>
            <a:srgbClr val="C35EA4"/>
          </p15:clr>
        </p15:guide>
        <p15:guide id="15" pos="4608" userDrawn="1">
          <p15:clr>
            <a:srgbClr val="C35EA4"/>
          </p15:clr>
        </p15:guide>
        <p15:guide id="16" pos="4914" userDrawn="1">
          <p15:clr>
            <a:srgbClr val="C35EA4"/>
          </p15:clr>
        </p15:guide>
        <p15:guide id="17" pos="5222" userDrawn="1">
          <p15:clr>
            <a:srgbClr val="C35EA4"/>
          </p15:clr>
        </p15:guide>
        <p15:guide id="18" pos="5530" userDrawn="1">
          <p15:clr>
            <a:srgbClr val="C35EA4"/>
          </p15:clr>
        </p15:guide>
        <p15:guide id="19" pos="5836" userDrawn="1">
          <p15:clr>
            <a:srgbClr val="C35EA4"/>
          </p15:clr>
        </p15:guide>
        <p15:guide id="20" pos="6144" userDrawn="1">
          <p15:clr>
            <a:srgbClr val="C35EA4"/>
          </p15:clr>
        </p15:guide>
        <p15:guide id="21" pos="6450" userDrawn="1">
          <p15:clr>
            <a:srgbClr val="C35EA4"/>
          </p15:clr>
        </p15:guide>
        <p15:guide id="22" pos="6758" userDrawn="1">
          <p15:clr>
            <a:srgbClr val="C35EA4"/>
          </p15:clr>
        </p15:guide>
        <p15:guide id="23" pos="7066" userDrawn="1">
          <p15:clr>
            <a:srgbClr val="C35EA4"/>
          </p15:clr>
        </p15:guide>
        <p15:guide id="24" orient="horz" pos="676" userDrawn="1">
          <p15:clr>
            <a:srgbClr val="5ACBF0"/>
          </p15:clr>
        </p15:guide>
        <p15:guide id="25" orient="horz" pos="1418" userDrawn="1">
          <p15:clr>
            <a:srgbClr val="5ACBF0"/>
          </p15:clr>
        </p15:guide>
        <p15:guide id="26" orient="horz" pos="1788" userDrawn="1">
          <p15:clr>
            <a:srgbClr val="5ACBF0"/>
          </p15:clr>
        </p15:guide>
        <p15:guide id="27" orient="horz" pos="2160" userDrawn="1">
          <p15:clr>
            <a:srgbClr val="5ACBF0"/>
          </p15:clr>
        </p15:guide>
        <p15:guide id="28" orient="horz" pos="2530" userDrawn="1">
          <p15:clr>
            <a:srgbClr val="5ACBF0"/>
          </p15:clr>
        </p15:guide>
        <p15:guide id="29" orient="horz" pos="2902" userDrawn="1">
          <p15:clr>
            <a:srgbClr val="5ACBF0"/>
          </p15:clr>
        </p15:guide>
        <p15:guide id="30" orient="horz" pos="3272" userDrawn="1">
          <p15:clr>
            <a:srgbClr val="5ACBF0"/>
          </p15:clr>
        </p15:guide>
        <p15:guide id="31" orient="horz" pos="3644"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432715"/>
      </p:ext>
    </p:extLst>
  </p:cSld>
  <p:clrMapOvr>
    <a:masterClrMapping/>
  </p:clrMapOvr>
  <p:extLst>
    <p:ext uri="{DCECCB84-F9BA-43D5-87BE-67443E8EF086}">
      <p15:sldGuideLst xmlns:p15="http://schemas.microsoft.com/office/powerpoint/2012/main">
        <p15:guide id="1" orient="horz" pos="1046" userDrawn="1">
          <p15:clr>
            <a:srgbClr val="5ACBF0"/>
          </p15:clr>
        </p15:guide>
        <p15:guide id="2" orient="horz" pos="676" userDrawn="1">
          <p15:clr>
            <a:srgbClr val="5ACBF0"/>
          </p15:clr>
        </p15:guide>
        <p15:guide id="3" orient="horz" pos="1418" userDrawn="1">
          <p15:clr>
            <a:srgbClr val="5ACBF0"/>
          </p15:clr>
        </p15:guide>
        <p15:guide id="4" orient="horz" pos="1788" userDrawn="1">
          <p15:clr>
            <a:srgbClr val="5ACBF0"/>
          </p15:clr>
        </p15:guide>
        <p15:guide id="5" orient="horz" pos="2160" userDrawn="1">
          <p15:clr>
            <a:srgbClr val="5ACBF0"/>
          </p15:clr>
        </p15:guide>
        <p15:guide id="6" orient="horz" pos="2530" userDrawn="1">
          <p15:clr>
            <a:srgbClr val="5ACBF0"/>
          </p15:clr>
        </p15:guide>
        <p15:guide id="7" orient="horz" pos="2902" userDrawn="1">
          <p15:clr>
            <a:srgbClr val="5ACBF0"/>
          </p15:clr>
        </p15:guide>
        <p15:guide id="8" orient="horz" pos="3272" userDrawn="1">
          <p15:clr>
            <a:srgbClr val="5ACBF0"/>
          </p15:clr>
        </p15:guide>
        <p15:guide id="9" orient="horz" pos="3644" userDrawn="1">
          <p15:clr>
            <a:srgbClr val="5ACBF0"/>
          </p15:clr>
        </p15:guide>
        <p15:guide id="10" pos="614" userDrawn="1">
          <p15:clr>
            <a:srgbClr val="C35EA4"/>
          </p15:clr>
        </p15:guide>
        <p15:guide id="11" pos="922" userDrawn="1">
          <p15:clr>
            <a:srgbClr val="C35EA4"/>
          </p15:clr>
        </p15:guide>
        <p15:guide id="12" pos="1228" userDrawn="1">
          <p15:clr>
            <a:srgbClr val="C35EA4"/>
          </p15:clr>
        </p15:guide>
        <p15:guide id="13" pos="1536" userDrawn="1">
          <p15:clr>
            <a:srgbClr val="C35EA4"/>
          </p15:clr>
        </p15:guide>
        <p15:guide id="14" pos="1842" userDrawn="1">
          <p15:clr>
            <a:srgbClr val="C35EA4"/>
          </p15:clr>
        </p15:guide>
        <p15:guide id="15" pos="2150" userDrawn="1">
          <p15:clr>
            <a:srgbClr val="C35EA4"/>
          </p15:clr>
        </p15:guide>
        <p15:guide id="16" pos="2458" userDrawn="1">
          <p15:clr>
            <a:srgbClr val="C35EA4"/>
          </p15:clr>
        </p15:guide>
        <p15:guide id="17" pos="2764" userDrawn="1">
          <p15:clr>
            <a:srgbClr val="C35EA4"/>
          </p15:clr>
        </p15:guide>
        <p15:guide id="18" pos="3072" userDrawn="1">
          <p15:clr>
            <a:srgbClr val="C35EA4"/>
          </p15:clr>
        </p15:guide>
        <p15:guide id="19" pos="3378" userDrawn="1">
          <p15:clr>
            <a:srgbClr val="C35EA4"/>
          </p15:clr>
        </p15:guide>
        <p15:guide id="20" pos="3686" userDrawn="1">
          <p15:clr>
            <a:srgbClr val="C35EA4"/>
          </p15:clr>
        </p15:guide>
        <p15:guide id="21" pos="3994" userDrawn="1">
          <p15:clr>
            <a:srgbClr val="C35EA4"/>
          </p15:clr>
        </p15:guide>
        <p15:guide id="22" pos="4300" userDrawn="1">
          <p15:clr>
            <a:srgbClr val="C35EA4"/>
          </p15:clr>
        </p15:guide>
        <p15:guide id="23" pos="4608" userDrawn="1">
          <p15:clr>
            <a:srgbClr val="C35EA4"/>
          </p15:clr>
        </p15:guide>
        <p15:guide id="24" pos="4914" userDrawn="1">
          <p15:clr>
            <a:srgbClr val="C35EA4"/>
          </p15:clr>
        </p15:guide>
        <p15:guide id="25" pos="5222" userDrawn="1">
          <p15:clr>
            <a:srgbClr val="C35EA4"/>
          </p15:clr>
        </p15:guide>
        <p15:guide id="26" pos="5530" userDrawn="1">
          <p15:clr>
            <a:srgbClr val="C35EA4"/>
          </p15:clr>
        </p15:guide>
        <p15:guide id="27" pos="5836" userDrawn="1">
          <p15:clr>
            <a:srgbClr val="C35EA4"/>
          </p15:clr>
        </p15:guide>
        <p15:guide id="28" pos="6144" userDrawn="1">
          <p15:clr>
            <a:srgbClr val="C35EA4"/>
          </p15:clr>
        </p15:guide>
        <p15:guide id="29" pos="6450" userDrawn="1">
          <p15:clr>
            <a:srgbClr val="C35EA4"/>
          </p15:clr>
        </p15:guide>
        <p15:guide id="30" pos="6758" userDrawn="1">
          <p15:clr>
            <a:srgbClr val="C35EA4"/>
          </p15:clr>
        </p15:guide>
        <p15:guide id="31" pos="7066" userDrawn="1">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4" name="Micron" descr="Micron">
            <a:extLst>
              <a:ext uri="{FF2B5EF4-FFF2-40B4-BE49-F238E27FC236}">
                <a16:creationId xmlns:a16="http://schemas.microsoft.com/office/drawing/2014/main" id="{0160C290-CB1C-4634-2F50-C609362A9FDE}"/>
              </a:ext>
            </a:extLst>
          </p:cNvPr>
          <p:cNvSpPr>
            <a:spLocks noEditPoints="1"/>
          </p:cNvSpPr>
          <p:nvPr userDrawn="1"/>
        </p:nvSpPr>
        <p:spPr bwMode="black">
          <a:xfrm>
            <a:off x="481330" y="4764913"/>
            <a:ext cx="2057400" cy="438912"/>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Legal">
            <a:extLst>
              <a:ext uri="{FF2B5EF4-FFF2-40B4-BE49-F238E27FC236}">
                <a16:creationId xmlns:a16="http://schemas.microsoft.com/office/drawing/2014/main" id="{E3581ACC-E272-F645-9FF0-9812EE8F4B27}"/>
              </a:ext>
            </a:extLst>
          </p:cNvPr>
          <p:cNvSpPr txBox="1"/>
          <p:nvPr userDrawn="1"/>
        </p:nvSpPr>
        <p:spPr>
          <a:xfrm>
            <a:off x="484631" y="5480917"/>
            <a:ext cx="7318231" cy="886968"/>
          </a:xfrm>
          <a:prstGeom prst="rect">
            <a:avLst/>
          </a:prstGeom>
          <a:noFill/>
        </p:spPr>
        <p:txBody>
          <a:bodyPr wrap="square" lIns="0" tIns="0" rIns="0" bIns="0" rtlCol="0" anchor="b" anchorCtr="0">
            <a:noAutofit/>
          </a:bodyPr>
          <a:lstStyle/>
          <a:p>
            <a:pPr marL="0" indent="0">
              <a:lnSpc>
                <a:spcPct val="100000"/>
              </a:lnSpc>
              <a:spcBef>
                <a:spcPts val="0"/>
              </a:spcBef>
              <a:buSzPct val="100000"/>
              <a:buFontTx/>
              <a:buNone/>
            </a:pPr>
            <a:r>
              <a:rPr lang="en-US" sz="800" dirty="0"/>
              <a:t>© 2024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other Micron trademarks are the property of Micron Technology, Inc. All other trademarks are the property of their respective owners.</a:t>
            </a:r>
          </a:p>
        </p:txBody>
      </p:sp>
    </p:spTree>
    <p:extLst>
      <p:ext uri="{BB962C8B-B14F-4D97-AF65-F5344CB8AC3E}">
        <p14:creationId xmlns:p14="http://schemas.microsoft.com/office/powerpoint/2010/main" val="28293188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4914" userDrawn="1">
          <p15:clr>
            <a:srgbClr val="C35EA4"/>
          </p15:clr>
        </p15:guide>
        <p15:guide id="5" orient="horz" pos="3272" userDrawn="1">
          <p15:clr>
            <a:srgbClr val="5ACBF0"/>
          </p15:clr>
        </p15:guide>
        <p15:guide id="6" orient="horz" pos="2528" userDrawn="1">
          <p15:clr>
            <a:srgbClr val="5ACBF0"/>
          </p15:clr>
        </p15:guide>
        <p15:guide id="7" orient="horz" pos="1790" userDrawn="1">
          <p15:clr>
            <a:srgbClr val="5ACBF0"/>
          </p15:clr>
        </p15:guide>
        <p15:guide id="8" orient="horz" pos="1046"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End Slide - Dark Mode">
    <p:bg>
      <p:bgPr>
        <a:solidFill>
          <a:srgbClr val="000000"/>
        </a:solidFill>
        <a:effectLst/>
      </p:bgPr>
    </p:bg>
    <p:spTree>
      <p:nvGrpSpPr>
        <p:cNvPr id="1" name=""/>
        <p:cNvGrpSpPr/>
        <p:nvPr/>
      </p:nvGrpSpPr>
      <p:grpSpPr>
        <a:xfrm>
          <a:off x="0" y="0"/>
          <a:ext cx="0" cy="0"/>
          <a:chOff x="0" y="0"/>
          <a:chExt cx="0" cy="0"/>
        </a:xfrm>
      </p:grpSpPr>
      <p:sp>
        <p:nvSpPr>
          <p:cNvPr id="4" name="Micron" descr="Micron">
            <a:extLst>
              <a:ext uri="{FF2B5EF4-FFF2-40B4-BE49-F238E27FC236}">
                <a16:creationId xmlns:a16="http://schemas.microsoft.com/office/drawing/2014/main" id="{75CAAB07-BDBC-78DE-C0D5-F0BBD454C857}"/>
              </a:ext>
            </a:extLst>
          </p:cNvPr>
          <p:cNvSpPr>
            <a:spLocks noEditPoints="1"/>
          </p:cNvSpPr>
          <p:nvPr userDrawn="1"/>
        </p:nvSpPr>
        <p:spPr bwMode="black">
          <a:xfrm>
            <a:off x="481330" y="4764913"/>
            <a:ext cx="2057400" cy="438912"/>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Legal">
            <a:extLst>
              <a:ext uri="{FF2B5EF4-FFF2-40B4-BE49-F238E27FC236}">
                <a16:creationId xmlns:a16="http://schemas.microsoft.com/office/drawing/2014/main" id="{E3581ACC-E272-F645-9FF0-9812EE8F4B27}"/>
              </a:ext>
            </a:extLst>
          </p:cNvPr>
          <p:cNvSpPr txBox="1"/>
          <p:nvPr userDrawn="1"/>
        </p:nvSpPr>
        <p:spPr>
          <a:xfrm>
            <a:off x="484631" y="5480917"/>
            <a:ext cx="7318231" cy="886968"/>
          </a:xfrm>
          <a:prstGeom prst="rect">
            <a:avLst/>
          </a:prstGeom>
          <a:noFill/>
        </p:spPr>
        <p:txBody>
          <a:bodyPr wrap="square" lIns="0" tIns="0" rIns="0" bIns="0" rtlCol="0" anchor="b" anchorCtr="0">
            <a:noAutofit/>
          </a:bodyPr>
          <a:lstStyle/>
          <a:p>
            <a:pPr marL="0" indent="0">
              <a:lnSpc>
                <a:spcPct val="100000"/>
              </a:lnSpc>
              <a:spcBef>
                <a:spcPts val="0"/>
              </a:spcBef>
              <a:buSzPct val="100000"/>
              <a:buFontTx/>
              <a:buNone/>
            </a:pPr>
            <a:r>
              <a:rPr lang="en-US" sz="800" dirty="0"/>
              <a:t>© 2024 Micron Technology, Inc. All rights reserved. Information, products, and/or specifications are subject to change without notice. All information is provided on an “AS IS” basis without warranties of any kind. Statements regarding products, including statements regarding product features, availability, functionality, or compatibility, are provided for informational purposes only and do not modify the warranty, if any, applicable to any product. Drawings may not be to scale. Micron, the Micron logo, and other Micron trademarks are the property of Micron Technology, Inc. All other trademarks are the property of their respective owners.</a:t>
            </a:r>
          </a:p>
        </p:txBody>
      </p:sp>
    </p:spTree>
    <p:extLst>
      <p:ext uri="{BB962C8B-B14F-4D97-AF65-F5344CB8AC3E}">
        <p14:creationId xmlns:p14="http://schemas.microsoft.com/office/powerpoint/2010/main" val="1081699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4" pos="4914" userDrawn="1">
          <p15:clr>
            <a:srgbClr val="C35EA4"/>
          </p15:clr>
        </p15:guide>
        <p15:guide id="5" orient="horz" pos="3272" userDrawn="1">
          <p15:clr>
            <a:srgbClr val="5ACBF0"/>
          </p15:clr>
        </p15:guide>
        <p15:guide id="6" orient="horz" pos="2528" userDrawn="1">
          <p15:clr>
            <a:srgbClr val="5ACBF0"/>
          </p15:clr>
        </p15:guide>
        <p15:guide id="7" orient="horz" pos="1790" userDrawn="1">
          <p15:clr>
            <a:srgbClr val="5ACBF0"/>
          </p15:clr>
        </p15:guide>
        <p15:guide id="8" orient="horz" pos="1046"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p:bgPr>
        <a:gradFill>
          <a:gsLst>
            <a:gs pos="0">
              <a:srgbClr val="01AB01"/>
            </a:gs>
            <a:gs pos="50000">
              <a:srgbClr val="0068FF"/>
            </a:gs>
            <a:gs pos="100000">
              <a:srgbClr val="3539F4"/>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065B3846-9287-A022-CEF6-D0A12D44506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694166E-BE08-AE5C-72B8-0E3A74F7D9F7}"/>
              </a:ext>
            </a:extLst>
          </p:cNvPr>
          <p:cNvSpPr>
            <a:spLocks noGrp="1" noRot="1" noMove="1" noResize="1" noEditPoints="1" noAdjustHandles="1" noChangeArrowheads="1" noChangeShapeType="1"/>
          </p:cNvSpPr>
          <p:nvPr userDrawn="1"/>
        </p:nvSpPr>
        <p:spPr>
          <a:xfrm>
            <a:off x="2756950" y="6429829"/>
            <a:ext cx="9435050" cy="428171"/>
          </a:xfrm>
          <a:prstGeom prst="rect">
            <a:avLst/>
          </a:prstGeom>
          <a:gradFill>
            <a:gsLst>
              <a:gs pos="81500">
                <a:srgbClr val="2843F7"/>
              </a:gs>
              <a:gs pos="62000">
                <a:srgbClr val="1F4DF9">
                  <a:alpha val="82000"/>
                </a:srgbClr>
              </a:gs>
              <a:gs pos="20000">
                <a:srgbClr val="0F5BFC">
                  <a:alpha val="69804"/>
                </a:srgbClr>
              </a:gs>
              <a:gs pos="39000">
                <a:srgbClr val="1654FA">
                  <a:alpha val="77393"/>
                </a:srgbClr>
              </a:gs>
              <a:gs pos="0">
                <a:srgbClr val="0861FD"/>
              </a:gs>
              <a:gs pos="100000">
                <a:srgbClr val="303EF5"/>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2232692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8">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7" name="Picture Placeholder 1">
            <a:extLst>
              <a:ext uri="{FF2B5EF4-FFF2-40B4-BE49-F238E27FC236}">
                <a16:creationId xmlns:a16="http://schemas.microsoft.com/office/drawing/2014/main" id="{C437124C-7DAC-2C73-3A3B-40CE8EA5DBD5}"/>
              </a:ext>
              <a:ext uri="{C183D7F6-B498-43B3-948B-1728B52AA6E4}">
                <adec:decorative xmlns:adec="http://schemas.microsoft.com/office/drawing/2017/decorative" val="1"/>
              </a:ext>
            </a:extLst>
          </p:cNvPr>
          <p:cNvSpPr>
            <a:spLocks noGrp="1"/>
          </p:cNvSpPr>
          <p:nvPr>
            <p:ph type="pic" sz="quarter" idx="11"/>
          </p:nvPr>
        </p:nvSpPr>
        <p:spPr>
          <a:xfrm>
            <a:off x="6096000" y="0"/>
            <a:ext cx="6096000" cy="6857998"/>
          </a:xfrm>
          <a:custGeom>
            <a:avLst/>
            <a:gdLst>
              <a:gd name="connsiteX0" fmla="*/ 0 w 6096000"/>
              <a:gd name="connsiteY0" fmla="*/ 0 h 6857998"/>
              <a:gd name="connsiteX1" fmla="*/ 6096000 w 6096000"/>
              <a:gd name="connsiteY1" fmla="*/ 0 h 6857998"/>
              <a:gd name="connsiteX2" fmla="*/ 6096000 w 6096000"/>
              <a:gd name="connsiteY2" fmla="*/ 6857998 h 6857998"/>
              <a:gd name="connsiteX3" fmla="*/ 1691605 w 6096000"/>
              <a:gd name="connsiteY3" fmla="*/ 6857998 h 6857998"/>
              <a:gd name="connsiteX4" fmla="*/ 1414253 w 6096000"/>
              <a:gd name="connsiteY4" fmla="*/ 6444450 h 6857998"/>
              <a:gd name="connsiteX5" fmla="*/ 720554 w 6096000"/>
              <a:gd name="connsiteY5" fmla="*/ 5117662 h 6857998"/>
              <a:gd name="connsiteX6" fmla="*/ 0 w 6096000"/>
              <a:gd name="connsiteY6" fmla="*/ 15524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8">
                <a:moveTo>
                  <a:pt x="0" y="0"/>
                </a:moveTo>
                <a:lnTo>
                  <a:pt x="6096000" y="0"/>
                </a:lnTo>
                <a:lnTo>
                  <a:pt x="6096000" y="6857998"/>
                </a:lnTo>
                <a:lnTo>
                  <a:pt x="1691605" y="6857998"/>
                </a:lnTo>
                <a:lnTo>
                  <a:pt x="1414253" y="6444450"/>
                </a:lnTo>
                <a:cubicBezTo>
                  <a:pt x="1148218" y="6023616"/>
                  <a:pt x="916349" y="5581035"/>
                  <a:pt x="720554" y="5117662"/>
                </a:cubicBezTo>
                <a:cubicBezTo>
                  <a:pt x="242197" y="3986858"/>
                  <a:pt x="0" y="2787406"/>
                  <a:pt x="0" y="1552498"/>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5C44B333-9790-3AFF-A453-DCF924E3ABDE}"/>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2470301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9">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6" name="Picture Placeholder 1">
            <a:extLst>
              <a:ext uri="{FF2B5EF4-FFF2-40B4-BE49-F238E27FC236}">
                <a16:creationId xmlns:a16="http://schemas.microsoft.com/office/drawing/2014/main" id="{3B7A7532-530A-AE40-D3BD-209CF0F78AEF}"/>
              </a:ext>
              <a:ext uri="{C183D7F6-B498-43B3-948B-1728B52AA6E4}">
                <adec:decorative xmlns:adec="http://schemas.microsoft.com/office/drawing/2017/decorative" val="1"/>
              </a:ext>
            </a:extLst>
          </p:cNvPr>
          <p:cNvSpPr>
            <a:spLocks noGrp="1" noChangeAspect="1"/>
          </p:cNvSpPr>
          <p:nvPr>
            <p:ph type="pic" sz="quarter" idx="10"/>
          </p:nvPr>
        </p:nvSpPr>
        <p:spPr>
          <a:xfrm>
            <a:off x="6096000" y="0"/>
            <a:ext cx="6095998" cy="6858000"/>
          </a:xfrm>
          <a:custGeom>
            <a:avLst/>
            <a:gdLst>
              <a:gd name="connsiteX0" fmla="*/ 0 w 6095998"/>
              <a:gd name="connsiteY0" fmla="*/ 0 h 6858000"/>
              <a:gd name="connsiteX1" fmla="*/ 4604798 w 6095998"/>
              <a:gd name="connsiteY1" fmla="*/ 0 h 6858000"/>
              <a:gd name="connsiteX2" fmla="*/ 6040210 w 6095998"/>
              <a:gd name="connsiteY2" fmla="*/ 2404182 h 6858000"/>
              <a:gd name="connsiteX3" fmla="*/ 6095998 w 6095998"/>
              <a:gd name="connsiteY3" fmla="*/ 2433130 h 6858000"/>
              <a:gd name="connsiteX4" fmla="*/ 6095998 w 6095998"/>
              <a:gd name="connsiteY4" fmla="*/ 6858000 h 6858000"/>
              <a:gd name="connsiteX5" fmla="*/ 3298262 w 6095998"/>
              <a:gd name="connsiteY5" fmla="*/ 6858000 h 6858000"/>
              <a:gd name="connsiteX6" fmla="*/ 0 w 609599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98" h="6858000">
                <a:moveTo>
                  <a:pt x="0" y="0"/>
                </a:moveTo>
                <a:lnTo>
                  <a:pt x="4604798" y="0"/>
                </a:lnTo>
                <a:cubicBezTo>
                  <a:pt x="4699501" y="1143160"/>
                  <a:pt x="5213830" y="1942198"/>
                  <a:pt x="6040210" y="2404182"/>
                </a:cubicBezTo>
                <a:lnTo>
                  <a:pt x="6095998" y="2433130"/>
                </a:lnTo>
                <a:lnTo>
                  <a:pt x="6095998" y="6858000"/>
                </a:lnTo>
                <a:lnTo>
                  <a:pt x="3298262" y="6858000"/>
                </a:lnTo>
                <a:cubicBezTo>
                  <a:pt x="1081632" y="5713889"/>
                  <a:pt x="69568" y="3489492"/>
                  <a:pt x="0"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3AFAB3B8-ED81-63FA-3A5F-FF49E1F1D19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88968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10">
    <p:bg>
      <p:bgPr>
        <a:gradFill>
          <a:gsLst>
            <a:gs pos="100000">
              <a:srgbClr val="E60177"/>
            </a:gs>
            <a:gs pos="50000">
              <a:srgbClr val="E81245"/>
            </a:gs>
            <a:gs pos="0">
              <a:srgbClr val="BD03F7"/>
            </a:gs>
          </a:gsLst>
          <a:lin ang="1986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00E0F8-78E2-9BB1-6926-FD1F124C9D81}"/>
              </a:ext>
            </a:extLst>
          </p:cNvPr>
          <p:cNvSpPr/>
          <p:nvPr userDrawn="1"/>
        </p:nvSpPr>
        <p:spPr>
          <a:xfrm>
            <a:off x="2756950" y="6429829"/>
            <a:ext cx="9435050" cy="428171"/>
          </a:xfrm>
          <a:prstGeom prst="rect">
            <a:avLst/>
          </a:prstGeom>
          <a:gradFill>
            <a:gsLst>
              <a:gs pos="69000">
                <a:srgbClr val="E70E52"/>
              </a:gs>
              <a:gs pos="20000">
                <a:srgbClr val="D90D84">
                  <a:alpha val="70196"/>
                </a:srgbClr>
              </a:gs>
              <a:gs pos="40000">
                <a:srgbClr val="E71248">
                  <a:alpha val="50000"/>
                </a:srgbClr>
              </a:gs>
              <a:gs pos="0">
                <a:srgbClr val="CE09B0"/>
              </a:gs>
              <a:gs pos="100000">
                <a:srgbClr val="E7095F"/>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6" name="Picture Placeholder 1">
            <a:extLst>
              <a:ext uri="{FF2B5EF4-FFF2-40B4-BE49-F238E27FC236}">
                <a16:creationId xmlns:a16="http://schemas.microsoft.com/office/drawing/2014/main" id="{5D595160-99B1-A89B-8594-F51B441E17ED}"/>
              </a:ext>
              <a:ext uri="{C183D7F6-B498-43B3-948B-1728B52AA6E4}">
                <adec:decorative xmlns:adec="http://schemas.microsoft.com/office/drawing/2017/decorative" val="1"/>
              </a:ext>
            </a:extLst>
          </p:cNvPr>
          <p:cNvSpPr>
            <a:spLocks noGrp="1" noChangeAspect="1"/>
          </p:cNvSpPr>
          <p:nvPr>
            <p:ph type="pic" sz="quarter" idx="10"/>
          </p:nvPr>
        </p:nvSpPr>
        <p:spPr>
          <a:xfrm>
            <a:off x="4129067" y="0"/>
            <a:ext cx="8062934" cy="6858000"/>
          </a:xfrm>
          <a:custGeom>
            <a:avLst/>
            <a:gdLst>
              <a:gd name="connsiteX0" fmla="*/ 2974923 w 8062934"/>
              <a:gd name="connsiteY0" fmla="*/ 0 h 6858000"/>
              <a:gd name="connsiteX1" fmla="*/ 8062934 w 8062934"/>
              <a:gd name="connsiteY1" fmla="*/ 0 h 6858000"/>
              <a:gd name="connsiteX2" fmla="*/ 8062934 w 8062934"/>
              <a:gd name="connsiteY2" fmla="*/ 2506177 h 6858000"/>
              <a:gd name="connsiteX3" fmla="*/ 6634525 w 8062934"/>
              <a:gd name="connsiteY3" fmla="*/ 6858000 h 6858000"/>
              <a:gd name="connsiteX4" fmla="*/ 0 w 8062934"/>
              <a:gd name="connsiteY4" fmla="*/ 6858000 h 6858000"/>
              <a:gd name="connsiteX5" fmla="*/ 3005247 w 8062934"/>
              <a:gd name="connsiteY5" fmla="*/ 681322 h 6858000"/>
              <a:gd name="connsiteX6" fmla="*/ 2974923 w 8062934"/>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2934" h="6858000">
                <a:moveTo>
                  <a:pt x="2974923" y="0"/>
                </a:moveTo>
                <a:lnTo>
                  <a:pt x="8062934" y="0"/>
                </a:lnTo>
                <a:lnTo>
                  <a:pt x="8062934" y="2506177"/>
                </a:lnTo>
                <a:cubicBezTo>
                  <a:pt x="7844283" y="4060742"/>
                  <a:pt x="7351123" y="5527344"/>
                  <a:pt x="6634525" y="6858000"/>
                </a:cubicBezTo>
                <a:lnTo>
                  <a:pt x="0" y="6858000"/>
                </a:lnTo>
                <a:cubicBezTo>
                  <a:pt x="1827407" y="5420187"/>
                  <a:pt x="3005247" y="3185899"/>
                  <a:pt x="3005247" y="681322"/>
                </a:cubicBezTo>
                <a:cubicBezTo>
                  <a:pt x="3005247" y="451016"/>
                  <a:pt x="2994075" y="223909"/>
                  <a:pt x="2974923"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E0ADE40D-11F3-616A-9D17-ABE99492FC3B}"/>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386652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11">
    <p:bg>
      <p:bgPr>
        <a:gradFill>
          <a:gsLst>
            <a:gs pos="0">
              <a:srgbClr val="01AB01"/>
            </a:gs>
            <a:gs pos="50000">
              <a:srgbClr val="0068FF"/>
            </a:gs>
            <a:gs pos="100000">
              <a:srgbClr val="3539F4"/>
            </a:gs>
          </a:gsLst>
          <a:lin ang="3600000" scaled="0"/>
        </a:gradFill>
        <a:effectLst/>
      </p:bgPr>
    </p:bg>
    <p:spTree>
      <p:nvGrpSpPr>
        <p:cNvPr id="1" name=""/>
        <p:cNvGrpSpPr/>
        <p:nvPr/>
      </p:nvGrpSpPr>
      <p:grpSpPr>
        <a:xfrm>
          <a:off x="0" y="0"/>
          <a:ext cx="0" cy="0"/>
          <a:chOff x="0" y="0"/>
          <a:chExt cx="0" cy="0"/>
        </a:xfrm>
      </p:grpSpPr>
      <p:sp>
        <p:nvSpPr>
          <p:cNvPr id="6" name="Picture Placeholder 1">
            <a:extLst>
              <a:ext uri="{FF2B5EF4-FFF2-40B4-BE49-F238E27FC236}">
                <a16:creationId xmlns:a16="http://schemas.microsoft.com/office/drawing/2014/main" id="{D1DA3984-0649-EF6B-93D6-4362C78F3990}"/>
              </a:ext>
              <a:ext uri="{C183D7F6-B498-43B3-948B-1728B52AA6E4}">
                <adec:decorative xmlns:adec="http://schemas.microsoft.com/office/drawing/2017/decorative" val="1"/>
              </a:ext>
            </a:extLst>
          </p:cNvPr>
          <p:cNvSpPr>
            <a:spLocks noGrp="1" noChangeAspect="1"/>
          </p:cNvSpPr>
          <p:nvPr>
            <p:ph type="pic" sz="quarter" idx="10"/>
          </p:nvPr>
        </p:nvSpPr>
        <p:spPr>
          <a:xfrm>
            <a:off x="2110255" y="1"/>
            <a:ext cx="10081745" cy="6857999"/>
          </a:xfrm>
          <a:custGeom>
            <a:avLst/>
            <a:gdLst>
              <a:gd name="connsiteX0" fmla="*/ 0 w 10081744"/>
              <a:gd name="connsiteY0" fmla="*/ 0 h 6857999"/>
              <a:gd name="connsiteX1" fmla="*/ 8559051 w 10081744"/>
              <a:gd name="connsiteY1" fmla="*/ 0 h 6857999"/>
              <a:gd name="connsiteX2" fmla="*/ 8851903 w 10081744"/>
              <a:gd name="connsiteY2" fmla="*/ 558191 h 6857999"/>
              <a:gd name="connsiteX3" fmla="*/ 10081744 w 10081744"/>
              <a:gd name="connsiteY3" fmla="*/ 5231463 h 6857999"/>
              <a:gd name="connsiteX4" fmla="*/ 10081744 w 10081744"/>
              <a:gd name="connsiteY4" fmla="*/ 6857999 h 6857999"/>
              <a:gd name="connsiteX5" fmla="*/ 4871814 w 10081744"/>
              <a:gd name="connsiteY5" fmla="*/ 6857999 h 6857999"/>
              <a:gd name="connsiteX6" fmla="*/ 285207 w 10081744"/>
              <a:gd name="connsiteY6" fmla="*/ 4384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1744" h="6857999">
                <a:moveTo>
                  <a:pt x="0" y="0"/>
                </a:moveTo>
                <a:lnTo>
                  <a:pt x="8559051" y="0"/>
                </a:lnTo>
                <a:lnTo>
                  <a:pt x="8851903" y="558191"/>
                </a:lnTo>
                <a:cubicBezTo>
                  <a:pt x="9500368" y="1893651"/>
                  <a:pt x="9905495" y="3459087"/>
                  <a:pt x="10081744" y="5231463"/>
                </a:cubicBezTo>
                <a:lnTo>
                  <a:pt x="10081744" y="6857999"/>
                </a:lnTo>
                <a:lnTo>
                  <a:pt x="4871814" y="6857999"/>
                </a:lnTo>
                <a:cubicBezTo>
                  <a:pt x="4749469" y="2691750"/>
                  <a:pt x="3189110" y="549532"/>
                  <a:pt x="285207" y="43841"/>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86C8C10B-1893-1583-BDCB-563AC873AA9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832914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12">
    <p:bg>
      <p:bgPr>
        <a:gradFill>
          <a:gsLst>
            <a:gs pos="0">
              <a:srgbClr val="0068FF"/>
            </a:gs>
            <a:gs pos="40000">
              <a:srgbClr val="000000"/>
            </a:gs>
            <a:gs pos="100000">
              <a:srgbClr val="4F5A6C"/>
            </a:gs>
          </a:gsLst>
          <a:lin ang="19860000" scaled="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A53DC1-6337-429E-77CC-E9E5416EA5B5}"/>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68000">
                <a:srgbClr val="242931"/>
              </a:gs>
              <a:gs pos="0">
                <a:srgbClr val="000F24">
                  <a:alpha val="35000"/>
                </a:srgbClr>
              </a:gs>
              <a:gs pos="100000">
                <a:srgbClr val="313843"/>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
        <p:nvSpPr>
          <p:cNvPr id="8" name="Picture Placeholder 1">
            <a:extLst>
              <a:ext uri="{FF2B5EF4-FFF2-40B4-BE49-F238E27FC236}">
                <a16:creationId xmlns:a16="http://schemas.microsoft.com/office/drawing/2014/main" id="{FD11DAF6-BD41-A48B-811D-A1C1CBA6EAB1}"/>
              </a:ext>
              <a:ext uri="{C183D7F6-B498-43B3-948B-1728B52AA6E4}">
                <adec:decorative xmlns:adec="http://schemas.microsoft.com/office/drawing/2017/decorative" val="1"/>
              </a:ext>
            </a:extLst>
          </p:cNvPr>
          <p:cNvSpPr>
            <a:spLocks noGrp="1" noChangeAspect="1"/>
          </p:cNvSpPr>
          <p:nvPr>
            <p:ph type="pic" sz="quarter" idx="10"/>
          </p:nvPr>
        </p:nvSpPr>
        <p:spPr>
          <a:xfrm>
            <a:off x="4165094" y="0"/>
            <a:ext cx="8026906" cy="6858000"/>
          </a:xfrm>
          <a:custGeom>
            <a:avLst/>
            <a:gdLst>
              <a:gd name="connsiteX0" fmla="*/ 6026013 w 8026904"/>
              <a:gd name="connsiteY0" fmla="*/ 0 h 6857998"/>
              <a:gd name="connsiteX1" fmla="*/ 8026904 w 8026904"/>
              <a:gd name="connsiteY1" fmla="*/ 0 h 6857998"/>
              <a:gd name="connsiteX2" fmla="*/ 8026904 w 8026904"/>
              <a:gd name="connsiteY2" fmla="*/ 5193867 h 6857998"/>
              <a:gd name="connsiteX3" fmla="*/ 6050869 w 8026904"/>
              <a:gd name="connsiteY3" fmla="*/ 6565084 h 6857998"/>
              <a:gd name="connsiteX4" fmla="*/ 5860742 w 8026904"/>
              <a:gd name="connsiteY4" fmla="*/ 6857998 h 6857998"/>
              <a:gd name="connsiteX5" fmla="*/ 0 w 8026904"/>
              <a:gd name="connsiteY5" fmla="*/ 6857998 h 6857998"/>
              <a:gd name="connsiteX6" fmla="*/ 101434 w 8026904"/>
              <a:gd name="connsiteY6" fmla="*/ 6409967 h 6857998"/>
              <a:gd name="connsiteX7" fmla="*/ 542017 w 8026904"/>
              <a:gd name="connsiteY7" fmla="*/ 5099087 h 6857998"/>
              <a:gd name="connsiteX8" fmla="*/ 2500042 w 8026904"/>
              <a:gd name="connsiteY8" fmla="*/ 2194236 h 6857998"/>
              <a:gd name="connsiteX9" fmla="*/ 5405407 w 8026904"/>
              <a:gd name="connsiteY9" fmla="*/ 236236 h 6857998"/>
              <a:gd name="connsiteX10" fmla="*/ 6026013 w 8026904"/>
              <a:gd name="connsiteY10"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6904" h="6857998">
                <a:moveTo>
                  <a:pt x="6026013" y="0"/>
                </a:moveTo>
                <a:lnTo>
                  <a:pt x="8026904" y="0"/>
                </a:lnTo>
                <a:lnTo>
                  <a:pt x="8026904" y="5193867"/>
                </a:lnTo>
                <a:cubicBezTo>
                  <a:pt x="7220904" y="5412243"/>
                  <a:pt x="6526488" y="5904839"/>
                  <a:pt x="6050869" y="6565084"/>
                </a:cubicBezTo>
                <a:lnTo>
                  <a:pt x="5860742" y="6857998"/>
                </a:lnTo>
                <a:lnTo>
                  <a:pt x="0" y="6857998"/>
                </a:lnTo>
                <a:lnTo>
                  <a:pt x="101434" y="6409967"/>
                </a:lnTo>
                <a:cubicBezTo>
                  <a:pt x="214270" y="5964434"/>
                  <a:pt x="361265" y="5526670"/>
                  <a:pt x="542017" y="5099087"/>
                </a:cubicBezTo>
                <a:cubicBezTo>
                  <a:pt x="1002588" y="4010304"/>
                  <a:pt x="1661773" y="3032971"/>
                  <a:pt x="2500042" y="2194236"/>
                </a:cubicBezTo>
                <a:cubicBezTo>
                  <a:pt x="3338788" y="1355502"/>
                  <a:pt x="4316134" y="696802"/>
                  <a:pt x="5405407" y="236236"/>
                </a:cubicBezTo>
                <a:cubicBezTo>
                  <a:pt x="5609736" y="149553"/>
                  <a:pt x="5816922" y="70966"/>
                  <a:pt x="6026013"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D030DDB7-FB01-2390-8CB9-13BE639ED05C}"/>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07957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13">
    <p:bg>
      <p:bgPr>
        <a:gradFill>
          <a:gsLst>
            <a:gs pos="0">
              <a:srgbClr val="BD03F7"/>
            </a:gs>
            <a:gs pos="25000">
              <a:srgbClr val="000000"/>
            </a:gs>
            <a:gs pos="75000">
              <a:srgbClr val="4F5A6C"/>
            </a:gs>
          </a:gsLst>
          <a:lin ang="1842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536752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8" name="Picture Placeholder 1">
            <a:extLst>
              <a:ext uri="{FF2B5EF4-FFF2-40B4-BE49-F238E27FC236}">
                <a16:creationId xmlns:a16="http://schemas.microsoft.com/office/drawing/2014/main" id="{3B62A672-3C49-9CD1-DF1A-D03BF9427383}"/>
              </a:ext>
              <a:ext uri="{C183D7F6-B498-43B3-948B-1728B52AA6E4}">
                <adec:decorative xmlns:adec="http://schemas.microsoft.com/office/drawing/2017/decorative" val="1"/>
              </a:ext>
            </a:extLst>
          </p:cNvPr>
          <p:cNvSpPr>
            <a:spLocks noGrp="1"/>
          </p:cNvSpPr>
          <p:nvPr>
            <p:ph type="pic" sz="quarter" idx="11"/>
          </p:nvPr>
        </p:nvSpPr>
        <p:spPr>
          <a:xfrm>
            <a:off x="6096000" y="0"/>
            <a:ext cx="6096000" cy="6857998"/>
          </a:xfrm>
          <a:custGeom>
            <a:avLst/>
            <a:gdLst>
              <a:gd name="connsiteX0" fmla="*/ 0 w 6096000"/>
              <a:gd name="connsiteY0" fmla="*/ 0 h 6857998"/>
              <a:gd name="connsiteX1" fmla="*/ 6096000 w 6096000"/>
              <a:gd name="connsiteY1" fmla="*/ 0 h 6857998"/>
              <a:gd name="connsiteX2" fmla="*/ 6096000 w 6096000"/>
              <a:gd name="connsiteY2" fmla="*/ 6857998 h 6857998"/>
              <a:gd name="connsiteX3" fmla="*/ 1691605 w 6096000"/>
              <a:gd name="connsiteY3" fmla="*/ 6857998 h 6857998"/>
              <a:gd name="connsiteX4" fmla="*/ 1414253 w 6096000"/>
              <a:gd name="connsiteY4" fmla="*/ 6444450 h 6857998"/>
              <a:gd name="connsiteX5" fmla="*/ 720554 w 6096000"/>
              <a:gd name="connsiteY5" fmla="*/ 5117662 h 6857998"/>
              <a:gd name="connsiteX6" fmla="*/ 0 w 6096000"/>
              <a:gd name="connsiteY6" fmla="*/ 15524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8">
                <a:moveTo>
                  <a:pt x="0" y="0"/>
                </a:moveTo>
                <a:lnTo>
                  <a:pt x="6096000" y="0"/>
                </a:lnTo>
                <a:lnTo>
                  <a:pt x="6096000" y="6857998"/>
                </a:lnTo>
                <a:lnTo>
                  <a:pt x="1691605" y="6857998"/>
                </a:lnTo>
                <a:lnTo>
                  <a:pt x="1414253" y="6444450"/>
                </a:lnTo>
                <a:cubicBezTo>
                  <a:pt x="1148218" y="6023616"/>
                  <a:pt x="916349" y="5581035"/>
                  <a:pt x="720554" y="5117662"/>
                </a:cubicBezTo>
                <a:cubicBezTo>
                  <a:pt x="242197" y="3986858"/>
                  <a:pt x="0" y="2787406"/>
                  <a:pt x="0" y="1552498"/>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09736AE2-F7BD-A33D-B25E-5FC752607BAB}"/>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521997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14">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1" y="1662384"/>
            <a:ext cx="5367507" cy="2649929"/>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1" y="4606750"/>
            <a:ext cx="5367507"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6" name="Picture Placeholder 1">
            <a:extLst>
              <a:ext uri="{FF2B5EF4-FFF2-40B4-BE49-F238E27FC236}">
                <a16:creationId xmlns:a16="http://schemas.microsoft.com/office/drawing/2014/main" id="{8C7E6489-8994-5B82-C352-B6CEFB1B5EF8}"/>
              </a:ext>
              <a:ext uri="{C183D7F6-B498-43B3-948B-1728B52AA6E4}">
                <adec:decorative xmlns:adec="http://schemas.microsoft.com/office/drawing/2017/decorative" val="1"/>
              </a:ext>
            </a:extLst>
          </p:cNvPr>
          <p:cNvSpPr>
            <a:spLocks noGrp="1"/>
          </p:cNvSpPr>
          <p:nvPr>
            <p:ph type="pic" sz="quarter" idx="11"/>
          </p:nvPr>
        </p:nvSpPr>
        <p:spPr>
          <a:xfrm>
            <a:off x="6096000" y="0"/>
            <a:ext cx="6096000" cy="6857998"/>
          </a:xfrm>
          <a:custGeom>
            <a:avLst/>
            <a:gdLst>
              <a:gd name="connsiteX0" fmla="*/ 0 w 6096000"/>
              <a:gd name="connsiteY0" fmla="*/ 0 h 6857998"/>
              <a:gd name="connsiteX1" fmla="*/ 6096000 w 6096000"/>
              <a:gd name="connsiteY1" fmla="*/ 0 h 6857998"/>
              <a:gd name="connsiteX2" fmla="*/ 6096000 w 6096000"/>
              <a:gd name="connsiteY2" fmla="*/ 6857998 h 6857998"/>
              <a:gd name="connsiteX3" fmla="*/ 1691605 w 6096000"/>
              <a:gd name="connsiteY3" fmla="*/ 6857998 h 6857998"/>
              <a:gd name="connsiteX4" fmla="*/ 1414253 w 6096000"/>
              <a:gd name="connsiteY4" fmla="*/ 6444450 h 6857998"/>
              <a:gd name="connsiteX5" fmla="*/ 720554 w 6096000"/>
              <a:gd name="connsiteY5" fmla="*/ 5117662 h 6857998"/>
              <a:gd name="connsiteX6" fmla="*/ 0 w 6096000"/>
              <a:gd name="connsiteY6" fmla="*/ 15524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8">
                <a:moveTo>
                  <a:pt x="0" y="0"/>
                </a:moveTo>
                <a:lnTo>
                  <a:pt x="6096000" y="0"/>
                </a:lnTo>
                <a:lnTo>
                  <a:pt x="6096000" y="6857998"/>
                </a:lnTo>
                <a:lnTo>
                  <a:pt x="1691605" y="6857998"/>
                </a:lnTo>
                <a:lnTo>
                  <a:pt x="1414253" y="6444450"/>
                </a:lnTo>
                <a:cubicBezTo>
                  <a:pt x="1148218" y="6023616"/>
                  <a:pt x="916349" y="5581035"/>
                  <a:pt x="720554" y="5117662"/>
                </a:cubicBezTo>
                <a:cubicBezTo>
                  <a:pt x="242197" y="3986858"/>
                  <a:pt x="0" y="2787406"/>
                  <a:pt x="0" y="1552498"/>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E7F2A3E5-5A29-7BCC-2E85-124997C0531A}"/>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5656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guide id="4" orient="horz" pos="808">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15">
    <p:bg>
      <p:bgPr>
        <a:gradFill>
          <a:gsLst>
            <a:gs pos="0">
              <a:srgbClr val="BD03F7"/>
            </a:gs>
            <a:gs pos="50000">
              <a:srgbClr val="3539F4"/>
            </a:gs>
            <a:gs pos="100000">
              <a:srgbClr val="0068FF"/>
            </a:gs>
          </a:gsLst>
          <a:lin ang="360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1662384"/>
            <a:ext cx="5367528" cy="2649929"/>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4606750"/>
            <a:ext cx="536752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5" name="Picture Placeholder 1">
            <a:extLst>
              <a:ext uri="{FF2B5EF4-FFF2-40B4-BE49-F238E27FC236}">
                <a16:creationId xmlns:a16="http://schemas.microsoft.com/office/drawing/2014/main" id="{0ABF8673-84C0-EF57-C8E2-AB6E6ABA3C85}"/>
              </a:ext>
              <a:ext uri="{C183D7F6-B498-43B3-948B-1728B52AA6E4}">
                <adec:decorative xmlns:adec="http://schemas.microsoft.com/office/drawing/2017/decorative" val="1"/>
              </a:ext>
            </a:extLst>
          </p:cNvPr>
          <p:cNvSpPr>
            <a:spLocks noGrp="1" noChangeAspect="1"/>
          </p:cNvSpPr>
          <p:nvPr>
            <p:ph type="pic" sz="quarter" idx="10"/>
          </p:nvPr>
        </p:nvSpPr>
        <p:spPr>
          <a:xfrm>
            <a:off x="6096000" y="0"/>
            <a:ext cx="6095998" cy="6858000"/>
          </a:xfrm>
          <a:custGeom>
            <a:avLst/>
            <a:gdLst>
              <a:gd name="connsiteX0" fmla="*/ 0 w 6095998"/>
              <a:gd name="connsiteY0" fmla="*/ 0 h 6858000"/>
              <a:gd name="connsiteX1" fmla="*/ 4604798 w 6095998"/>
              <a:gd name="connsiteY1" fmla="*/ 0 h 6858000"/>
              <a:gd name="connsiteX2" fmla="*/ 6040210 w 6095998"/>
              <a:gd name="connsiteY2" fmla="*/ 2404182 h 6858000"/>
              <a:gd name="connsiteX3" fmla="*/ 6095998 w 6095998"/>
              <a:gd name="connsiteY3" fmla="*/ 2433130 h 6858000"/>
              <a:gd name="connsiteX4" fmla="*/ 6095998 w 6095998"/>
              <a:gd name="connsiteY4" fmla="*/ 6858000 h 6858000"/>
              <a:gd name="connsiteX5" fmla="*/ 3298262 w 6095998"/>
              <a:gd name="connsiteY5" fmla="*/ 6858000 h 6858000"/>
              <a:gd name="connsiteX6" fmla="*/ 0 w 609599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5998" h="6858000">
                <a:moveTo>
                  <a:pt x="0" y="0"/>
                </a:moveTo>
                <a:lnTo>
                  <a:pt x="4604798" y="0"/>
                </a:lnTo>
                <a:cubicBezTo>
                  <a:pt x="4699501" y="1143160"/>
                  <a:pt x="5213830" y="1942198"/>
                  <a:pt x="6040210" y="2404182"/>
                </a:cubicBezTo>
                <a:lnTo>
                  <a:pt x="6095998" y="2433130"/>
                </a:lnTo>
                <a:lnTo>
                  <a:pt x="6095998" y="6858000"/>
                </a:lnTo>
                <a:lnTo>
                  <a:pt x="3298262" y="6858000"/>
                </a:lnTo>
                <a:cubicBezTo>
                  <a:pt x="1081632" y="5713889"/>
                  <a:pt x="69568" y="3489492"/>
                  <a:pt x="0" y="0"/>
                </a:cubicBezTo>
                <a:close/>
              </a:path>
            </a:pathLst>
          </a:custGeom>
          <a:solidFill>
            <a:srgbClr val="F2F2F2"/>
          </a:solidFill>
        </p:spPr>
        <p:txBody>
          <a:bodyPr wrap="square" anchor="ctr" anchorCtr="0">
            <a:noAutofit/>
          </a:bodyPr>
          <a:lstStyle>
            <a:lvl1pPr marL="0" indent="0" algn="ctr">
              <a:spcBef>
                <a:spcPts val="0"/>
              </a:spcBef>
              <a:buFontTx/>
              <a:buNone/>
              <a:defRPr sz="1000">
                <a:solidFill>
                  <a:schemeClr val="bg1"/>
                </a:solidFill>
              </a:defRPr>
            </a:lvl1pPr>
          </a:lstStyle>
          <a:p>
            <a:r>
              <a:rPr lang="en-US"/>
              <a:t>Click icon to add picture</a:t>
            </a:r>
          </a:p>
        </p:txBody>
      </p:sp>
      <p:sp>
        <p:nvSpPr>
          <p:cNvPr id="4" name="Micron" descr="Micron">
            <a:extLst>
              <a:ext uri="{FF2B5EF4-FFF2-40B4-BE49-F238E27FC236}">
                <a16:creationId xmlns:a16="http://schemas.microsoft.com/office/drawing/2014/main" id="{E358D5E2-08E3-563A-E477-E855F424A28D}"/>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52299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688">
          <p15:clr>
            <a:srgbClr val="C35EA4"/>
          </p15:clr>
        </p15:guide>
        <p15:guide id="5" orient="horz" pos="808">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bg>
      <p:bgPr>
        <a:gradFill>
          <a:gsLst>
            <a:gs pos="0">
              <a:srgbClr val="0068FF"/>
            </a:gs>
            <a:gs pos="50000">
              <a:srgbClr val="000000"/>
            </a:gs>
            <a:gs pos="100000">
              <a:srgbClr val="4F5A6C"/>
            </a:gs>
          </a:gsLst>
          <a:lin ang="1986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54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6828B200-B429-3B72-1A5F-4D98343150B2}"/>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0ADDF1D4-1256-9276-BFC7-692D2AEA53F6}"/>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86000">
                <a:srgbClr val="242931"/>
              </a:gs>
              <a:gs pos="60000">
                <a:srgbClr val="171A1F"/>
              </a:gs>
              <a:gs pos="43000">
                <a:srgbClr val="0B0C0E">
                  <a:alpha val="95000"/>
                </a:srgbClr>
              </a:gs>
              <a:gs pos="24000">
                <a:srgbClr val="040405">
                  <a:alpha val="46000"/>
                </a:srgbClr>
              </a:gs>
              <a:gs pos="0">
                <a:srgbClr val="000F24">
                  <a:alpha val="35000"/>
                </a:srgbClr>
              </a:gs>
              <a:gs pos="100000">
                <a:srgbClr val="2C323C"/>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1810581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bg>
      <p:bgPr>
        <a:gradFill>
          <a:gsLst>
            <a:gs pos="0">
              <a:srgbClr val="BD03F7"/>
            </a:gs>
            <a:gs pos="50000">
              <a:srgbClr val="000000"/>
            </a:gs>
            <a:gs pos="100000">
              <a:srgbClr val="4F5A6C"/>
            </a:gs>
          </a:gsLst>
          <a:lin ang="18420000" scaled="0"/>
        </a:gra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53F8AB78-8FDA-46ED-B308-67C07FAC61F6}"/>
              </a:ext>
            </a:extLst>
          </p:cNvPr>
          <p:cNvSpPr>
            <a:spLocks noGrp="1"/>
          </p:cNvSpPr>
          <p:nvPr>
            <p:ph type="ctrTitle" hasCustomPrompt="1"/>
          </p:nvPr>
        </p:nvSpPr>
        <p:spPr>
          <a:xfrm>
            <a:off x="484632" y="484632"/>
            <a:ext cx="8354568" cy="2944368"/>
          </a:xfrm>
        </p:spPr>
        <p:txBody>
          <a:bodyPr anchor="b"/>
          <a:lstStyle>
            <a:lvl1pPr algn="l">
              <a:lnSpc>
                <a:spcPct val="90000"/>
              </a:lnSpc>
              <a:defRPr sz="6600" spc="-100" baseline="0">
                <a:solidFill>
                  <a:schemeClr val="tx1"/>
                </a:solidFill>
              </a:defRPr>
            </a:lvl1pPr>
          </a:lstStyle>
          <a:p>
            <a:r>
              <a:rPr lang="en-US" dirty="0"/>
              <a:t>[Presentation title]</a:t>
            </a:r>
          </a:p>
        </p:txBody>
      </p:sp>
      <p:sp>
        <p:nvSpPr>
          <p:cNvPr id="3" name="Subtitle 3">
            <a:extLst>
              <a:ext uri="{FF2B5EF4-FFF2-40B4-BE49-F238E27FC236}">
                <a16:creationId xmlns:a16="http://schemas.microsoft.com/office/drawing/2014/main" id="{61892C3E-3DA9-484B-A45D-DEED5EFA6C48}"/>
              </a:ext>
            </a:extLst>
          </p:cNvPr>
          <p:cNvSpPr>
            <a:spLocks noGrp="1"/>
          </p:cNvSpPr>
          <p:nvPr>
            <p:ph type="subTitle" idx="1" hasCustomPrompt="1"/>
          </p:nvPr>
        </p:nvSpPr>
        <p:spPr>
          <a:xfrm>
            <a:off x="484632" y="3723437"/>
            <a:ext cx="8354568" cy="886968"/>
          </a:xfrm>
        </p:spPr>
        <p:txBody>
          <a:bodyPr>
            <a:noAutofit/>
          </a:bodyPr>
          <a:lstStyle>
            <a:lvl1pPr marL="0" indent="0" algn="l">
              <a:lnSpc>
                <a:spcPct val="100000"/>
              </a:lnSpc>
              <a:spcBef>
                <a:spcPts val="0"/>
              </a:spcBef>
              <a:buNone/>
              <a:defRPr sz="1800">
                <a:solidFill>
                  <a:schemeClr val="tx1"/>
                </a:solidFill>
              </a:defRPr>
            </a:lvl1pPr>
            <a:lvl2pPr marL="0" indent="0" algn="l">
              <a:lnSpc>
                <a:spcPct val="100000"/>
              </a:lnSpc>
              <a:spcBef>
                <a:spcPts val="0"/>
              </a:spcBef>
              <a:buNone/>
              <a:defRPr sz="1800">
                <a:solidFill>
                  <a:schemeClr val="tx1"/>
                </a:solidFill>
              </a:defRPr>
            </a:lvl2pPr>
            <a:lvl3pPr marL="0" indent="0" algn="l">
              <a:lnSpc>
                <a:spcPct val="100000"/>
              </a:lnSpc>
              <a:spcBef>
                <a:spcPts val="0"/>
              </a:spcBef>
              <a:buNone/>
              <a:defRPr sz="1800">
                <a:solidFill>
                  <a:schemeClr val="tx1"/>
                </a:solidFill>
              </a:defRPr>
            </a:lvl3pPr>
            <a:lvl4pPr marL="0" indent="0" algn="l">
              <a:lnSpc>
                <a:spcPct val="100000"/>
              </a:lnSpc>
              <a:spcBef>
                <a:spcPts val="0"/>
              </a:spcBef>
              <a:buNone/>
              <a:defRPr sz="1800">
                <a:solidFill>
                  <a:schemeClr val="tx1"/>
                </a:solidFill>
              </a:defRPr>
            </a:lvl4pPr>
            <a:lvl5pPr marL="0" indent="0" algn="l">
              <a:lnSpc>
                <a:spcPct val="100000"/>
              </a:lnSpc>
              <a:spcBef>
                <a:spcPts val="0"/>
              </a:spcBef>
              <a:buNone/>
              <a:defRPr sz="1800">
                <a:solidFill>
                  <a:schemeClr val="tx1"/>
                </a:solidFill>
              </a:defRPr>
            </a:lvl5pPr>
            <a:lvl6pPr marL="0" indent="0" algn="l">
              <a:lnSpc>
                <a:spcPct val="100000"/>
              </a:lnSpc>
              <a:spcBef>
                <a:spcPts val="0"/>
              </a:spcBef>
              <a:buNone/>
              <a:defRPr sz="1800">
                <a:solidFill>
                  <a:schemeClr val="tx1"/>
                </a:solidFill>
              </a:defRPr>
            </a:lvl6pPr>
            <a:lvl7pPr marL="0" indent="0" algn="l">
              <a:lnSpc>
                <a:spcPct val="100000"/>
              </a:lnSpc>
              <a:spcBef>
                <a:spcPts val="0"/>
              </a:spcBef>
              <a:buNone/>
              <a:defRPr sz="1800">
                <a:solidFill>
                  <a:schemeClr val="tx1"/>
                </a:solidFill>
              </a:defRPr>
            </a:lvl7pPr>
            <a:lvl8pPr marL="0" indent="0" algn="l">
              <a:lnSpc>
                <a:spcPct val="100000"/>
              </a:lnSpc>
              <a:spcBef>
                <a:spcPts val="0"/>
              </a:spcBef>
              <a:buNone/>
              <a:defRPr sz="1800">
                <a:solidFill>
                  <a:schemeClr val="tx1"/>
                </a:solidFill>
              </a:defRPr>
            </a:lvl8pPr>
            <a:lvl9pPr marL="0" indent="0" algn="l">
              <a:lnSpc>
                <a:spcPct val="100000"/>
              </a:lnSpc>
              <a:spcBef>
                <a:spcPts val="0"/>
              </a:spcBef>
              <a:buNone/>
              <a:defRPr sz="1800">
                <a:solidFill>
                  <a:schemeClr val="tx1"/>
                </a:solidFill>
              </a:defRPr>
            </a:lvl9pPr>
          </a:lstStyle>
          <a:p>
            <a:r>
              <a:rPr lang="en-US" dirty="0"/>
              <a:t>[Month 00, 0000]</a:t>
            </a:r>
            <a:br>
              <a:rPr lang="en-US" dirty="0"/>
            </a:br>
            <a:r>
              <a:rPr lang="en-US" dirty="0"/>
              <a:t>[Presenter Name]</a:t>
            </a:r>
            <a:br>
              <a:rPr lang="en-US" dirty="0"/>
            </a:br>
            <a:r>
              <a:rPr lang="en-US" dirty="0"/>
              <a:t>[Title]</a:t>
            </a:r>
          </a:p>
        </p:txBody>
      </p:sp>
      <p:sp>
        <p:nvSpPr>
          <p:cNvPr id="4" name="Micron" descr="Micron">
            <a:extLst>
              <a:ext uri="{FF2B5EF4-FFF2-40B4-BE49-F238E27FC236}">
                <a16:creationId xmlns:a16="http://schemas.microsoft.com/office/drawing/2014/main" id="{5D78915F-5B99-8821-195F-AFC656456ED9}"/>
              </a:ext>
            </a:extLst>
          </p:cNvPr>
          <p:cNvSpPr>
            <a:spLocks noEditPoints="1"/>
          </p:cNvSpPr>
          <p:nvPr userDrawn="1"/>
        </p:nvSpPr>
        <p:spPr bwMode="black">
          <a:xfrm>
            <a:off x="481330" y="6087033"/>
            <a:ext cx="1363726" cy="290928"/>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749FD661-319F-7662-B929-5B84BC187778}"/>
              </a:ext>
            </a:extLst>
          </p:cNvPr>
          <p:cNvSpPr>
            <a:spLocks noGrp="1" noRot="1" noMove="1" noResize="1" noEditPoints="1" noAdjustHandles="1" noChangeArrowheads="1" noChangeShapeType="1"/>
          </p:cNvSpPr>
          <p:nvPr userDrawn="1"/>
        </p:nvSpPr>
        <p:spPr>
          <a:xfrm>
            <a:off x="6858000" y="6429829"/>
            <a:ext cx="5334000" cy="428171"/>
          </a:xfrm>
          <a:prstGeom prst="rect">
            <a:avLst/>
          </a:prstGeom>
          <a:gradFill>
            <a:gsLst>
              <a:gs pos="77000">
                <a:srgbClr val="07080A"/>
              </a:gs>
              <a:gs pos="59000">
                <a:srgbClr val="010102">
                  <a:alpha val="98534"/>
                </a:srgbClr>
              </a:gs>
              <a:gs pos="43000">
                <a:srgbClr val="14001B">
                  <a:alpha val="67565"/>
                </a:srgbClr>
              </a:gs>
              <a:gs pos="23000">
                <a:srgbClr val="260132">
                  <a:alpha val="15754"/>
                </a:srgbClr>
              </a:gs>
              <a:gs pos="0">
                <a:srgbClr val="39014B">
                  <a:alpha val="15000"/>
                </a:srgbClr>
              </a:gs>
              <a:gs pos="98000">
                <a:srgbClr val="0F1114"/>
              </a:gs>
            </a:gsLst>
            <a:lin ang="19860000" scaled="0"/>
          </a:gradFill>
          <a:ln w="6350" cap="sq">
            <a:miter lim="800000"/>
          </a:ln>
        </p:spPr>
        <p:style>
          <a:lnRef idx="0">
            <a:schemeClr val="tx1"/>
          </a:lnRef>
          <a:fillRef idx="1">
            <a:schemeClr val="tx1"/>
          </a:fillRef>
          <a:effectRef idx="0">
            <a:srgbClr val="000000"/>
          </a:effectRef>
          <a:fontRef idx="minor">
            <a:schemeClr val="bg1"/>
          </a:fontRef>
        </p:style>
        <p:txBody>
          <a:bodyPr rtlCol="0" anchor="ctr"/>
          <a:lstStyle/>
          <a:p>
            <a:pPr algn="ctr">
              <a:lnSpc>
                <a:spcPct val="100000"/>
              </a:lnSpc>
            </a:pPr>
            <a:endParaRPr lang="en-US" sz="1800"/>
          </a:p>
        </p:txBody>
      </p:sp>
    </p:spTree>
    <p:extLst>
      <p:ext uri="{BB962C8B-B14F-4D97-AF65-F5344CB8AC3E}">
        <p14:creationId xmlns:p14="http://schemas.microsoft.com/office/powerpoint/2010/main" val="37000784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568"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6B02-6947-5249-AFBD-D9060B065257}"/>
              </a:ext>
            </a:extLst>
          </p:cNvPr>
          <p:cNvSpPr>
            <a:spLocks noGrp="1"/>
          </p:cNvSpPr>
          <p:nvPr>
            <p:ph type="title" hasCustomPrompt="1"/>
          </p:nvPr>
        </p:nvSpPr>
        <p:spPr/>
        <p:txBody>
          <a:bodyPr/>
          <a:lstStyle/>
          <a:p>
            <a:r>
              <a:rPr lang="en-US" dirty="0"/>
              <a:t>[Slide title]</a:t>
            </a:r>
          </a:p>
        </p:txBody>
      </p:sp>
      <p:sp>
        <p:nvSpPr>
          <p:cNvPr id="5" name="Text Placeholder 2">
            <a:extLst>
              <a:ext uri="{FF2B5EF4-FFF2-40B4-BE49-F238E27FC236}">
                <a16:creationId xmlns:a16="http://schemas.microsoft.com/office/drawing/2014/main" id="{32CFE74F-DEB7-DD4E-8A91-816727F725C3}"/>
              </a:ext>
            </a:extLst>
          </p:cNvPr>
          <p:cNvSpPr>
            <a:spLocks noGrp="1"/>
          </p:cNvSpPr>
          <p:nvPr>
            <p:ph type="body" sz="quarter" idx="10" hasCustomPrompt="1"/>
          </p:nvPr>
        </p:nvSpPr>
        <p:spPr>
          <a:xfrm>
            <a:off x="484630" y="1664207"/>
            <a:ext cx="11219688" cy="3531409"/>
          </a:xfrm>
        </p:spPr>
        <p:txBody>
          <a:bodyPr numCol="2"/>
          <a:lstStyle>
            <a:lvl1pPr marL="0" indent="0">
              <a:spcBef>
                <a:spcPts val="1800"/>
              </a:spcBef>
              <a:buFontTx/>
              <a:buNone/>
              <a:tabLst>
                <a:tab pos="5253038" algn="r"/>
              </a:tabLst>
              <a:defRPr b="1"/>
            </a:lvl1pPr>
            <a:lvl2pPr marL="0" indent="0">
              <a:buFontTx/>
              <a:buNone/>
              <a:tabLst>
                <a:tab pos="5253038" algn="r"/>
              </a:tabLst>
              <a:defRPr/>
            </a:lvl2pPr>
            <a:lvl3pPr marL="182880" indent="-182563">
              <a:buFont typeface="Verdana" panose="020B0604030504040204" pitchFamily="34" charset="0"/>
              <a:buChar char="–"/>
              <a:tabLst>
                <a:tab pos="5253038" algn="r"/>
              </a:tabLst>
              <a:defRPr/>
            </a:lvl3pPr>
            <a:lvl4pPr marL="365760" indent="-182563">
              <a:tabLst>
                <a:tab pos="5253038" algn="r"/>
              </a:tabLst>
              <a:defRPr/>
            </a:lvl4pPr>
            <a:lvl5pPr marL="548640" indent="-182563">
              <a:tabLst>
                <a:tab pos="5253038" algn="r"/>
              </a:tabLst>
              <a:defRPr/>
            </a:lvl5pPr>
            <a:lvl6pPr marL="731520" indent="-182563">
              <a:tabLst>
                <a:tab pos="5253038" algn="r"/>
              </a:tabLst>
              <a:defRPr/>
            </a:lvl6pPr>
            <a:lvl7pPr marL="914400" indent="-182563">
              <a:tabLst>
                <a:tab pos="5253038" algn="r"/>
              </a:tabLst>
              <a:defRPr/>
            </a:lvl7pPr>
            <a:lvl8pPr marL="1097280" indent="-182563">
              <a:tabLst>
                <a:tab pos="5253038" algn="r"/>
              </a:tabLst>
              <a:defRPr/>
            </a:lvl8pPr>
            <a:lvl9pPr marL="1280160" indent="-182563">
              <a:tabLst>
                <a:tab pos="5253038" algn="r"/>
              </a:tabLst>
              <a:defRPr/>
            </a:lvl9pPr>
          </a:lstStyle>
          <a:p>
            <a:pPr lvl="0"/>
            <a:r>
              <a:rPr lang="en-US" dirty="0"/>
              <a:t>[Section title]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438187272"/>
      </p:ext>
    </p:extLst>
  </p:cSld>
  <p:clrMapOvr>
    <a:masterClrMapping/>
  </p:clrMapOvr>
  <p:extLst>
    <p:ext uri="{DCECCB84-F9BA-43D5-87BE-67443E8EF086}">
      <p15:sldGuideLst xmlns:p15="http://schemas.microsoft.com/office/powerpoint/2012/main">
        <p15:guide id="1" orient="horz" pos="1046" userDrawn="1">
          <p15:clr>
            <a:srgbClr val="5ACBF0"/>
          </p15:clr>
        </p15:guide>
        <p15:guide id="2" pos="3688" userDrawn="1">
          <p15:clr>
            <a:srgbClr val="C35EA4"/>
          </p15:clr>
        </p15:guide>
        <p15:guide id="3" pos="3988" userDrawn="1">
          <p15:clr>
            <a:srgbClr val="C35EA4"/>
          </p15:clr>
        </p15:guide>
        <p15:guide id="4" orient="horz" pos="3274" userDrawn="1">
          <p15:clr>
            <a:srgbClr val="5ACBF0"/>
          </p15:clr>
        </p15:guide>
        <p15:guide id="5" orient="horz" pos="2528" userDrawn="1">
          <p15:clr>
            <a:srgbClr val="5ACBF0"/>
          </p15:clr>
        </p15:guide>
        <p15:guide id="6" orient="horz" pos="1790"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435F-F363-DC4B-A5A7-E1BAD98772D4}"/>
              </a:ext>
            </a:extLst>
          </p:cNvPr>
          <p:cNvSpPr>
            <a:spLocks noGrp="1"/>
          </p:cNvSpPr>
          <p:nvPr>
            <p:ph type="title" hasCustomPrompt="1"/>
          </p:nvPr>
        </p:nvSpPr>
        <p:spPr/>
        <p:txBody>
          <a:bodyPr/>
          <a:lstStyle/>
          <a:p>
            <a:r>
              <a:rPr lang="en-US" dirty="0"/>
              <a:t>[Slide title]</a:t>
            </a:r>
          </a:p>
        </p:txBody>
      </p:sp>
      <p:sp>
        <p:nvSpPr>
          <p:cNvPr id="6" name="Text Placeholder 2">
            <a:extLst>
              <a:ext uri="{FF2B5EF4-FFF2-40B4-BE49-F238E27FC236}">
                <a16:creationId xmlns:a16="http://schemas.microsoft.com/office/drawing/2014/main" id="{3EC527AC-ABA0-E74E-9C6D-C4CD3736E92D}"/>
              </a:ext>
            </a:extLst>
          </p:cNvPr>
          <p:cNvSpPr>
            <a:spLocks noGrp="1"/>
          </p:cNvSpPr>
          <p:nvPr>
            <p:ph type="body" sz="quarter" idx="10" hasCustomPrompt="1"/>
          </p:nvPr>
        </p:nvSpPr>
        <p:spPr>
          <a:xfrm>
            <a:off x="484630"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8" name="Text Placeholder 3">
            <a:extLst>
              <a:ext uri="{FF2B5EF4-FFF2-40B4-BE49-F238E27FC236}">
                <a16:creationId xmlns:a16="http://schemas.microsoft.com/office/drawing/2014/main" id="{A7EC4445-3CBA-A747-8031-53AA705FBA99}"/>
              </a:ext>
            </a:extLst>
          </p:cNvPr>
          <p:cNvSpPr>
            <a:spLocks noGrp="1"/>
          </p:cNvSpPr>
          <p:nvPr>
            <p:ph type="body" sz="quarter" idx="11" hasCustomPrompt="1"/>
          </p:nvPr>
        </p:nvSpPr>
        <p:spPr>
          <a:xfrm>
            <a:off x="48462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0" indent="0">
              <a:buNone/>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1]</a:t>
            </a:r>
          </a:p>
          <a:p>
            <a:pPr lvl="1"/>
            <a:r>
              <a:rPr lang="en-US" dirty="0"/>
              <a:t>Second level</a:t>
            </a:r>
          </a:p>
        </p:txBody>
      </p:sp>
      <p:sp>
        <p:nvSpPr>
          <p:cNvPr id="15" name="Text Placeholder 4">
            <a:extLst>
              <a:ext uri="{FF2B5EF4-FFF2-40B4-BE49-F238E27FC236}">
                <a16:creationId xmlns:a16="http://schemas.microsoft.com/office/drawing/2014/main" id="{8946F610-76A7-5446-96AC-602E3CAAE785}"/>
              </a:ext>
            </a:extLst>
          </p:cNvPr>
          <p:cNvSpPr>
            <a:spLocks noGrp="1"/>
          </p:cNvSpPr>
          <p:nvPr>
            <p:ph type="body" sz="quarter" idx="12" hasCustomPrompt="1"/>
          </p:nvPr>
        </p:nvSpPr>
        <p:spPr>
          <a:xfrm>
            <a:off x="3410709"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6" name="Text Placeholder 5">
            <a:extLst>
              <a:ext uri="{FF2B5EF4-FFF2-40B4-BE49-F238E27FC236}">
                <a16:creationId xmlns:a16="http://schemas.microsoft.com/office/drawing/2014/main" id="{FEFC5EA2-00E0-A245-A63B-5B59E722AFB4}"/>
              </a:ext>
            </a:extLst>
          </p:cNvPr>
          <p:cNvSpPr>
            <a:spLocks noGrp="1"/>
          </p:cNvSpPr>
          <p:nvPr>
            <p:ph type="body" sz="quarter" idx="13" hasCustomPrompt="1"/>
          </p:nvPr>
        </p:nvSpPr>
        <p:spPr>
          <a:xfrm>
            <a:off x="341070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2]</a:t>
            </a:r>
          </a:p>
          <a:p>
            <a:pPr lvl="1"/>
            <a:r>
              <a:rPr lang="en-US" dirty="0"/>
              <a:t>Second level</a:t>
            </a:r>
          </a:p>
        </p:txBody>
      </p:sp>
      <p:sp>
        <p:nvSpPr>
          <p:cNvPr id="17" name="Text Placeholder 6">
            <a:extLst>
              <a:ext uri="{FF2B5EF4-FFF2-40B4-BE49-F238E27FC236}">
                <a16:creationId xmlns:a16="http://schemas.microsoft.com/office/drawing/2014/main" id="{1894F4AA-2573-D44D-B083-CAB1BF8EC82E}"/>
              </a:ext>
            </a:extLst>
          </p:cNvPr>
          <p:cNvSpPr>
            <a:spLocks noGrp="1"/>
          </p:cNvSpPr>
          <p:nvPr>
            <p:ph type="body" sz="quarter" idx="14" hasCustomPrompt="1"/>
          </p:nvPr>
        </p:nvSpPr>
        <p:spPr>
          <a:xfrm>
            <a:off x="6336789"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8" name="Text Placeholder 7">
            <a:extLst>
              <a:ext uri="{FF2B5EF4-FFF2-40B4-BE49-F238E27FC236}">
                <a16:creationId xmlns:a16="http://schemas.microsoft.com/office/drawing/2014/main" id="{11CBF3DB-0F1A-B54C-AA3D-C37A3A8A5ACB}"/>
              </a:ext>
            </a:extLst>
          </p:cNvPr>
          <p:cNvSpPr>
            <a:spLocks noGrp="1"/>
          </p:cNvSpPr>
          <p:nvPr>
            <p:ph type="body" sz="quarter" idx="15" hasCustomPrompt="1"/>
          </p:nvPr>
        </p:nvSpPr>
        <p:spPr>
          <a:xfrm>
            <a:off x="6336789"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3]</a:t>
            </a:r>
          </a:p>
          <a:p>
            <a:pPr lvl="1"/>
            <a:r>
              <a:rPr lang="en-US" dirty="0"/>
              <a:t>Second level</a:t>
            </a:r>
          </a:p>
        </p:txBody>
      </p:sp>
      <p:sp>
        <p:nvSpPr>
          <p:cNvPr id="19" name="Text Placeholder 8">
            <a:extLst>
              <a:ext uri="{FF2B5EF4-FFF2-40B4-BE49-F238E27FC236}">
                <a16:creationId xmlns:a16="http://schemas.microsoft.com/office/drawing/2014/main" id="{3605597B-BBE1-A544-B4ED-CF6751DD4D67}"/>
              </a:ext>
            </a:extLst>
          </p:cNvPr>
          <p:cNvSpPr>
            <a:spLocks noGrp="1"/>
          </p:cNvSpPr>
          <p:nvPr>
            <p:ph type="body" sz="quarter" idx="16" hasCustomPrompt="1"/>
          </p:nvPr>
        </p:nvSpPr>
        <p:spPr>
          <a:xfrm>
            <a:off x="9262870" y="1664208"/>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0" name="Text Placeholder 9">
            <a:extLst>
              <a:ext uri="{FF2B5EF4-FFF2-40B4-BE49-F238E27FC236}">
                <a16:creationId xmlns:a16="http://schemas.microsoft.com/office/drawing/2014/main" id="{578E9298-440F-7047-8B92-E5AB87F27169}"/>
              </a:ext>
            </a:extLst>
          </p:cNvPr>
          <p:cNvSpPr>
            <a:spLocks noGrp="1"/>
          </p:cNvSpPr>
          <p:nvPr>
            <p:ph type="body" sz="quarter" idx="17" hasCustomPrompt="1"/>
          </p:nvPr>
        </p:nvSpPr>
        <p:spPr>
          <a:xfrm>
            <a:off x="9262870" y="177228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4]</a:t>
            </a:r>
          </a:p>
          <a:p>
            <a:pPr lvl="1"/>
            <a:r>
              <a:rPr lang="en-US" dirty="0"/>
              <a:t>Second level</a:t>
            </a:r>
          </a:p>
        </p:txBody>
      </p:sp>
      <p:sp>
        <p:nvSpPr>
          <p:cNvPr id="11" name="Text Placeholder 10">
            <a:extLst>
              <a:ext uri="{FF2B5EF4-FFF2-40B4-BE49-F238E27FC236}">
                <a16:creationId xmlns:a16="http://schemas.microsoft.com/office/drawing/2014/main" id="{1E7C40ED-C9AB-2C43-A669-99E57C177821}"/>
              </a:ext>
            </a:extLst>
          </p:cNvPr>
          <p:cNvSpPr>
            <a:spLocks noGrp="1"/>
          </p:cNvSpPr>
          <p:nvPr>
            <p:ph type="body" sz="quarter" idx="18" hasCustomPrompt="1"/>
          </p:nvPr>
        </p:nvSpPr>
        <p:spPr>
          <a:xfrm>
            <a:off x="484630"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2" name="Text Placeholder 11">
            <a:extLst>
              <a:ext uri="{FF2B5EF4-FFF2-40B4-BE49-F238E27FC236}">
                <a16:creationId xmlns:a16="http://schemas.microsoft.com/office/drawing/2014/main" id="{D36828FA-3F81-CB44-91AD-DA092ADDB8A8}"/>
              </a:ext>
            </a:extLst>
          </p:cNvPr>
          <p:cNvSpPr>
            <a:spLocks noGrp="1"/>
          </p:cNvSpPr>
          <p:nvPr>
            <p:ph type="body" sz="quarter" idx="19" hasCustomPrompt="1"/>
          </p:nvPr>
        </p:nvSpPr>
        <p:spPr>
          <a:xfrm>
            <a:off x="48462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5]</a:t>
            </a:r>
          </a:p>
          <a:p>
            <a:pPr lvl="1"/>
            <a:r>
              <a:rPr lang="en-US" dirty="0"/>
              <a:t>Second level</a:t>
            </a:r>
          </a:p>
        </p:txBody>
      </p:sp>
      <p:sp>
        <p:nvSpPr>
          <p:cNvPr id="13" name="Text Placeholder 12">
            <a:extLst>
              <a:ext uri="{FF2B5EF4-FFF2-40B4-BE49-F238E27FC236}">
                <a16:creationId xmlns:a16="http://schemas.microsoft.com/office/drawing/2014/main" id="{CDBC1D25-1CFB-A244-A4C9-2F1DF22CD242}"/>
              </a:ext>
            </a:extLst>
          </p:cNvPr>
          <p:cNvSpPr>
            <a:spLocks noGrp="1"/>
          </p:cNvSpPr>
          <p:nvPr>
            <p:ph type="body" sz="quarter" idx="20" hasCustomPrompt="1"/>
          </p:nvPr>
        </p:nvSpPr>
        <p:spPr>
          <a:xfrm>
            <a:off x="3410709"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14" name="Text Placeholder 13">
            <a:extLst>
              <a:ext uri="{FF2B5EF4-FFF2-40B4-BE49-F238E27FC236}">
                <a16:creationId xmlns:a16="http://schemas.microsoft.com/office/drawing/2014/main" id="{7C92D7E9-91DB-B649-8B09-85B2662F9CA8}"/>
              </a:ext>
            </a:extLst>
          </p:cNvPr>
          <p:cNvSpPr>
            <a:spLocks noGrp="1"/>
          </p:cNvSpPr>
          <p:nvPr>
            <p:ph type="body" sz="quarter" idx="21" hasCustomPrompt="1"/>
          </p:nvPr>
        </p:nvSpPr>
        <p:spPr>
          <a:xfrm>
            <a:off x="341070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6]</a:t>
            </a:r>
          </a:p>
          <a:p>
            <a:pPr lvl="1"/>
            <a:r>
              <a:rPr lang="en-US" dirty="0"/>
              <a:t>Second level</a:t>
            </a:r>
          </a:p>
        </p:txBody>
      </p:sp>
      <p:sp>
        <p:nvSpPr>
          <p:cNvPr id="21" name="Text Placeholder 14">
            <a:extLst>
              <a:ext uri="{FF2B5EF4-FFF2-40B4-BE49-F238E27FC236}">
                <a16:creationId xmlns:a16="http://schemas.microsoft.com/office/drawing/2014/main" id="{D286FE2B-C182-024F-AA7B-9F04CDCB4F6C}"/>
              </a:ext>
            </a:extLst>
          </p:cNvPr>
          <p:cNvSpPr>
            <a:spLocks noGrp="1"/>
          </p:cNvSpPr>
          <p:nvPr>
            <p:ph type="body" sz="quarter" idx="22" hasCustomPrompt="1"/>
          </p:nvPr>
        </p:nvSpPr>
        <p:spPr>
          <a:xfrm>
            <a:off x="6336789"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2" name="Text Placeholder 15">
            <a:extLst>
              <a:ext uri="{FF2B5EF4-FFF2-40B4-BE49-F238E27FC236}">
                <a16:creationId xmlns:a16="http://schemas.microsoft.com/office/drawing/2014/main" id="{015032BD-5EF0-8446-B31A-2D78987795DE}"/>
              </a:ext>
            </a:extLst>
          </p:cNvPr>
          <p:cNvSpPr>
            <a:spLocks noGrp="1"/>
          </p:cNvSpPr>
          <p:nvPr>
            <p:ph type="body" sz="quarter" idx="23" hasCustomPrompt="1"/>
          </p:nvPr>
        </p:nvSpPr>
        <p:spPr>
          <a:xfrm>
            <a:off x="6336789"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7]</a:t>
            </a:r>
          </a:p>
          <a:p>
            <a:pPr lvl="1"/>
            <a:r>
              <a:rPr lang="en-US" dirty="0"/>
              <a:t>Second level</a:t>
            </a:r>
          </a:p>
        </p:txBody>
      </p:sp>
      <p:sp>
        <p:nvSpPr>
          <p:cNvPr id="23" name="Text Placeholder 16">
            <a:extLst>
              <a:ext uri="{FF2B5EF4-FFF2-40B4-BE49-F238E27FC236}">
                <a16:creationId xmlns:a16="http://schemas.microsoft.com/office/drawing/2014/main" id="{8922695D-E594-B546-99BF-694BA1406423}"/>
              </a:ext>
            </a:extLst>
          </p:cNvPr>
          <p:cNvSpPr>
            <a:spLocks noGrp="1"/>
          </p:cNvSpPr>
          <p:nvPr>
            <p:ph type="body" sz="quarter" idx="24" hasCustomPrompt="1"/>
          </p:nvPr>
        </p:nvSpPr>
        <p:spPr>
          <a:xfrm>
            <a:off x="9262870" y="4018104"/>
            <a:ext cx="228600" cy="45720"/>
          </a:xfrm>
          <a:solidFill>
            <a:schemeClr val="tx1"/>
          </a:solidFill>
        </p:spPr>
        <p:txBody>
          <a:bodyPr>
            <a:noAutofit/>
          </a:bodyPr>
          <a:lstStyle>
            <a:lvl1pPr marL="0" indent="0">
              <a:spcBef>
                <a:spcPts val="0"/>
              </a:spcBef>
              <a:buFontTx/>
              <a:buNone/>
              <a:defRPr sz="500">
                <a:solidFill>
                  <a:schemeClr val="tx1"/>
                </a:solidFill>
              </a:defRPr>
            </a:lvl1pPr>
            <a:lvl2pPr marL="0" indent="0">
              <a:spcBef>
                <a:spcPts val="0"/>
              </a:spcBef>
              <a:buFontTx/>
              <a:buNone/>
              <a:defRPr sz="500">
                <a:solidFill>
                  <a:srgbClr val="BD03F7"/>
                </a:solidFill>
              </a:defRPr>
            </a:lvl2pPr>
            <a:lvl3pPr marL="0" indent="0">
              <a:spcBef>
                <a:spcPts val="0"/>
              </a:spcBef>
              <a:buFontTx/>
              <a:buNone/>
              <a:defRPr sz="500">
                <a:solidFill>
                  <a:srgbClr val="BD03F7"/>
                </a:solidFill>
              </a:defRPr>
            </a:lvl3pPr>
            <a:lvl4pPr marL="0" indent="0">
              <a:spcBef>
                <a:spcPts val="0"/>
              </a:spcBef>
              <a:buFontTx/>
              <a:buNone/>
              <a:defRPr sz="500">
                <a:solidFill>
                  <a:srgbClr val="BD03F7"/>
                </a:solidFill>
              </a:defRPr>
            </a:lvl4pPr>
            <a:lvl5pPr marL="0" indent="0">
              <a:spcBef>
                <a:spcPts val="0"/>
              </a:spcBef>
              <a:buFontTx/>
              <a:buNone/>
              <a:defRPr sz="500">
                <a:solidFill>
                  <a:srgbClr val="BD03F7"/>
                </a:solidFill>
              </a:defRPr>
            </a:lvl5pPr>
            <a:lvl6pPr marL="0" indent="0">
              <a:spcBef>
                <a:spcPts val="0"/>
              </a:spcBef>
              <a:buFontTx/>
              <a:buNone/>
              <a:defRPr sz="500">
                <a:solidFill>
                  <a:srgbClr val="BD03F7"/>
                </a:solidFill>
              </a:defRPr>
            </a:lvl6pPr>
            <a:lvl7pPr marL="0" indent="0">
              <a:spcBef>
                <a:spcPts val="0"/>
              </a:spcBef>
              <a:buFontTx/>
              <a:buNone/>
              <a:defRPr sz="500">
                <a:solidFill>
                  <a:srgbClr val="BD03F7"/>
                </a:solidFill>
              </a:defRPr>
            </a:lvl7pPr>
            <a:lvl8pPr marL="0" indent="0">
              <a:spcBef>
                <a:spcPts val="0"/>
              </a:spcBef>
              <a:buFontTx/>
              <a:buNone/>
              <a:defRPr sz="500">
                <a:solidFill>
                  <a:srgbClr val="BD03F7"/>
                </a:solidFill>
              </a:defRPr>
            </a:lvl8pPr>
            <a:lvl9pPr marL="0" indent="0">
              <a:spcBef>
                <a:spcPts val="0"/>
              </a:spcBef>
              <a:buFontTx/>
              <a:buNone/>
              <a:defRPr sz="500">
                <a:solidFill>
                  <a:srgbClr val="BD03F7"/>
                </a:solidFill>
              </a:defRPr>
            </a:lvl9pPr>
          </a:lstStyle>
          <a:p>
            <a:pPr lvl="0"/>
            <a:r>
              <a:rPr lang="en-US" dirty="0"/>
              <a:t> </a:t>
            </a:r>
          </a:p>
        </p:txBody>
      </p:sp>
      <p:sp>
        <p:nvSpPr>
          <p:cNvPr id="24" name="Text Placeholder 17">
            <a:extLst>
              <a:ext uri="{FF2B5EF4-FFF2-40B4-BE49-F238E27FC236}">
                <a16:creationId xmlns:a16="http://schemas.microsoft.com/office/drawing/2014/main" id="{9F19735E-9211-6147-B1AD-455673F9026B}"/>
              </a:ext>
            </a:extLst>
          </p:cNvPr>
          <p:cNvSpPr>
            <a:spLocks noGrp="1"/>
          </p:cNvSpPr>
          <p:nvPr>
            <p:ph type="body" sz="quarter" idx="25" hasCustomPrompt="1"/>
          </p:nvPr>
        </p:nvSpPr>
        <p:spPr>
          <a:xfrm>
            <a:off x="9262870" y="4123944"/>
            <a:ext cx="2441448" cy="1627632"/>
          </a:xfrm>
        </p:spPr>
        <p:txBody>
          <a:bodyPr>
            <a:noAutofit/>
          </a:bodyPr>
          <a:lstStyle>
            <a:lvl1pPr marL="0" indent="0">
              <a:spcBef>
                <a:spcPts val="0"/>
              </a:spcBef>
              <a:buFontTx/>
              <a:buNone/>
              <a:defRPr sz="2400" b="1"/>
            </a:lvl1pPr>
            <a:lvl2pPr marL="0" indent="0">
              <a:spcBef>
                <a:spcPts val="1200"/>
              </a:spcBef>
              <a:buFontTx/>
              <a:buNone/>
              <a:defRPr/>
            </a:lvl2pPr>
            <a:lvl3pPr marL="182880">
              <a:defRPr/>
            </a:lvl3pPr>
            <a:lvl4pPr marL="365760">
              <a:defRPr/>
            </a:lvl4pPr>
            <a:lvl5pPr marL="548640">
              <a:defRPr/>
            </a:lvl5pPr>
            <a:lvl6pPr marL="731520">
              <a:defRPr/>
            </a:lvl6pPr>
            <a:lvl7pPr marL="914400">
              <a:defRPr/>
            </a:lvl7pPr>
            <a:lvl8pPr marL="1097280">
              <a:defRPr/>
            </a:lvl8pPr>
            <a:lvl9pPr marL="1280160">
              <a:defRPr/>
            </a:lvl9pPr>
          </a:lstStyle>
          <a:p>
            <a:pPr lvl="0"/>
            <a:r>
              <a:rPr lang="en-US" dirty="0"/>
              <a:t>[Agenda item 8]</a:t>
            </a:r>
          </a:p>
          <a:p>
            <a:pPr lvl="1"/>
            <a:r>
              <a:rPr lang="en-US" dirty="0"/>
              <a:t>Second level</a:t>
            </a:r>
          </a:p>
        </p:txBody>
      </p:sp>
    </p:spTree>
    <p:extLst>
      <p:ext uri="{BB962C8B-B14F-4D97-AF65-F5344CB8AC3E}">
        <p14:creationId xmlns:p14="http://schemas.microsoft.com/office/powerpoint/2010/main" val="2548277075"/>
      </p:ext>
    </p:extLst>
  </p:cSld>
  <p:clrMapOvr>
    <a:masterClrMapping/>
  </p:clrMapOvr>
  <p:extLst>
    <p:ext uri="{DCECCB84-F9BA-43D5-87BE-67443E8EF086}">
      <p15:sldGuideLst xmlns:p15="http://schemas.microsoft.com/office/powerpoint/2012/main">
        <p15:guide id="2" pos="1844" userDrawn="1">
          <p15:clr>
            <a:srgbClr val="C35EA4"/>
          </p15:clr>
        </p15:guide>
        <p15:guide id="3" pos="2144" userDrawn="1">
          <p15:clr>
            <a:srgbClr val="C35EA4"/>
          </p15:clr>
        </p15:guide>
        <p15:guide id="4" pos="3688" userDrawn="1">
          <p15:clr>
            <a:srgbClr val="C35EA4"/>
          </p15:clr>
        </p15:guide>
        <p15:guide id="5" pos="3988" userDrawn="1">
          <p15:clr>
            <a:srgbClr val="C35EA4"/>
          </p15:clr>
        </p15:guide>
        <p15:guide id="6" pos="5530" userDrawn="1">
          <p15:clr>
            <a:srgbClr val="C35EA4"/>
          </p15:clr>
        </p15:guide>
        <p15:guide id="7" pos="5832" userDrawn="1">
          <p15:clr>
            <a:srgbClr val="C35EA4"/>
          </p15:clr>
        </p15:guide>
        <p15:guide id="8" orient="horz" pos="2528" userDrawn="1">
          <p15:clr>
            <a:srgbClr val="5ACBF0"/>
          </p15:clr>
        </p15:guide>
        <p15:guide id="9" orient="horz" pos="1046"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Gradient 1">
    <p:bg>
      <p:bgPr>
        <a:gradFill>
          <a:gsLst>
            <a:gs pos="100000">
              <a:srgbClr val="FDD501"/>
            </a:gs>
            <a:gs pos="1000">
              <a:srgbClr val="E60177"/>
            </a:gs>
          </a:gsLst>
          <a:lin ang="1986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334-3DBF-4D13-804B-67B29A3D48B5}"/>
              </a:ext>
            </a:extLst>
          </p:cNvPr>
          <p:cNvSpPr>
            <a:spLocks noGrp="1"/>
          </p:cNvSpPr>
          <p:nvPr>
            <p:ph type="title" hasCustomPrompt="1"/>
          </p:nvPr>
        </p:nvSpPr>
        <p:spPr>
          <a:xfrm>
            <a:off x="484631" y="484632"/>
            <a:ext cx="8293608" cy="2944368"/>
          </a:xfrm>
        </p:spPr>
        <p:txBody>
          <a:bodyPr anchor="b" anchorCtr="0"/>
          <a:lstStyle>
            <a:lvl1pPr>
              <a:lnSpc>
                <a:spcPct val="90000"/>
              </a:lnSpc>
              <a:defRPr sz="6000" spc="-100" baseline="0"/>
            </a:lvl1pPr>
          </a:lstStyle>
          <a:p>
            <a:r>
              <a:rPr lang="en-US" dirty="0"/>
              <a:t>[Section header title]</a:t>
            </a:r>
          </a:p>
        </p:txBody>
      </p:sp>
      <p:sp>
        <p:nvSpPr>
          <p:cNvPr id="3" name="Text Placeholder 2">
            <a:extLst>
              <a:ext uri="{FF2B5EF4-FFF2-40B4-BE49-F238E27FC236}">
                <a16:creationId xmlns:a16="http://schemas.microsoft.com/office/drawing/2014/main" id="{8112AE54-FEAE-4ACB-873D-AFF95DD8AD39}"/>
              </a:ext>
            </a:extLst>
          </p:cNvPr>
          <p:cNvSpPr>
            <a:spLocks noGrp="1"/>
          </p:cNvSpPr>
          <p:nvPr>
            <p:ph type="body" idx="1" hasCustomPrompt="1"/>
          </p:nvPr>
        </p:nvSpPr>
        <p:spPr>
          <a:xfrm>
            <a:off x="484631" y="3723437"/>
            <a:ext cx="8293608" cy="886968"/>
          </a:xfrm>
        </p:spPr>
        <p:txBody>
          <a:bodyPr>
            <a:noAutofit/>
          </a:bodyPr>
          <a:lstStyle>
            <a:lvl1pPr marL="0" indent="0">
              <a:spcBef>
                <a:spcPts val="0"/>
              </a:spcBef>
              <a:buNone/>
              <a:defRPr sz="1800">
                <a:solidFill>
                  <a:schemeClr val="tx1"/>
                </a:solidFill>
              </a:defRPr>
            </a:lvl1pPr>
            <a:lvl2pPr marL="0" indent="0">
              <a:spcBef>
                <a:spcPts val="0"/>
              </a:spcBef>
              <a:buNone/>
              <a:defRPr sz="1800">
                <a:solidFill>
                  <a:schemeClr val="tx1"/>
                </a:solidFill>
              </a:defRPr>
            </a:lvl2pPr>
            <a:lvl3pPr marL="0" indent="0">
              <a:spcBef>
                <a:spcPts val="0"/>
              </a:spcBef>
              <a:buNone/>
              <a:defRPr sz="1800">
                <a:solidFill>
                  <a:schemeClr val="tx1"/>
                </a:solidFill>
              </a:defRPr>
            </a:lvl3pPr>
            <a:lvl4pPr marL="0" indent="0">
              <a:spcBef>
                <a:spcPts val="0"/>
              </a:spcBef>
              <a:buNone/>
              <a:defRPr sz="1800">
                <a:solidFill>
                  <a:schemeClr val="tx1"/>
                </a:solidFill>
              </a:defRPr>
            </a:lvl4pPr>
            <a:lvl5pPr marL="0" indent="0">
              <a:spcBef>
                <a:spcPts val="0"/>
              </a:spcBef>
              <a:buNone/>
              <a:defRPr sz="1800">
                <a:solidFill>
                  <a:schemeClr val="tx1"/>
                </a:solidFill>
              </a:defRPr>
            </a:lvl5pPr>
            <a:lvl6pPr marL="0" indent="0">
              <a:spcBef>
                <a:spcPts val="0"/>
              </a:spcBef>
              <a:buNone/>
              <a:defRPr sz="1800">
                <a:solidFill>
                  <a:schemeClr val="tx1"/>
                </a:solidFill>
              </a:defRPr>
            </a:lvl6pPr>
            <a:lvl7pPr marL="0" indent="0">
              <a:spcBef>
                <a:spcPts val="0"/>
              </a:spcBef>
              <a:buNone/>
              <a:defRPr sz="1800">
                <a:solidFill>
                  <a:schemeClr val="tx1"/>
                </a:solidFill>
              </a:defRPr>
            </a:lvl7pPr>
            <a:lvl8pPr marL="0" indent="0">
              <a:spcBef>
                <a:spcPts val="0"/>
              </a:spcBef>
              <a:buNone/>
              <a:defRPr sz="1800">
                <a:solidFill>
                  <a:schemeClr val="tx1"/>
                </a:solidFill>
              </a:defRPr>
            </a:lvl8pPr>
            <a:lvl9pPr marL="0" indent="0">
              <a:spcBef>
                <a:spcPts val="0"/>
              </a:spcBef>
              <a:buNone/>
              <a:defRPr sz="1800">
                <a:solidFill>
                  <a:schemeClr val="tx1"/>
                </a:solidFill>
              </a:defRPr>
            </a:lvl9pPr>
          </a:lstStyle>
          <a:p>
            <a:pPr lvl="0"/>
            <a:r>
              <a:rPr lang="en-US" dirty="0"/>
              <a:t>[Optional section header subtitle]</a:t>
            </a:r>
          </a:p>
        </p:txBody>
      </p:sp>
    </p:spTree>
    <p:extLst>
      <p:ext uri="{BB962C8B-B14F-4D97-AF65-F5344CB8AC3E}">
        <p14:creationId xmlns:p14="http://schemas.microsoft.com/office/powerpoint/2010/main" val="13281843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5ACBF0"/>
          </p15:clr>
        </p15:guide>
        <p15:guide id="2" orient="horz" pos="2342"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icron" descr="Micron">
            <a:extLst>
              <a:ext uri="{FF2B5EF4-FFF2-40B4-BE49-F238E27FC236}">
                <a16:creationId xmlns:a16="http://schemas.microsoft.com/office/drawing/2014/main" id="{2CCDC3B6-7807-A248-F592-2281D445747D}"/>
              </a:ext>
            </a:extLst>
          </p:cNvPr>
          <p:cNvSpPr>
            <a:spLocks noChangeAspect="1" noEditPoints="1"/>
          </p:cNvSpPr>
          <p:nvPr userDrawn="1"/>
        </p:nvSpPr>
        <p:spPr bwMode="black">
          <a:xfrm>
            <a:off x="10497310" y="6530955"/>
            <a:ext cx="704088" cy="152674"/>
          </a:xfrm>
          <a:custGeom>
            <a:avLst/>
            <a:gdLst>
              <a:gd name="T0" fmla="*/ 2517 w 2879"/>
              <a:gd name="T1" fmla="*/ 180 h 617"/>
              <a:gd name="T2" fmla="*/ 2700 w 2879"/>
              <a:gd name="T3" fmla="*/ 470 h 617"/>
              <a:gd name="T4" fmla="*/ 2879 w 2879"/>
              <a:gd name="T5" fmla="*/ 527 h 617"/>
              <a:gd name="T6" fmla="*/ 2755 w 2879"/>
              <a:gd name="T7" fmla="*/ 607 h 617"/>
              <a:gd name="T8" fmla="*/ 2612 w 2879"/>
              <a:gd name="T9" fmla="*/ 381 h 617"/>
              <a:gd name="T10" fmla="*/ 2422 w 2879"/>
              <a:gd name="T11" fmla="*/ 381 h 617"/>
              <a:gd name="T12" fmla="*/ 2334 w 2879"/>
              <a:gd name="T13" fmla="*/ 607 h 617"/>
              <a:gd name="T14" fmla="*/ 2517 w 2879"/>
              <a:gd name="T15" fmla="*/ 180 h 617"/>
              <a:gd name="T16" fmla="*/ 2037 w 2879"/>
              <a:gd name="T17" fmla="*/ 536 h 617"/>
              <a:gd name="T18" fmla="*/ 2037 w 2879"/>
              <a:gd name="T19" fmla="*/ 260 h 617"/>
              <a:gd name="T20" fmla="*/ 2037 w 2879"/>
              <a:gd name="T21" fmla="*/ 536 h 617"/>
              <a:gd name="T22" fmla="*/ 2037 w 2879"/>
              <a:gd name="T23" fmla="*/ 180 h 617"/>
              <a:gd name="T24" fmla="*/ 2037 w 2879"/>
              <a:gd name="T25" fmla="*/ 617 h 617"/>
              <a:gd name="T26" fmla="*/ 2037 w 2879"/>
              <a:gd name="T27" fmla="*/ 180 h 617"/>
              <a:gd name="T28" fmla="*/ 1715 w 2879"/>
              <a:gd name="T29" fmla="*/ 180 h 617"/>
              <a:gd name="T30" fmla="*/ 1769 w 2879"/>
              <a:gd name="T31" fmla="*/ 270 h 617"/>
              <a:gd name="T32" fmla="*/ 1638 w 2879"/>
              <a:gd name="T33" fmla="*/ 369 h 617"/>
              <a:gd name="T34" fmla="*/ 1552 w 2879"/>
              <a:gd name="T35" fmla="*/ 607 h 617"/>
              <a:gd name="T36" fmla="*/ 1715 w 2879"/>
              <a:gd name="T37" fmla="*/ 180 h 617"/>
              <a:gd name="T38" fmla="*/ 1344 w 2879"/>
              <a:gd name="T39" fmla="*/ 180 h 617"/>
              <a:gd name="T40" fmla="*/ 1430 w 2879"/>
              <a:gd name="T41" fmla="*/ 278 h 617"/>
              <a:gd name="T42" fmla="*/ 1235 w 2879"/>
              <a:gd name="T43" fmla="*/ 398 h 617"/>
              <a:gd name="T44" fmla="*/ 1434 w 2879"/>
              <a:gd name="T45" fmla="*/ 516 h 617"/>
              <a:gd name="T46" fmla="*/ 1344 w 2879"/>
              <a:gd name="T47" fmla="*/ 617 h 617"/>
              <a:gd name="T48" fmla="*/ 1344 w 2879"/>
              <a:gd name="T49" fmla="*/ 180 h 617"/>
              <a:gd name="T50" fmla="*/ 948 w 2879"/>
              <a:gd name="T51" fmla="*/ 190 h 617"/>
              <a:gd name="T52" fmla="*/ 1036 w 2879"/>
              <a:gd name="T53" fmla="*/ 607 h 617"/>
              <a:gd name="T54" fmla="*/ 948 w 2879"/>
              <a:gd name="T55" fmla="*/ 190 h 617"/>
              <a:gd name="T56" fmla="*/ 992 w 2879"/>
              <a:gd name="T57" fmla="*/ 0 h 617"/>
              <a:gd name="T58" fmla="*/ 992 w 2879"/>
              <a:gd name="T59" fmla="*/ 112 h 617"/>
              <a:gd name="T60" fmla="*/ 992 w 2879"/>
              <a:gd name="T61" fmla="*/ 0 h 617"/>
              <a:gd name="T62" fmla="*/ 0 w 2879"/>
              <a:gd name="T63" fmla="*/ 527 h 617"/>
              <a:gd name="T64" fmla="*/ 179 w 2879"/>
              <a:gd name="T65" fmla="*/ 470 h 617"/>
              <a:gd name="T66" fmla="*/ 359 w 2879"/>
              <a:gd name="T67" fmla="*/ 180 h 617"/>
              <a:gd name="T68" fmla="*/ 631 w 2879"/>
              <a:gd name="T69" fmla="*/ 180 h 617"/>
              <a:gd name="T70" fmla="*/ 812 w 2879"/>
              <a:gd name="T71" fmla="*/ 607 h 617"/>
              <a:gd name="T72" fmla="*/ 724 w 2879"/>
              <a:gd name="T73" fmla="*/ 381 h 617"/>
              <a:gd name="T74" fmla="*/ 539 w 2879"/>
              <a:gd name="T75" fmla="*/ 381 h 617"/>
              <a:gd name="T76" fmla="*/ 451 w 2879"/>
              <a:gd name="T77" fmla="*/ 607 h 617"/>
              <a:gd name="T78" fmla="*/ 359 w 2879"/>
              <a:gd name="T79" fmla="*/ 260 h 617"/>
              <a:gd name="T80" fmla="*/ 267 w 2879"/>
              <a:gd name="T81" fmla="*/ 470 h 617"/>
              <a:gd name="T82" fmla="*/ 0 w 2879"/>
              <a:gd name="T83" fmla="*/ 60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9" h="617">
                <a:moveTo>
                  <a:pt x="2517" y="180"/>
                </a:moveTo>
                <a:lnTo>
                  <a:pt x="2517" y="180"/>
                </a:lnTo>
                <a:cubicBezTo>
                  <a:pt x="2638" y="180"/>
                  <a:pt x="2700" y="249"/>
                  <a:pt x="2700" y="381"/>
                </a:cubicBezTo>
                <a:lnTo>
                  <a:pt x="2700" y="470"/>
                </a:lnTo>
                <a:cubicBezTo>
                  <a:pt x="2700" y="512"/>
                  <a:pt x="2717" y="527"/>
                  <a:pt x="2755" y="527"/>
                </a:cubicBezTo>
                <a:lnTo>
                  <a:pt x="2879" y="527"/>
                </a:lnTo>
                <a:lnTo>
                  <a:pt x="2879" y="607"/>
                </a:lnTo>
                <a:lnTo>
                  <a:pt x="2755" y="607"/>
                </a:lnTo>
                <a:cubicBezTo>
                  <a:pt x="2660" y="607"/>
                  <a:pt x="2612" y="568"/>
                  <a:pt x="2612" y="470"/>
                </a:cubicBezTo>
                <a:lnTo>
                  <a:pt x="2612" y="381"/>
                </a:lnTo>
                <a:cubicBezTo>
                  <a:pt x="2612" y="300"/>
                  <a:pt x="2579" y="260"/>
                  <a:pt x="2517" y="260"/>
                </a:cubicBezTo>
                <a:cubicBezTo>
                  <a:pt x="2454" y="260"/>
                  <a:pt x="2422" y="300"/>
                  <a:pt x="2422" y="381"/>
                </a:cubicBezTo>
                <a:lnTo>
                  <a:pt x="2422" y="607"/>
                </a:lnTo>
                <a:lnTo>
                  <a:pt x="2334" y="607"/>
                </a:lnTo>
                <a:lnTo>
                  <a:pt x="2334" y="381"/>
                </a:lnTo>
                <a:cubicBezTo>
                  <a:pt x="2334" y="249"/>
                  <a:pt x="2396" y="180"/>
                  <a:pt x="2517" y="180"/>
                </a:cubicBezTo>
                <a:close/>
                <a:moveTo>
                  <a:pt x="2037" y="536"/>
                </a:moveTo>
                <a:lnTo>
                  <a:pt x="2037" y="536"/>
                </a:lnTo>
                <a:cubicBezTo>
                  <a:pt x="2107" y="536"/>
                  <a:pt x="2150" y="489"/>
                  <a:pt x="2150" y="398"/>
                </a:cubicBezTo>
                <a:cubicBezTo>
                  <a:pt x="2150" y="308"/>
                  <a:pt x="2107" y="260"/>
                  <a:pt x="2037" y="260"/>
                </a:cubicBezTo>
                <a:cubicBezTo>
                  <a:pt x="1967" y="260"/>
                  <a:pt x="1924" y="308"/>
                  <a:pt x="1924" y="398"/>
                </a:cubicBezTo>
                <a:cubicBezTo>
                  <a:pt x="1924" y="489"/>
                  <a:pt x="1967" y="536"/>
                  <a:pt x="2037" y="536"/>
                </a:cubicBezTo>
                <a:close/>
                <a:moveTo>
                  <a:pt x="2037" y="180"/>
                </a:moveTo>
                <a:lnTo>
                  <a:pt x="2037" y="180"/>
                </a:lnTo>
                <a:cubicBezTo>
                  <a:pt x="2162" y="180"/>
                  <a:pt x="2239" y="262"/>
                  <a:pt x="2239" y="398"/>
                </a:cubicBezTo>
                <a:cubicBezTo>
                  <a:pt x="2239" y="535"/>
                  <a:pt x="2162" y="617"/>
                  <a:pt x="2037" y="617"/>
                </a:cubicBezTo>
                <a:cubicBezTo>
                  <a:pt x="1912" y="617"/>
                  <a:pt x="1835" y="535"/>
                  <a:pt x="1835" y="398"/>
                </a:cubicBezTo>
                <a:cubicBezTo>
                  <a:pt x="1835" y="262"/>
                  <a:pt x="1912" y="180"/>
                  <a:pt x="2037" y="180"/>
                </a:cubicBezTo>
                <a:close/>
                <a:moveTo>
                  <a:pt x="1715" y="180"/>
                </a:moveTo>
                <a:lnTo>
                  <a:pt x="1715" y="180"/>
                </a:lnTo>
                <a:cubicBezTo>
                  <a:pt x="1743" y="180"/>
                  <a:pt x="1772" y="186"/>
                  <a:pt x="1795" y="194"/>
                </a:cubicBezTo>
                <a:lnTo>
                  <a:pt x="1769" y="270"/>
                </a:lnTo>
                <a:cubicBezTo>
                  <a:pt x="1752" y="263"/>
                  <a:pt x="1735" y="260"/>
                  <a:pt x="1715" y="260"/>
                </a:cubicBezTo>
                <a:cubicBezTo>
                  <a:pt x="1664" y="260"/>
                  <a:pt x="1638" y="297"/>
                  <a:pt x="1638" y="369"/>
                </a:cubicBezTo>
                <a:cubicBezTo>
                  <a:pt x="1638" y="433"/>
                  <a:pt x="1639" y="502"/>
                  <a:pt x="1640" y="607"/>
                </a:cubicBezTo>
                <a:lnTo>
                  <a:pt x="1552" y="607"/>
                </a:lnTo>
                <a:cubicBezTo>
                  <a:pt x="1551" y="502"/>
                  <a:pt x="1550" y="433"/>
                  <a:pt x="1550" y="369"/>
                </a:cubicBezTo>
                <a:cubicBezTo>
                  <a:pt x="1550" y="241"/>
                  <a:pt x="1608" y="180"/>
                  <a:pt x="1715" y="180"/>
                </a:cubicBezTo>
                <a:close/>
                <a:moveTo>
                  <a:pt x="1344" y="180"/>
                </a:moveTo>
                <a:lnTo>
                  <a:pt x="1344" y="180"/>
                </a:lnTo>
                <a:cubicBezTo>
                  <a:pt x="1387" y="180"/>
                  <a:pt x="1423" y="188"/>
                  <a:pt x="1458" y="204"/>
                </a:cubicBezTo>
                <a:lnTo>
                  <a:pt x="1430" y="278"/>
                </a:lnTo>
                <a:cubicBezTo>
                  <a:pt x="1395" y="265"/>
                  <a:pt x="1370" y="260"/>
                  <a:pt x="1344" y="260"/>
                </a:cubicBezTo>
                <a:cubicBezTo>
                  <a:pt x="1277" y="260"/>
                  <a:pt x="1235" y="308"/>
                  <a:pt x="1235" y="398"/>
                </a:cubicBezTo>
                <a:cubicBezTo>
                  <a:pt x="1235" y="489"/>
                  <a:pt x="1277" y="536"/>
                  <a:pt x="1344" y="536"/>
                </a:cubicBezTo>
                <a:cubicBezTo>
                  <a:pt x="1371" y="536"/>
                  <a:pt x="1397" y="531"/>
                  <a:pt x="1434" y="516"/>
                </a:cubicBezTo>
                <a:lnTo>
                  <a:pt x="1465" y="590"/>
                </a:lnTo>
                <a:cubicBezTo>
                  <a:pt x="1427" y="608"/>
                  <a:pt x="1384" y="617"/>
                  <a:pt x="1344" y="617"/>
                </a:cubicBezTo>
                <a:cubicBezTo>
                  <a:pt x="1223" y="617"/>
                  <a:pt x="1145" y="535"/>
                  <a:pt x="1145" y="398"/>
                </a:cubicBezTo>
                <a:cubicBezTo>
                  <a:pt x="1145" y="262"/>
                  <a:pt x="1223" y="180"/>
                  <a:pt x="1344" y="180"/>
                </a:cubicBezTo>
                <a:close/>
                <a:moveTo>
                  <a:pt x="948" y="190"/>
                </a:moveTo>
                <a:lnTo>
                  <a:pt x="948" y="190"/>
                </a:lnTo>
                <a:lnTo>
                  <a:pt x="1036" y="190"/>
                </a:lnTo>
                <a:lnTo>
                  <a:pt x="1036" y="607"/>
                </a:lnTo>
                <a:lnTo>
                  <a:pt x="948" y="607"/>
                </a:lnTo>
                <a:lnTo>
                  <a:pt x="948" y="190"/>
                </a:lnTo>
                <a:close/>
                <a:moveTo>
                  <a:pt x="992" y="0"/>
                </a:moveTo>
                <a:lnTo>
                  <a:pt x="992" y="0"/>
                </a:lnTo>
                <a:cubicBezTo>
                  <a:pt x="1023" y="0"/>
                  <a:pt x="1049" y="25"/>
                  <a:pt x="1049" y="56"/>
                </a:cubicBezTo>
                <a:cubicBezTo>
                  <a:pt x="1049" y="87"/>
                  <a:pt x="1023" y="112"/>
                  <a:pt x="992" y="112"/>
                </a:cubicBezTo>
                <a:cubicBezTo>
                  <a:pt x="961" y="112"/>
                  <a:pt x="936" y="87"/>
                  <a:pt x="936" y="56"/>
                </a:cubicBezTo>
                <a:cubicBezTo>
                  <a:pt x="936" y="25"/>
                  <a:pt x="961" y="0"/>
                  <a:pt x="992" y="0"/>
                </a:cubicBezTo>
                <a:close/>
                <a:moveTo>
                  <a:pt x="0" y="527"/>
                </a:moveTo>
                <a:lnTo>
                  <a:pt x="0" y="527"/>
                </a:lnTo>
                <a:lnTo>
                  <a:pt x="124" y="527"/>
                </a:lnTo>
                <a:cubicBezTo>
                  <a:pt x="162" y="527"/>
                  <a:pt x="179" y="512"/>
                  <a:pt x="179" y="470"/>
                </a:cubicBezTo>
                <a:lnTo>
                  <a:pt x="179" y="381"/>
                </a:lnTo>
                <a:cubicBezTo>
                  <a:pt x="179" y="249"/>
                  <a:pt x="241" y="180"/>
                  <a:pt x="359" y="180"/>
                </a:cubicBezTo>
                <a:cubicBezTo>
                  <a:pt x="421" y="180"/>
                  <a:pt x="468" y="202"/>
                  <a:pt x="496" y="244"/>
                </a:cubicBezTo>
                <a:cubicBezTo>
                  <a:pt x="525" y="202"/>
                  <a:pt x="570" y="180"/>
                  <a:pt x="631" y="180"/>
                </a:cubicBezTo>
                <a:cubicBezTo>
                  <a:pt x="750" y="180"/>
                  <a:pt x="812" y="249"/>
                  <a:pt x="812" y="381"/>
                </a:cubicBezTo>
                <a:lnTo>
                  <a:pt x="812" y="607"/>
                </a:lnTo>
                <a:lnTo>
                  <a:pt x="724" y="607"/>
                </a:lnTo>
                <a:lnTo>
                  <a:pt x="724" y="381"/>
                </a:lnTo>
                <a:cubicBezTo>
                  <a:pt x="724" y="300"/>
                  <a:pt x="691" y="260"/>
                  <a:pt x="631" y="260"/>
                </a:cubicBezTo>
                <a:cubicBezTo>
                  <a:pt x="572" y="260"/>
                  <a:pt x="539" y="300"/>
                  <a:pt x="539" y="381"/>
                </a:cubicBezTo>
                <a:lnTo>
                  <a:pt x="539" y="607"/>
                </a:lnTo>
                <a:lnTo>
                  <a:pt x="451" y="607"/>
                </a:lnTo>
                <a:lnTo>
                  <a:pt x="451" y="381"/>
                </a:lnTo>
                <a:cubicBezTo>
                  <a:pt x="451" y="300"/>
                  <a:pt x="419" y="260"/>
                  <a:pt x="359" y="260"/>
                </a:cubicBezTo>
                <a:cubicBezTo>
                  <a:pt x="300" y="260"/>
                  <a:pt x="267" y="300"/>
                  <a:pt x="267" y="381"/>
                </a:cubicBezTo>
                <a:lnTo>
                  <a:pt x="267" y="470"/>
                </a:lnTo>
                <a:cubicBezTo>
                  <a:pt x="267" y="568"/>
                  <a:pt x="219" y="607"/>
                  <a:pt x="124" y="607"/>
                </a:cubicBezTo>
                <a:lnTo>
                  <a:pt x="0" y="607"/>
                </a:lnTo>
                <a:lnTo>
                  <a:pt x="0" y="52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Placeholder 1">
            <a:extLst>
              <a:ext uri="{FF2B5EF4-FFF2-40B4-BE49-F238E27FC236}">
                <a16:creationId xmlns:a16="http://schemas.microsoft.com/office/drawing/2014/main" id="{36D3E94B-F75A-43E2-84AB-FDF386CCE555}"/>
              </a:ext>
            </a:extLst>
          </p:cNvPr>
          <p:cNvSpPr>
            <a:spLocks noGrp="1"/>
          </p:cNvSpPr>
          <p:nvPr>
            <p:ph type="title"/>
          </p:nvPr>
        </p:nvSpPr>
        <p:spPr>
          <a:xfrm>
            <a:off x="484630" y="484632"/>
            <a:ext cx="11219688" cy="530352"/>
          </a:xfrm>
          <a:prstGeom prst="rect">
            <a:avLst/>
          </a:prstGeom>
          <a:noFill/>
        </p:spPr>
        <p:txBody>
          <a:bodyPr vert="horz" lIns="0" tIns="0" rIns="0" bIns="0" rtlCol="0" anchor="t" anchorCtr="0">
            <a:noAutofit/>
          </a:bodyPr>
          <a:lstStyle/>
          <a:p>
            <a:r>
              <a:rPr lang="en-US" dirty="0"/>
              <a:t>[Slide title]</a:t>
            </a:r>
          </a:p>
        </p:txBody>
      </p:sp>
      <p:sp>
        <p:nvSpPr>
          <p:cNvPr id="3" name="Text Placeholder 2">
            <a:extLst>
              <a:ext uri="{FF2B5EF4-FFF2-40B4-BE49-F238E27FC236}">
                <a16:creationId xmlns:a16="http://schemas.microsoft.com/office/drawing/2014/main" id="{FC54B348-3077-4F00-B031-9D2252B7D36C}"/>
              </a:ext>
            </a:extLst>
          </p:cNvPr>
          <p:cNvSpPr>
            <a:spLocks noGrp="1"/>
          </p:cNvSpPr>
          <p:nvPr>
            <p:ph type="body" idx="1"/>
          </p:nvPr>
        </p:nvSpPr>
        <p:spPr>
          <a:xfrm>
            <a:off x="484630" y="1664208"/>
            <a:ext cx="11219688" cy="4709160"/>
          </a:xfrm>
          <a:prstGeom prst="rect">
            <a:avLst/>
          </a:prstGeom>
        </p:spPr>
        <p:txBody>
          <a:bodyPr vert="horz" lIns="0" tIns="0" rIns="0" bIns="0" spcCol="484632"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Line">
            <a:extLst>
              <a:ext uri="{FF2B5EF4-FFF2-40B4-BE49-F238E27FC236}">
                <a16:creationId xmlns:a16="http://schemas.microsoft.com/office/drawing/2014/main" id="{2FEDB0E9-33C1-634D-B4A1-F95167FF5C8C}"/>
              </a:ext>
              <a:ext uri="{C183D7F6-B498-43B3-948B-1728B52AA6E4}">
                <adec:decorative xmlns:adec="http://schemas.microsoft.com/office/drawing/2017/decorative" val="1"/>
              </a:ext>
            </a:extLst>
          </p:cNvPr>
          <p:cNvCxnSpPr>
            <a:cxnSpLocks/>
          </p:cNvCxnSpPr>
          <p:nvPr userDrawn="1"/>
        </p:nvCxnSpPr>
        <p:spPr bwMode="black">
          <a:xfrm>
            <a:off x="11384280" y="6501384"/>
            <a:ext cx="0" cy="228600"/>
          </a:xfrm>
          <a:prstGeom prst="line">
            <a:avLst/>
          </a:prstGeom>
          <a:ln w="6350" cap="flat">
            <a:solidFill>
              <a:schemeClr val="tx1"/>
            </a:solidFill>
            <a:miter lim="800000"/>
          </a:ln>
        </p:spPr>
        <p:style>
          <a:lnRef idx="1">
            <a:srgbClr val="6638B5"/>
          </a:lnRef>
          <a:fillRef idx="0">
            <a:srgbClr val="6638B5"/>
          </a:fillRef>
          <a:effectRef idx="0">
            <a:srgbClr val="000000"/>
          </a:effectRef>
          <a:fontRef idx="minor">
            <a:schemeClr val="lt1"/>
          </a:fontRef>
        </p:style>
      </p:cxnSp>
      <p:sp>
        <p:nvSpPr>
          <p:cNvPr id="14" name="Slide Number">
            <a:extLst>
              <a:ext uri="{FF2B5EF4-FFF2-40B4-BE49-F238E27FC236}">
                <a16:creationId xmlns:a16="http://schemas.microsoft.com/office/drawing/2014/main" id="{EA8DD315-CF33-C241-97D4-D478012B5F0C}"/>
              </a:ext>
            </a:extLst>
          </p:cNvPr>
          <p:cNvSpPr txBox="1">
            <a:spLocks/>
          </p:cNvSpPr>
          <p:nvPr userDrawn="1"/>
        </p:nvSpPr>
        <p:spPr>
          <a:xfrm>
            <a:off x="11475718" y="6527044"/>
            <a:ext cx="228600" cy="182880"/>
          </a:xfrm>
          <a:prstGeom prst="rect">
            <a:avLst/>
          </a:prstGeom>
        </p:spPr>
        <p:txBody>
          <a:bodyPr vert="horz" wrap="none" lIns="0" tIns="0" rIns="0" bIns="0" rtlCol="0" anchor="b" anchorCtr="0"/>
          <a:lstStyle>
            <a:defPPr>
              <a:defRPr lang="en-US"/>
            </a:defPPr>
            <a:lvl1pPr marL="0" algn="r" defTabSz="914400" rtl="0" eaLnBrk="1" latinLnBrk="0" hangingPunct="1">
              <a:defRPr lang="en-US" sz="1000" b="0" kern="1200" smtClean="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64D2CC-5576-0F4B-B534-EEBFC94C4859}" type="slidenum">
              <a:rPr lang="en-US" smtClean="0">
                <a:solidFill>
                  <a:schemeClr val="tx1"/>
                </a:solidFill>
              </a:rPr>
              <a:pPr/>
              <a:t>‹#›</a:t>
            </a:fld>
            <a:endParaRPr lang="en-US" dirty="0">
              <a:solidFill>
                <a:schemeClr val="tx1"/>
              </a:solidFill>
            </a:endParaRPr>
          </a:p>
        </p:txBody>
      </p:sp>
      <p:sp>
        <p:nvSpPr>
          <p:cNvPr id="7" name="TextBox 6">
            <a:extLst>
              <a:ext uri="{FF2B5EF4-FFF2-40B4-BE49-F238E27FC236}">
                <a16:creationId xmlns:a16="http://schemas.microsoft.com/office/drawing/2014/main" id="{8D7F64F9-CB88-C3A7-1F87-7943ED5FB395}"/>
              </a:ext>
            </a:extLst>
          </p:cNvPr>
          <p:cNvSpPr txBox="1"/>
          <p:nvPr userDrawn="1">
            <p:extLst>
              <p:ext uri="{1162E1C5-73C7-4A58-AE30-91384D911F3F}">
                <p184:classification xmlns:p184="http://schemas.microsoft.com/office/powerpoint/2018/4/main" val="hdr"/>
              </p:ext>
            </p:extLst>
          </p:nvPr>
        </p:nvSpPr>
        <p:spPr>
          <a:xfrm>
            <a:off x="0" y="44381"/>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
        <p:nvSpPr>
          <p:cNvPr id="8" name="TextBox 7">
            <a:extLst>
              <a:ext uri="{FF2B5EF4-FFF2-40B4-BE49-F238E27FC236}">
                <a16:creationId xmlns:a16="http://schemas.microsoft.com/office/drawing/2014/main" id="{7E8E0595-74E2-C662-F710-2354B3C6EEE7}"/>
              </a:ext>
            </a:extLst>
          </p:cNvPr>
          <p:cNvSpPr txBox="1"/>
          <p:nvPr userDrawn="1">
            <p:extLst>
              <p:ext uri="{1162E1C5-73C7-4A58-AE30-91384D911F3F}">
                <p184:classification xmlns:p184="http://schemas.microsoft.com/office/powerpoint/2018/4/main" val="ftr"/>
              </p:ext>
            </p:extLst>
          </p:nvPr>
        </p:nvSpPr>
        <p:spPr>
          <a:xfrm>
            <a:off x="0" y="6675120"/>
            <a:ext cx="1341438" cy="138499"/>
          </a:xfrm>
          <a:prstGeom prst="rect">
            <a:avLst/>
          </a:prstGeom>
        </p:spPr>
        <p:txBody>
          <a:bodyPr horzOverflow="overflow" lIns="0" tIns="0" rIns="0" bIns="0">
            <a:spAutoFit/>
          </a:bodyPr>
          <a:lstStyle/>
          <a:p>
            <a:pPr algn="l"/>
            <a:r>
              <a:rPr lang="en-US" sz="900" dirty="0">
                <a:solidFill>
                  <a:srgbClr val="000000"/>
                </a:solidFill>
                <a:latin typeface="Arial" panose="020B0604020202020204" pitchFamily="34" charset="0"/>
                <a:cs typeface="Arial" panose="020B0604020202020204" pitchFamily="34" charset="0"/>
              </a:rPr>
              <a:t>Micron Confidential</a:t>
            </a:r>
          </a:p>
        </p:txBody>
      </p:sp>
    </p:spTree>
    <p:extLst>
      <p:ext uri="{BB962C8B-B14F-4D97-AF65-F5344CB8AC3E}">
        <p14:creationId xmlns:p14="http://schemas.microsoft.com/office/powerpoint/2010/main" val="1404919433"/>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724" r:id="rId5"/>
    <p:sldLayoutId id="2147483713" r:id="rId6"/>
    <p:sldLayoutId id="2147483663" r:id="rId7"/>
    <p:sldLayoutId id="2147483709" r:id="rId8"/>
    <p:sldLayoutId id="2147483736" r:id="rId9"/>
    <p:sldLayoutId id="2147483676" r:id="rId10"/>
    <p:sldLayoutId id="2147483677" r:id="rId11"/>
    <p:sldLayoutId id="2147483679" r:id="rId12"/>
    <p:sldLayoutId id="2147483737" r:id="rId13"/>
    <p:sldLayoutId id="2147483740" r:id="rId14"/>
    <p:sldLayoutId id="2147483741" r:id="rId15"/>
    <p:sldLayoutId id="2147483652" r:id="rId16"/>
    <p:sldLayoutId id="2147483658" r:id="rId17"/>
    <p:sldLayoutId id="2147483659" r:id="rId18"/>
    <p:sldLayoutId id="2147483660" r:id="rId19"/>
    <p:sldLayoutId id="2147483661" r:id="rId20"/>
    <p:sldLayoutId id="2147483686" r:id="rId21"/>
    <p:sldLayoutId id="2147483687" r:id="rId22"/>
    <p:sldLayoutId id="2147483725" r:id="rId23"/>
    <p:sldLayoutId id="2147483727" r:id="rId24"/>
    <p:sldLayoutId id="2147483688" r:id="rId25"/>
    <p:sldLayoutId id="2147483682" r:id="rId26"/>
    <p:sldLayoutId id="2147483666" r:id="rId27"/>
    <p:sldLayoutId id="2147483730" r:id="rId28"/>
    <p:sldLayoutId id="2147483662" r:id="rId29"/>
    <p:sldLayoutId id="2147483732" r:id="rId30"/>
    <p:sldLayoutId id="2147483667" r:id="rId31"/>
    <p:sldLayoutId id="2147483733" r:id="rId32"/>
    <p:sldLayoutId id="2147483680" r:id="rId33"/>
    <p:sldLayoutId id="2147483681" r:id="rId34"/>
    <p:sldLayoutId id="2147483654" r:id="rId35"/>
    <p:sldLayoutId id="2147483729" r:id="rId36"/>
    <p:sldLayoutId id="2147483655" r:id="rId37"/>
    <p:sldLayoutId id="2147483669" r:id="rId38"/>
    <p:sldLayoutId id="2147483738"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Ls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600"/>
        </a:spcBef>
        <a:buClrTx/>
        <a:buFont typeface="Verdana" panose="020B060403050404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400"/>
        </a:spcBef>
        <a:buClrTx/>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200"/>
        </a:spcBef>
        <a:buClrTx/>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0"/>
        </a:spcBef>
        <a:buClrTx/>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02" userDrawn="1">
          <p15:clr>
            <a:srgbClr val="F26B43"/>
          </p15:clr>
        </p15:guide>
        <p15:guide id="3" pos="7374" userDrawn="1">
          <p15:clr>
            <a:srgbClr val="F26B43"/>
          </p15:clr>
        </p15:guide>
        <p15:guide id="4" orient="horz" pos="4014" userDrawn="1">
          <p15:clr>
            <a:srgbClr val="F26B43"/>
          </p15:clr>
        </p15:guide>
        <p15:guide id="5" orient="horz" pos="30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1F4E4D36-D998-4077-9B42-BA789BE570F6}"/>
              </a:ext>
            </a:extLst>
          </p:cNvPr>
          <p:cNvSpPr>
            <a:spLocks noGrp="1"/>
          </p:cNvSpPr>
          <p:nvPr>
            <p:ph type="ctrTitle"/>
          </p:nvPr>
        </p:nvSpPr>
        <p:spPr>
          <a:xfrm>
            <a:off x="484632" y="821062"/>
            <a:ext cx="8806018" cy="2944368"/>
          </a:xfrm>
        </p:spPr>
        <p:txBody>
          <a:bodyPr/>
          <a:lstStyle/>
          <a:p>
            <a:r>
              <a:rPr lang="en-US" sz="5400" dirty="0"/>
              <a:t>Analysis of the utilization of nodes and tools to maximize it</a:t>
            </a:r>
          </a:p>
        </p:txBody>
      </p:sp>
      <p:sp>
        <p:nvSpPr>
          <p:cNvPr id="3" name="Subtitle 3">
            <a:extLst>
              <a:ext uri="{FF2B5EF4-FFF2-40B4-BE49-F238E27FC236}">
                <a16:creationId xmlns:a16="http://schemas.microsoft.com/office/drawing/2014/main" id="{30AA819D-9365-4360-AC3B-36813CDA1FB9}"/>
              </a:ext>
            </a:extLst>
          </p:cNvPr>
          <p:cNvSpPr>
            <a:spLocks noGrp="1"/>
          </p:cNvSpPr>
          <p:nvPr>
            <p:ph type="subTitle" idx="1"/>
          </p:nvPr>
        </p:nvSpPr>
        <p:spPr>
          <a:xfrm>
            <a:off x="484632" y="3956350"/>
            <a:ext cx="8354568" cy="886968"/>
          </a:xfrm>
        </p:spPr>
        <p:txBody>
          <a:bodyPr/>
          <a:lstStyle/>
          <a:p>
            <a:r>
              <a:rPr lang="en-US" dirty="0"/>
              <a:t>30</a:t>
            </a:r>
            <a:r>
              <a:rPr lang="en-US" baseline="30000" dirty="0"/>
              <a:t>th</a:t>
            </a:r>
            <a:r>
              <a:rPr lang="en-US" dirty="0"/>
              <a:t> January 2025</a:t>
            </a:r>
          </a:p>
          <a:p>
            <a:r>
              <a:rPr lang="en-US" dirty="0"/>
              <a:t>Varshini Giri</a:t>
            </a:r>
          </a:p>
          <a:p>
            <a:r>
              <a:rPr lang="en-US" dirty="0"/>
              <a:t>Project Review - 1</a:t>
            </a:r>
          </a:p>
          <a:p>
            <a:endParaRPr lang="en-US" dirty="0"/>
          </a:p>
        </p:txBody>
      </p:sp>
    </p:spTree>
    <p:extLst>
      <p:ext uri="{BB962C8B-B14F-4D97-AF65-F5344CB8AC3E}">
        <p14:creationId xmlns:p14="http://schemas.microsoft.com/office/powerpoint/2010/main" val="93326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structions">
            <a:extLst>
              <a:ext uri="{FF2B5EF4-FFF2-40B4-BE49-F238E27FC236}">
                <a16:creationId xmlns:a16="http://schemas.microsoft.com/office/drawing/2014/main" id="{58953F9D-FCBC-BE89-8703-2655B015B9FB}"/>
              </a:ext>
            </a:extLst>
          </p:cNvPr>
          <p:cNvSpPr/>
          <p:nvPr/>
        </p:nvSpPr>
        <p:spPr>
          <a:xfrm>
            <a:off x="8780145" y="5485257"/>
            <a:ext cx="2926080" cy="886968"/>
          </a:xfrm>
          <a:prstGeom prst="rect">
            <a:avLst/>
          </a:prstGeom>
          <a:solidFill>
            <a:schemeClr val="accent5"/>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700" b="1" dirty="0">
                <a:solidFill>
                  <a:srgbClr val="000000"/>
                </a:solidFill>
              </a:rPr>
              <a:t>READ &amp; DELETE BEFORE USING</a:t>
            </a:r>
          </a:p>
          <a:p>
            <a:pPr algn="ctr">
              <a:spcBef>
                <a:spcPts val="300"/>
              </a:spcBef>
            </a:pPr>
            <a:r>
              <a:rPr lang="en-US" sz="700" dirty="0">
                <a:solidFill>
                  <a:srgbClr val="000000"/>
                </a:solidFill>
              </a:rPr>
              <a:t>If needed, update the legal notice on the end slide using </a:t>
            </a:r>
            <a:br>
              <a:rPr lang="en-US" sz="700" dirty="0">
                <a:solidFill>
                  <a:srgbClr val="000000"/>
                </a:solidFill>
              </a:rPr>
            </a:br>
            <a:r>
              <a:rPr lang="en-US" sz="700" dirty="0">
                <a:solidFill>
                  <a:srgbClr val="000000"/>
                </a:solidFill>
              </a:rPr>
              <a:t>View &gt; Slide Master. When done, View &gt; Normal. </a:t>
            </a:r>
          </a:p>
          <a:p>
            <a:pPr algn="ctr">
              <a:spcBef>
                <a:spcPts val="300"/>
              </a:spcBef>
            </a:pPr>
            <a:r>
              <a:rPr lang="en-US" sz="700" dirty="0">
                <a:solidFill>
                  <a:srgbClr val="000000"/>
                </a:solidFill>
              </a:rPr>
              <a:t>Both the “End Slide” and “End Slide – Dark Mode” </a:t>
            </a:r>
            <a:br>
              <a:rPr lang="en-US" sz="700" dirty="0">
                <a:solidFill>
                  <a:srgbClr val="000000"/>
                </a:solidFill>
              </a:rPr>
            </a:br>
            <a:r>
              <a:rPr lang="en-US" sz="700" dirty="0">
                <a:solidFill>
                  <a:srgbClr val="000000"/>
                </a:solidFill>
              </a:rPr>
              <a:t>slide masters should be updated consistently.</a:t>
            </a:r>
          </a:p>
        </p:txBody>
      </p:sp>
    </p:spTree>
    <p:extLst>
      <p:ext uri="{BB962C8B-B14F-4D97-AF65-F5344CB8AC3E}">
        <p14:creationId xmlns:p14="http://schemas.microsoft.com/office/powerpoint/2010/main" val="231597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50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997AB30-0911-9956-BC17-E69B4D754BF5}"/>
              </a:ext>
            </a:extLst>
          </p:cNvPr>
          <p:cNvGrpSpPr/>
          <p:nvPr/>
        </p:nvGrpSpPr>
        <p:grpSpPr>
          <a:xfrm>
            <a:off x="1028347" y="507129"/>
            <a:ext cx="9927103" cy="794076"/>
            <a:chOff x="623666" y="225069"/>
            <a:chExt cx="11568333" cy="794076"/>
          </a:xfrm>
        </p:grpSpPr>
        <p:sp>
          <p:nvSpPr>
            <p:cNvPr id="26" name="TextBox 25">
              <a:extLst>
                <a:ext uri="{FF2B5EF4-FFF2-40B4-BE49-F238E27FC236}">
                  <a16:creationId xmlns:a16="http://schemas.microsoft.com/office/drawing/2014/main" id="{1628F78D-9FC7-42B8-D3D3-BD36004D4A55}"/>
                </a:ext>
              </a:extLst>
            </p:cNvPr>
            <p:cNvSpPr txBox="1"/>
            <p:nvPr/>
          </p:nvSpPr>
          <p:spPr>
            <a:xfrm>
              <a:off x="623666" y="225069"/>
              <a:ext cx="11568333" cy="584775"/>
            </a:xfrm>
            <a:prstGeom prst="rect">
              <a:avLst/>
            </a:prstGeom>
            <a:noFill/>
          </p:spPr>
          <p:txBody>
            <a:bodyPr wrap="square" rtlCol="0">
              <a:spAutoFit/>
            </a:bodyPr>
            <a:lstStyle/>
            <a:p>
              <a:r>
                <a:rPr lang="en-US" sz="3200" b="1" dirty="0">
                  <a:solidFill>
                    <a:schemeClr val="tx2">
                      <a:lumMod val="50000"/>
                    </a:schemeClr>
                  </a:solidFill>
                  <a:latin typeface="+mj-lt"/>
                </a:rPr>
                <a:t>Objectives</a:t>
              </a:r>
              <a:endParaRPr lang="en-US" sz="3200" dirty="0">
                <a:solidFill>
                  <a:schemeClr val="tx2">
                    <a:lumMod val="50000"/>
                  </a:schemeClr>
                </a:solidFill>
                <a:latin typeface="+mj-lt"/>
              </a:endParaRPr>
            </a:p>
          </p:txBody>
        </p:sp>
        <p:sp>
          <p:nvSpPr>
            <p:cNvPr id="27" name="Rectangle 26">
              <a:extLst>
                <a:ext uri="{FF2B5EF4-FFF2-40B4-BE49-F238E27FC236}">
                  <a16:creationId xmlns:a16="http://schemas.microsoft.com/office/drawing/2014/main" id="{9DCF86ED-059A-0C1C-017A-928D1D41F970}"/>
                </a:ext>
              </a:extLst>
            </p:cNvPr>
            <p:cNvSpPr/>
            <p:nvPr/>
          </p:nvSpPr>
          <p:spPr>
            <a:xfrm>
              <a:off x="623667" y="711368"/>
              <a:ext cx="10944665" cy="307777"/>
            </a:xfrm>
            <a:prstGeom prst="rect">
              <a:avLst/>
            </a:prstGeom>
          </p:spPr>
          <p:txBody>
            <a:bodyPr wrap="square">
              <a:spAutoFit/>
            </a:bodyPr>
            <a:lstStyle/>
            <a:p>
              <a:r>
                <a:rPr lang="en-US" sz="1400" b="0" i="0" dirty="0">
                  <a:solidFill>
                    <a:schemeClr val="accent2"/>
                  </a:solidFill>
                  <a:effectLst/>
                </a:rPr>
                <a:t>To improve the discipline and productivity among the Team.</a:t>
              </a:r>
            </a:p>
          </p:txBody>
        </p:sp>
      </p:grpSp>
      <p:grpSp>
        <p:nvGrpSpPr>
          <p:cNvPr id="28" name="Group 27">
            <a:extLst>
              <a:ext uri="{FF2B5EF4-FFF2-40B4-BE49-F238E27FC236}">
                <a16:creationId xmlns:a16="http://schemas.microsoft.com/office/drawing/2014/main" id="{DDC22EEA-2B71-A3A6-35CE-8B568431804A}"/>
              </a:ext>
            </a:extLst>
          </p:cNvPr>
          <p:cNvGrpSpPr/>
          <p:nvPr/>
        </p:nvGrpSpPr>
        <p:grpSpPr>
          <a:xfrm>
            <a:off x="1731444" y="1640787"/>
            <a:ext cx="3909212" cy="2004438"/>
            <a:chOff x="1332401" y="2066701"/>
            <a:chExt cx="3909212" cy="2004438"/>
          </a:xfrm>
        </p:grpSpPr>
        <p:sp>
          <p:nvSpPr>
            <p:cNvPr id="29" name="Rectangle 28">
              <a:extLst>
                <a:ext uri="{FF2B5EF4-FFF2-40B4-BE49-F238E27FC236}">
                  <a16:creationId xmlns:a16="http://schemas.microsoft.com/office/drawing/2014/main" id="{585A56CF-A7A0-88A4-A774-609C932DDF2A}"/>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1"/>
                  </a:solidFill>
                  <a:latin typeface="FontAwesome" pitchFamily="2" charset="0"/>
                  <a:sym typeface="FontAwesome" pitchFamily="2" charset="0"/>
                </a:rPr>
                <a:t></a:t>
              </a:r>
              <a:endParaRPr lang="en-US" sz="12200" dirty="0">
                <a:solidFill>
                  <a:schemeClr val="accent1"/>
                </a:solidFill>
              </a:endParaRPr>
            </a:p>
          </p:txBody>
        </p:sp>
        <p:sp>
          <p:nvSpPr>
            <p:cNvPr id="30" name="Rectangle 29">
              <a:extLst>
                <a:ext uri="{FF2B5EF4-FFF2-40B4-BE49-F238E27FC236}">
                  <a16:creationId xmlns:a16="http://schemas.microsoft.com/office/drawing/2014/main" id="{EE3E82B0-F3E4-2AB7-857C-D07A75325B2D}"/>
                </a:ext>
              </a:extLst>
            </p:cNvPr>
            <p:cNvSpPr/>
            <p:nvPr/>
          </p:nvSpPr>
          <p:spPr>
            <a:xfrm>
              <a:off x="2894653" y="2870810"/>
              <a:ext cx="2346960" cy="1200329"/>
            </a:xfrm>
            <a:prstGeom prst="rect">
              <a:avLst/>
            </a:prstGeom>
          </p:spPr>
          <p:txBody>
            <a:bodyPr wrap="square">
              <a:spAutoFit/>
            </a:bodyPr>
            <a:lstStyle/>
            <a:p>
              <a:r>
                <a:rPr lang="en-US" sz="1200" dirty="0">
                  <a:solidFill>
                    <a:schemeClr val="tx2">
                      <a:lumMod val="50000"/>
                    </a:schemeClr>
                  </a:solidFill>
                </a:rPr>
                <a:t>To understand the various test run on a particular Node and plot a graph that gives the details about when and what test have run classified by the firmware and cluster data</a:t>
              </a:r>
              <a:endParaRPr lang="en-US" sz="1200" b="0" i="0" dirty="0">
                <a:solidFill>
                  <a:schemeClr val="tx2">
                    <a:lumMod val="50000"/>
                  </a:schemeClr>
                </a:solidFill>
                <a:effectLst/>
              </a:endParaRPr>
            </a:p>
          </p:txBody>
        </p:sp>
        <p:sp>
          <p:nvSpPr>
            <p:cNvPr id="31" name="TextBox 30">
              <a:extLst>
                <a:ext uri="{FF2B5EF4-FFF2-40B4-BE49-F238E27FC236}">
                  <a16:creationId xmlns:a16="http://schemas.microsoft.com/office/drawing/2014/main" id="{2850807E-1EDB-09D5-D8DD-5C10EF2C797E}"/>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Node Utilization</a:t>
              </a:r>
            </a:p>
          </p:txBody>
        </p:sp>
      </p:grpSp>
      <p:grpSp>
        <p:nvGrpSpPr>
          <p:cNvPr id="32" name="Group 31">
            <a:extLst>
              <a:ext uri="{FF2B5EF4-FFF2-40B4-BE49-F238E27FC236}">
                <a16:creationId xmlns:a16="http://schemas.microsoft.com/office/drawing/2014/main" id="{B7993735-5679-A457-867C-1E83BA4B9558}"/>
              </a:ext>
            </a:extLst>
          </p:cNvPr>
          <p:cNvGrpSpPr/>
          <p:nvPr/>
        </p:nvGrpSpPr>
        <p:grpSpPr>
          <a:xfrm>
            <a:off x="1731444" y="3714138"/>
            <a:ext cx="3909212" cy="1969770"/>
            <a:chOff x="1332401" y="2066701"/>
            <a:chExt cx="3909212" cy="1969770"/>
          </a:xfrm>
        </p:grpSpPr>
        <p:sp>
          <p:nvSpPr>
            <p:cNvPr id="33" name="Rectangle 32">
              <a:extLst>
                <a:ext uri="{FF2B5EF4-FFF2-40B4-BE49-F238E27FC236}">
                  <a16:creationId xmlns:a16="http://schemas.microsoft.com/office/drawing/2014/main" id="{649B1B34-DA8F-BBCB-671D-BFA16F44B218}"/>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4"/>
                  </a:solidFill>
                  <a:latin typeface="FontAwesome" pitchFamily="2" charset="0"/>
                  <a:sym typeface="FontAwesome" pitchFamily="2" charset="0"/>
                </a:rPr>
                <a:t></a:t>
              </a:r>
              <a:endParaRPr lang="en-US" sz="12200" dirty="0">
                <a:solidFill>
                  <a:schemeClr val="accent4"/>
                </a:solidFill>
              </a:endParaRPr>
            </a:p>
          </p:txBody>
        </p:sp>
        <p:sp>
          <p:nvSpPr>
            <p:cNvPr id="34" name="Rectangle 33">
              <a:extLst>
                <a:ext uri="{FF2B5EF4-FFF2-40B4-BE49-F238E27FC236}">
                  <a16:creationId xmlns:a16="http://schemas.microsoft.com/office/drawing/2014/main" id="{9B8A933D-8FEA-E3E2-E96B-B061BD52C06E}"/>
                </a:ext>
              </a:extLst>
            </p:cNvPr>
            <p:cNvSpPr/>
            <p:nvPr/>
          </p:nvSpPr>
          <p:spPr>
            <a:xfrm>
              <a:off x="2894653" y="2870810"/>
              <a:ext cx="2346960" cy="1015663"/>
            </a:xfrm>
            <a:prstGeom prst="rect">
              <a:avLst/>
            </a:prstGeom>
          </p:spPr>
          <p:txBody>
            <a:bodyPr wrap="square">
              <a:spAutoFit/>
            </a:bodyPr>
            <a:lstStyle/>
            <a:p>
              <a:r>
                <a:rPr lang="en-US" sz="1200" b="0" i="0" dirty="0">
                  <a:solidFill>
                    <a:schemeClr val="tx2">
                      <a:lumMod val="50000"/>
                    </a:schemeClr>
                  </a:solidFill>
                  <a:effectLst/>
                </a:rPr>
                <a:t>Given a tes</a:t>
              </a:r>
              <a:r>
                <a:rPr lang="en-US" sz="1200" dirty="0">
                  <a:solidFill>
                    <a:schemeClr val="tx2">
                      <a:lumMod val="50000"/>
                    </a:schemeClr>
                  </a:solidFill>
                </a:rPr>
                <a:t>t plan, we need to predict the duration for executing all the test scripts and also help optimize the number of nodes needed. </a:t>
              </a:r>
              <a:endParaRPr lang="en-US" sz="1200" b="0" i="0" dirty="0">
                <a:solidFill>
                  <a:schemeClr val="tx2">
                    <a:lumMod val="50000"/>
                  </a:schemeClr>
                </a:solidFill>
                <a:effectLst/>
              </a:endParaRPr>
            </a:p>
          </p:txBody>
        </p:sp>
        <p:sp>
          <p:nvSpPr>
            <p:cNvPr id="35" name="TextBox 34">
              <a:extLst>
                <a:ext uri="{FF2B5EF4-FFF2-40B4-BE49-F238E27FC236}">
                  <a16:creationId xmlns:a16="http://schemas.microsoft.com/office/drawing/2014/main" id="{66384F68-C294-0D34-B064-CDB3D9A44C97}"/>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Time prediction</a:t>
              </a:r>
            </a:p>
          </p:txBody>
        </p:sp>
      </p:grpSp>
      <p:grpSp>
        <p:nvGrpSpPr>
          <p:cNvPr id="36" name="Group 35">
            <a:extLst>
              <a:ext uri="{FF2B5EF4-FFF2-40B4-BE49-F238E27FC236}">
                <a16:creationId xmlns:a16="http://schemas.microsoft.com/office/drawing/2014/main" id="{11E6D960-7F0E-BBC6-9EBF-8A911F667D64}"/>
              </a:ext>
            </a:extLst>
          </p:cNvPr>
          <p:cNvGrpSpPr/>
          <p:nvPr/>
        </p:nvGrpSpPr>
        <p:grpSpPr>
          <a:xfrm>
            <a:off x="6146354" y="1640787"/>
            <a:ext cx="3909212" cy="2004438"/>
            <a:chOff x="1332401" y="2066701"/>
            <a:chExt cx="3909212" cy="2004438"/>
          </a:xfrm>
        </p:grpSpPr>
        <p:sp>
          <p:nvSpPr>
            <p:cNvPr id="37" name="Rectangle 36">
              <a:extLst>
                <a:ext uri="{FF2B5EF4-FFF2-40B4-BE49-F238E27FC236}">
                  <a16:creationId xmlns:a16="http://schemas.microsoft.com/office/drawing/2014/main" id="{F1A81A3B-A3B2-21FC-0D31-B37CACF0AC8D}"/>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2"/>
                  </a:solidFill>
                  <a:latin typeface="FontAwesome" pitchFamily="2" charset="0"/>
                  <a:sym typeface="FontAwesome" pitchFamily="2" charset="0"/>
                </a:rPr>
                <a:t></a:t>
              </a:r>
              <a:endParaRPr lang="en-US" sz="12200" dirty="0">
                <a:solidFill>
                  <a:schemeClr val="accent2"/>
                </a:solidFill>
              </a:endParaRPr>
            </a:p>
          </p:txBody>
        </p:sp>
        <p:sp>
          <p:nvSpPr>
            <p:cNvPr id="38" name="Rectangle 37">
              <a:extLst>
                <a:ext uri="{FF2B5EF4-FFF2-40B4-BE49-F238E27FC236}">
                  <a16:creationId xmlns:a16="http://schemas.microsoft.com/office/drawing/2014/main" id="{4F3A020D-3B0A-F57F-60A7-D8820A465CAE}"/>
                </a:ext>
              </a:extLst>
            </p:cNvPr>
            <p:cNvSpPr/>
            <p:nvPr/>
          </p:nvSpPr>
          <p:spPr>
            <a:xfrm>
              <a:off x="2894653" y="2870810"/>
              <a:ext cx="2346960" cy="1200329"/>
            </a:xfrm>
            <a:prstGeom prst="rect">
              <a:avLst/>
            </a:prstGeom>
          </p:spPr>
          <p:txBody>
            <a:bodyPr wrap="square">
              <a:spAutoFit/>
            </a:bodyPr>
            <a:lstStyle/>
            <a:p>
              <a:r>
                <a:rPr lang="en-US" sz="1200" b="0" i="0" dirty="0">
                  <a:solidFill>
                    <a:schemeClr val="tx2">
                      <a:lumMod val="50000"/>
                    </a:schemeClr>
                  </a:solidFill>
                  <a:effectLst/>
                </a:rPr>
                <a:t>To increase the efficiency of debugging an error caused by a same cause. Group all the similar errors and mail the person owning mostly of the errors</a:t>
              </a:r>
            </a:p>
          </p:txBody>
        </p:sp>
        <p:sp>
          <p:nvSpPr>
            <p:cNvPr id="39" name="TextBox 38">
              <a:extLst>
                <a:ext uri="{FF2B5EF4-FFF2-40B4-BE49-F238E27FC236}">
                  <a16:creationId xmlns:a16="http://schemas.microsoft.com/office/drawing/2014/main" id="{341B1ECE-0053-FEA1-8DB0-76374EA7B45A}"/>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Error Correlation </a:t>
              </a:r>
            </a:p>
          </p:txBody>
        </p:sp>
      </p:grpSp>
      <p:grpSp>
        <p:nvGrpSpPr>
          <p:cNvPr id="40" name="Group 39">
            <a:extLst>
              <a:ext uri="{FF2B5EF4-FFF2-40B4-BE49-F238E27FC236}">
                <a16:creationId xmlns:a16="http://schemas.microsoft.com/office/drawing/2014/main" id="{5ABDAA1E-5383-A033-704A-CE04EC9D6F3A}"/>
              </a:ext>
            </a:extLst>
          </p:cNvPr>
          <p:cNvGrpSpPr/>
          <p:nvPr/>
        </p:nvGrpSpPr>
        <p:grpSpPr>
          <a:xfrm>
            <a:off x="6146354" y="3714138"/>
            <a:ext cx="3909212" cy="1969770"/>
            <a:chOff x="1332401" y="2066701"/>
            <a:chExt cx="3909212" cy="1969770"/>
          </a:xfrm>
        </p:grpSpPr>
        <p:sp>
          <p:nvSpPr>
            <p:cNvPr id="41" name="Rectangle 40">
              <a:extLst>
                <a:ext uri="{FF2B5EF4-FFF2-40B4-BE49-F238E27FC236}">
                  <a16:creationId xmlns:a16="http://schemas.microsoft.com/office/drawing/2014/main" id="{59FA80FB-7F48-45BE-9A08-E699C142ACE9}"/>
                </a:ext>
              </a:extLst>
            </p:cNvPr>
            <p:cNvSpPr/>
            <p:nvPr/>
          </p:nvSpPr>
          <p:spPr>
            <a:xfrm>
              <a:off x="1332401" y="2066701"/>
              <a:ext cx="1382664" cy="1969770"/>
            </a:xfrm>
            <a:prstGeom prst="rect">
              <a:avLst/>
            </a:prstGeom>
          </p:spPr>
          <p:txBody>
            <a:bodyPr wrap="square">
              <a:spAutoFit/>
            </a:bodyPr>
            <a:lstStyle/>
            <a:p>
              <a:pPr algn="ctr"/>
              <a:r>
                <a:rPr lang="es-ES" sz="12200" dirty="0">
                  <a:solidFill>
                    <a:schemeClr val="accent6"/>
                  </a:solidFill>
                  <a:latin typeface="FontAwesome" pitchFamily="2" charset="0"/>
                  <a:sym typeface="FontAwesome" pitchFamily="2" charset="0"/>
                </a:rPr>
                <a:t></a:t>
              </a:r>
              <a:endParaRPr lang="en-US" sz="12200" dirty="0">
                <a:solidFill>
                  <a:schemeClr val="accent6"/>
                </a:solidFill>
              </a:endParaRPr>
            </a:p>
          </p:txBody>
        </p:sp>
        <p:sp>
          <p:nvSpPr>
            <p:cNvPr id="42" name="Rectangle 41">
              <a:extLst>
                <a:ext uri="{FF2B5EF4-FFF2-40B4-BE49-F238E27FC236}">
                  <a16:creationId xmlns:a16="http://schemas.microsoft.com/office/drawing/2014/main" id="{F2C33656-4996-AA14-FB99-85CDF5D40DEF}"/>
                </a:ext>
              </a:extLst>
            </p:cNvPr>
            <p:cNvSpPr/>
            <p:nvPr/>
          </p:nvSpPr>
          <p:spPr>
            <a:xfrm>
              <a:off x="2894653" y="2870810"/>
              <a:ext cx="2346960" cy="830997"/>
            </a:xfrm>
            <a:prstGeom prst="rect">
              <a:avLst/>
            </a:prstGeom>
          </p:spPr>
          <p:txBody>
            <a:bodyPr wrap="square">
              <a:spAutoFit/>
            </a:bodyPr>
            <a:lstStyle/>
            <a:p>
              <a:r>
                <a:rPr lang="en-US" sz="1200" b="0" i="0" dirty="0">
                  <a:solidFill>
                    <a:schemeClr val="tx2">
                      <a:lumMod val="50000"/>
                    </a:schemeClr>
                  </a:solidFill>
                  <a:effectLst/>
                </a:rPr>
                <a:t>Make an interactive dashboard to display all the information to the customers and look for improvements </a:t>
              </a:r>
            </a:p>
          </p:txBody>
        </p:sp>
        <p:sp>
          <p:nvSpPr>
            <p:cNvPr id="43" name="TextBox 42">
              <a:extLst>
                <a:ext uri="{FF2B5EF4-FFF2-40B4-BE49-F238E27FC236}">
                  <a16:creationId xmlns:a16="http://schemas.microsoft.com/office/drawing/2014/main" id="{8CEC8D70-C38E-6793-3D38-B8AB215085CA}"/>
                </a:ext>
              </a:extLst>
            </p:cNvPr>
            <p:cNvSpPr txBox="1"/>
            <p:nvPr/>
          </p:nvSpPr>
          <p:spPr>
            <a:xfrm>
              <a:off x="2894653" y="2409145"/>
              <a:ext cx="2346960" cy="461665"/>
            </a:xfrm>
            <a:prstGeom prst="rect">
              <a:avLst/>
            </a:prstGeom>
            <a:noFill/>
          </p:spPr>
          <p:txBody>
            <a:bodyPr wrap="square" rtlCol="0">
              <a:spAutoFit/>
            </a:bodyPr>
            <a:lstStyle/>
            <a:p>
              <a:r>
                <a:rPr lang="en-US" sz="2400" dirty="0">
                  <a:solidFill>
                    <a:schemeClr val="tx2">
                      <a:lumMod val="50000"/>
                    </a:schemeClr>
                  </a:solidFill>
                  <a:latin typeface="Bebas Neue" panose="020B0606020202050201" pitchFamily="34" charset="0"/>
                </a:rPr>
                <a:t>Make a Dashboard</a:t>
              </a:r>
            </a:p>
          </p:txBody>
        </p:sp>
      </p:grpSp>
    </p:spTree>
    <p:extLst>
      <p:ext uri="{BB962C8B-B14F-4D97-AF65-F5344CB8AC3E}">
        <p14:creationId xmlns:p14="http://schemas.microsoft.com/office/powerpoint/2010/main" val="44422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1000"/>
                                        <p:tgtEl>
                                          <p:spTgt spid="36"/>
                                        </p:tgtEl>
                                      </p:cBhvr>
                                    </p:animEffect>
                                    <p:anim calcmode="lin" valueType="num">
                                      <p:cBhvr>
                                        <p:cTn id="14" dur="1000" fill="hold"/>
                                        <p:tgtEl>
                                          <p:spTgt spid="36"/>
                                        </p:tgtEl>
                                        <p:attrNameLst>
                                          <p:attrName>ppt_x</p:attrName>
                                        </p:attrNameLst>
                                      </p:cBhvr>
                                      <p:tavLst>
                                        <p:tav tm="0">
                                          <p:val>
                                            <p:strVal val="#ppt_x"/>
                                          </p:val>
                                        </p:tav>
                                        <p:tav tm="100000">
                                          <p:val>
                                            <p:strVal val="#ppt_x"/>
                                          </p:val>
                                        </p:tav>
                                      </p:tavLst>
                                    </p:anim>
                                    <p:anim calcmode="lin" valueType="num">
                                      <p:cBhvr>
                                        <p:cTn id="15" dur="1000" fill="hold"/>
                                        <p:tgtEl>
                                          <p:spTgt spid="3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1000"/>
                                        <p:tgtEl>
                                          <p:spTgt spid="40"/>
                                        </p:tgtEl>
                                      </p:cBhvr>
                                    </p:animEffect>
                                    <p:anim calcmode="lin" valueType="num">
                                      <p:cBhvr>
                                        <p:cTn id="20" dur="1000" fill="hold"/>
                                        <p:tgtEl>
                                          <p:spTgt spid="40"/>
                                        </p:tgtEl>
                                        <p:attrNameLst>
                                          <p:attrName>ppt_x</p:attrName>
                                        </p:attrNameLst>
                                      </p:cBhvr>
                                      <p:tavLst>
                                        <p:tav tm="0">
                                          <p:val>
                                            <p:strVal val="#ppt_x"/>
                                          </p:val>
                                        </p:tav>
                                        <p:tav tm="100000">
                                          <p:val>
                                            <p:strVal val="#ppt_x"/>
                                          </p:val>
                                        </p:tav>
                                      </p:tavLst>
                                    </p:anim>
                                    <p:anim calcmode="lin" valueType="num">
                                      <p:cBhvr>
                                        <p:cTn id="21" dur="1000" fill="hold"/>
                                        <p:tgtEl>
                                          <p:spTgt spid="40"/>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2973-7397-BB8F-8D08-D2D8FBBA6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34805-F36D-9C26-9DB1-137CC60C588D}"/>
              </a:ext>
            </a:extLst>
          </p:cNvPr>
          <p:cNvSpPr>
            <a:spLocks noGrp="1"/>
          </p:cNvSpPr>
          <p:nvPr>
            <p:ph type="title"/>
          </p:nvPr>
        </p:nvSpPr>
        <p:spPr>
          <a:xfrm>
            <a:off x="484630" y="484632"/>
            <a:ext cx="6830570" cy="530352"/>
          </a:xfrm>
        </p:spPr>
        <p:txBody>
          <a:bodyPr anchor="t">
            <a:normAutofit/>
          </a:bodyPr>
          <a:lstStyle/>
          <a:p>
            <a:r>
              <a:rPr lang="en-US" dirty="0"/>
              <a:t>Node Utilization - Dashboard</a:t>
            </a:r>
          </a:p>
        </p:txBody>
      </p:sp>
      <p:pic>
        <p:nvPicPr>
          <p:cNvPr id="8" name="Content Placeholder 7">
            <a:extLst>
              <a:ext uri="{FF2B5EF4-FFF2-40B4-BE49-F238E27FC236}">
                <a16:creationId xmlns:a16="http://schemas.microsoft.com/office/drawing/2014/main" id="{86801442-8625-C088-9182-06D0B3FB829B}"/>
              </a:ext>
            </a:extLst>
          </p:cNvPr>
          <p:cNvPicPr>
            <a:picLocks noGrp="1" noChangeAspect="1"/>
          </p:cNvPicPr>
          <p:nvPr>
            <p:ph sz="half" idx="1"/>
          </p:nvPr>
        </p:nvPicPr>
        <p:blipFill>
          <a:blip r:embed="rId2"/>
          <a:stretch>
            <a:fillRect/>
          </a:stretch>
        </p:blipFill>
        <p:spPr>
          <a:xfrm>
            <a:off x="484628" y="2179538"/>
            <a:ext cx="6830568" cy="3312825"/>
          </a:xfrm>
          <a:noFill/>
        </p:spPr>
      </p:pic>
      <p:sp>
        <p:nvSpPr>
          <p:cNvPr id="4" name="Content Placeholder 3">
            <a:extLst>
              <a:ext uri="{FF2B5EF4-FFF2-40B4-BE49-F238E27FC236}">
                <a16:creationId xmlns:a16="http://schemas.microsoft.com/office/drawing/2014/main" id="{833DAF7E-FEA1-5594-D074-B59C5D44D000}"/>
              </a:ext>
            </a:extLst>
          </p:cNvPr>
          <p:cNvSpPr>
            <a:spLocks noGrp="1"/>
          </p:cNvSpPr>
          <p:nvPr>
            <p:ph sz="half" idx="2"/>
          </p:nvPr>
        </p:nvSpPr>
        <p:spPr>
          <a:xfrm>
            <a:off x="8155160" y="1359735"/>
            <a:ext cx="3714204" cy="4343485"/>
          </a:xfrm>
        </p:spPr>
        <p:txBody>
          <a:bodyPr>
            <a:normAutofit/>
          </a:bodyPr>
          <a:lstStyle/>
          <a:p>
            <a:r>
              <a:rPr lang="en-US" dirty="0"/>
              <a:t>Used REST API to retrieve data from the MTAP portal. </a:t>
            </a:r>
          </a:p>
          <a:p>
            <a:r>
              <a:rPr lang="en-US" dirty="0"/>
              <a:t>Traverse through all 6 months data from the System history and divide them according to firmware</a:t>
            </a:r>
          </a:p>
          <a:p>
            <a:r>
              <a:rPr lang="en-US" dirty="0"/>
              <a:t>Plot the data using a Gantt chart and visualize the drawback and area of improvements</a:t>
            </a:r>
          </a:p>
          <a:p>
            <a:r>
              <a:rPr lang="en-US" dirty="0"/>
              <a:t>Given options to choose Cluster and Firmware for the ease of the user </a:t>
            </a:r>
          </a:p>
          <a:p>
            <a:r>
              <a:rPr lang="en-US" dirty="0">
                <a:solidFill>
                  <a:schemeClr val="accent1"/>
                </a:solidFill>
              </a:rPr>
              <a:t>Data source</a:t>
            </a:r>
            <a:r>
              <a:rPr lang="en-US" dirty="0"/>
              <a:t>: MTAP ( system history ), Cluster tree</a:t>
            </a:r>
          </a:p>
        </p:txBody>
      </p:sp>
      <p:sp>
        <p:nvSpPr>
          <p:cNvPr id="5" name="Text Placeholder 4">
            <a:extLst>
              <a:ext uri="{FF2B5EF4-FFF2-40B4-BE49-F238E27FC236}">
                <a16:creationId xmlns:a16="http://schemas.microsoft.com/office/drawing/2014/main" id="{EC7BC464-98CA-0B81-CA04-2B4EA612E94F}"/>
              </a:ext>
            </a:extLst>
          </p:cNvPr>
          <p:cNvSpPr>
            <a:spLocks noGrp="1"/>
          </p:cNvSpPr>
          <p:nvPr>
            <p:ph type="body" sz="quarter" idx="10"/>
          </p:nvPr>
        </p:nvSpPr>
        <p:spPr>
          <a:xfrm>
            <a:off x="484631" y="1030944"/>
            <a:ext cx="6830569" cy="347663"/>
          </a:xfrm>
        </p:spPr>
        <p:txBody>
          <a:bodyPr>
            <a:normAutofit/>
          </a:bodyPr>
          <a:lstStyle/>
          <a:p>
            <a:r>
              <a:rPr lang="en-US" sz="1400" dirty="0">
                <a:solidFill>
                  <a:schemeClr val="accent2">
                    <a:lumMod val="75000"/>
                  </a:schemeClr>
                </a:solidFill>
              </a:rPr>
              <a:t>Dashboard using Dash and </a:t>
            </a:r>
            <a:r>
              <a:rPr lang="en-US" sz="1400" dirty="0" err="1">
                <a:solidFill>
                  <a:schemeClr val="accent2">
                    <a:lumMod val="75000"/>
                  </a:schemeClr>
                </a:solidFill>
              </a:rPr>
              <a:t>Plotly</a:t>
            </a:r>
            <a:r>
              <a:rPr lang="en-US" sz="1400" dirty="0">
                <a:solidFill>
                  <a:schemeClr val="accent2">
                    <a:lumMod val="75000"/>
                  </a:schemeClr>
                </a:solidFill>
              </a:rPr>
              <a:t> libraries in python</a:t>
            </a:r>
          </a:p>
          <a:p>
            <a:endParaRPr lang="en-US" dirty="0"/>
          </a:p>
        </p:txBody>
      </p:sp>
      <p:sp>
        <p:nvSpPr>
          <p:cNvPr id="13" name="Text Placeholder 5">
            <a:extLst>
              <a:ext uri="{FF2B5EF4-FFF2-40B4-BE49-F238E27FC236}">
                <a16:creationId xmlns:a16="http://schemas.microsoft.com/office/drawing/2014/main" id="{9A46E954-3FDA-6656-7751-63CD98A32596}"/>
              </a:ext>
            </a:extLst>
          </p:cNvPr>
          <p:cNvSpPr>
            <a:spLocks noGrp="1"/>
          </p:cNvSpPr>
          <p:nvPr>
            <p:ph type="body" sz="quarter" idx="11"/>
          </p:nvPr>
        </p:nvSpPr>
        <p:spPr>
          <a:xfrm>
            <a:off x="486537" y="6153150"/>
            <a:ext cx="6828663" cy="219075"/>
          </a:xfrm>
        </p:spPr>
        <p:txBody>
          <a:bodyPr/>
          <a:lstStyle/>
          <a:p>
            <a:endParaRPr lang="en-US"/>
          </a:p>
        </p:txBody>
      </p:sp>
    </p:spTree>
    <p:extLst>
      <p:ext uri="{BB962C8B-B14F-4D97-AF65-F5344CB8AC3E}">
        <p14:creationId xmlns:p14="http://schemas.microsoft.com/office/powerpoint/2010/main" val="72148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8170-A709-53DA-668B-942D0743C0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595C6-5F06-DA68-E56D-694C6D35E574}"/>
              </a:ext>
            </a:extLst>
          </p:cNvPr>
          <p:cNvSpPr>
            <a:spLocks noGrp="1"/>
          </p:cNvSpPr>
          <p:nvPr>
            <p:ph type="title"/>
          </p:nvPr>
        </p:nvSpPr>
        <p:spPr>
          <a:xfrm>
            <a:off x="484630" y="484632"/>
            <a:ext cx="6830570" cy="530352"/>
          </a:xfrm>
        </p:spPr>
        <p:txBody>
          <a:bodyPr anchor="t">
            <a:normAutofit/>
          </a:bodyPr>
          <a:lstStyle/>
          <a:p>
            <a:r>
              <a:rPr lang="en-US" dirty="0"/>
              <a:t>Node Utilization - Dashboard</a:t>
            </a:r>
          </a:p>
        </p:txBody>
      </p:sp>
      <p:pic>
        <p:nvPicPr>
          <p:cNvPr id="9" name="Picture 8">
            <a:extLst>
              <a:ext uri="{FF2B5EF4-FFF2-40B4-BE49-F238E27FC236}">
                <a16:creationId xmlns:a16="http://schemas.microsoft.com/office/drawing/2014/main" id="{3DF7EF44-CC69-A3BD-34CE-015CA3AAAC02}"/>
              </a:ext>
            </a:extLst>
          </p:cNvPr>
          <p:cNvPicPr>
            <a:picLocks noChangeAspect="1"/>
          </p:cNvPicPr>
          <p:nvPr/>
        </p:nvPicPr>
        <p:blipFill>
          <a:blip r:embed="rId2"/>
          <a:stretch>
            <a:fillRect/>
          </a:stretch>
        </p:blipFill>
        <p:spPr>
          <a:xfrm>
            <a:off x="484630" y="2188076"/>
            <a:ext cx="6830568" cy="3295749"/>
          </a:xfrm>
          <a:prstGeom prst="rect">
            <a:avLst/>
          </a:prstGeom>
          <a:noFill/>
        </p:spPr>
      </p:pic>
      <p:sp>
        <p:nvSpPr>
          <p:cNvPr id="4" name="Content Placeholder 3">
            <a:extLst>
              <a:ext uri="{FF2B5EF4-FFF2-40B4-BE49-F238E27FC236}">
                <a16:creationId xmlns:a16="http://schemas.microsoft.com/office/drawing/2014/main" id="{A63ABCEA-A8C3-3C7B-FF27-217EE5BC1B96}"/>
              </a:ext>
            </a:extLst>
          </p:cNvPr>
          <p:cNvSpPr>
            <a:spLocks noGrp="1"/>
          </p:cNvSpPr>
          <p:nvPr>
            <p:ph sz="half" idx="2"/>
          </p:nvPr>
        </p:nvSpPr>
        <p:spPr>
          <a:xfrm>
            <a:off x="8233221" y="2871907"/>
            <a:ext cx="3410712" cy="1915754"/>
          </a:xfrm>
        </p:spPr>
        <p:txBody>
          <a:bodyPr>
            <a:normAutofit/>
          </a:bodyPr>
          <a:lstStyle/>
          <a:p>
            <a:r>
              <a:rPr lang="en-US" dirty="0"/>
              <a:t>Why are there gaps in between the tests that are run for the same firmware?</a:t>
            </a:r>
          </a:p>
          <a:p>
            <a:r>
              <a:rPr lang="en-US" dirty="0"/>
              <a:t>Provision to plot node by node to have closer look into the utilization</a:t>
            </a:r>
          </a:p>
          <a:p>
            <a:endParaRPr lang="en-US" dirty="0"/>
          </a:p>
        </p:txBody>
      </p:sp>
      <p:sp>
        <p:nvSpPr>
          <p:cNvPr id="5" name="Text Placeholder 4">
            <a:extLst>
              <a:ext uri="{FF2B5EF4-FFF2-40B4-BE49-F238E27FC236}">
                <a16:creationId xmlns:a16="http://schemas.microsoft.com/office/drawing/2014/main" id="{AC13C658-8D1A-BB79-7456-3ADD609F3EB9}"/>
              </a:ext>
            </a:extLst>
          </p:cNvPr>
          <p:cNvSpPr>
            <a:spLocks noGrp="1"/>
          </p:cNvSpPr>
          <p:nvPr>
            <p:ph type="body" sz="quarter" idx="10"/>
          </p:nvPr>
        </p:nvSpPr>
        <p:spPr>
          <a:xfrm>
            <a:off x="484631" y="1030944"/>
            <a:ext cx="6830569" cy="347663"/>
          </a:xfrm>
        </p:spPr>
        <p:txBody>
          <a:bodyPr>
            <a:normAutofit/>
          </a:bodyPr>
          <a:lstStyle/>
          <a:p>
            <a:r>
              <a:rPr lang="en-US" sz="1400" dirty="0">
                <a:solidFill>
                  <a:schemeClr val="accent2">
                    <a:lumMod val="75000"/>
                  </a:schemeClr>
                </a:solidFill>
              </a:rPr>
              <a:t>Scope for improvement </a:t>
            </a:r>
          </a:p>
          <a:p>
            <a:endParaRPr lang="en-US" dirty="0"/>
          </a:p>
        </p:txBody>
      </p:sp>
      <p:sp>
        <p:nvSpPr>
          <p:cNvPr id="19" name="Text Placeholder 5">
            <a:extLst>
              <a:ext uri="{FF2B5EF4-FFF2-40B4-BE49-F238E27FC236}">
                <a16:creationId xmlns:a16="http://schemas.microsoft.com/office/drawing/2014/main" id="{14C0269A-565E-14C8-4FCA-E1BB78417D98}"/>
              </a:ext>
            </a:extLst>
          </p:cNvPr>
          <p:cNvSpPr>
            <a:spLocks noGrp="1"/>
          </p:cNvSpPr>
          <p:nvPr>
            <p:ph type="body" sz="quarter" idx="11"/>
          </p:nvPr>
        </p:nvSpPr>
        <p:spPr>
          <a:xfrm>
            <a:off x="486537" y="6153150"/>
            <a:ext cx="6828661" cy="219075"/>
          </a:xfrm>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4E4559A6-1822-4550-2750-FF1DF190421D}"/>
                  </a:ext>
                </a:extLst>
              </p14:cNvPr>
              <p14:cNvContentPartPr/>
              <p14:nvPr/>
            </p14:nvContentPartPr>
            <p14:xfrm>
              <a:off x="1650240" y="2123246"/>
              <a:ext cx="1040400" cy="1197720"/>
            </p14:xfrm>
          </p:contentPart>
        </mc:Choice>
        <mc:Fallback xmlns="">
          <p:pic>
            <p:nvPicPr>
              <p:cNvPr id="13" name="Ink 12">
                <a:extLst>
                  <a:ext uri="{FF2B5EF4-FFF2-40B4-BE49-F238E27FC236}">
                    <a16:creationId xmlns:a16="http://schemas.microsoft.com/office/drawing/2014/main" id="{4E4559A6-1822-4550-2750-FF1DF190421D}"/>
                  </a:ext>
                </a:extLst>
              </p:cNvPr>
              <p:cNvPicPr/>
              <p:nvPr/>
            </p:nvPicPr>
            <p:blipFill>
              <a:blip r:embed="rId4"/>
              <a:stretch>
                <a:fillRect/>
              </a:stretch>
            </p:blipFill>
            <p:spPr>
              <a:xfrm>
                <a:off x="1644120" y="2117126"/>
                <a:ext cx="1052640" cy="1209960"/>
              </a:xfrm>
              <a:prstGeom prst="rect">
                <a:avLst/>
              </a:prstGeom>
            </p:spPr>
          </p:pic>
        </mc:Fallback>
      </mc:AlternateContent>
    </p:spTree>
    <p:extLst>
      <p:ext uri="{BB962C8B-B14F-4D97-AF65-F5344CB8AC3E}">
        <p14:creationId xmlns:p14="http://schemas.microsoft.com/office/powerpoint/2010/main" val="389403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B8F08-63B6-D4E3-DF69-6FCB32C3B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644F7-5B00-A63B-3AD8-C20D87B0B78C}"/>
              </a:ext>
            </a:extLst>
          </p:cNvPr>
          <p:cNvSpPr>
            <a:spLocks noGrp="1"/>
          </p:cNvSpPr>
          <p:nvPr>
            <p:ph type="title"/>
          </p:nvPr>
        </p:nvSpPr>
        <p:spPr>
          <a:xfrm>
            <a:off x="484630" y="484632"/>
            <a:ext cx="6830570" cy="530352"/>
          </a:xfrm>
        </p:spPr>
        <p:txBody>
          <a:bodyPr anchor="t">
            <a:normAutofit/>
          </a:bodyPr>
          <a:lstStyle/>
          <a:p>
            <a:r>
              <a:rPr lang="en-US" dirty="0"/>
              <a:t>Time and Node Prediction</a:t>
            </a:r>
          </a:p>
        </p:txBody>
      </p:sp>
      <p:pic>
        <p:nvPicPr>
          <p:cNvPr id="8" name="Content Placeholder 7">
            <a:extLst>
              <a:ext uri="{FF2B5EF4-FFF2-40B4-BE49-F238E27FC236}">
                <a16:creationId xmlns:a16="http://schemas.microsoft.com/office/drawing/2014/main" id="{8176D9A4-85FE-D73B-B99F-D189BF8E66D3}"/>
              </a:ext>
            </a:extLst>
          </p:cNvPr>
          <p:cNvPicPr>
            <a:picLocks noGrp="1" noChangeAspect="1"/>
          </p:cNvPicPr>
          <p:nvPr>
            <p:ph sz="half" idx="1"/>
          </p:nvPr>
        </p:nvPicPr>
        <p:blipFill>
          <a:blip r:embed="rId2"/>
          <a:stretch>
            <a:fillRect/>
          </a:stretch>
        </p:blipFill>
        <p:spPr>
          <a:xfrm>
            <a:off x="484628" y="2145385"/>
            <a:ext cx="6830568" cy="3381130"/>
          </a:xfrm>
          <a:noFill/>
        </p:spPr>
      </p:pic>
      <p:sp>
        <p:nvSpPr>
          <p:cNvPr id="4" name="Content Placeholder 3">
            <a:extLst>
              <a:ext uri="{FF2B5EF4-FFF2-40B4-BE49-F238E27FC236}">
                <a16:creationId xmlns:a16="http://schemas.microsoft.com/office/drawing/2014/main" id="{D34CD8BA-219A-DC2F-45EF-666BC52DF8C7}"/>
              </a:ext>
            </a:extLst>
          </p:cNvPr>
          <p:cNvSpPr>
            <a:spLocks noGrp="1"/>
          </p:cNvSpPr>
          <p:nvPr>
            <p:ph sz="half" idx="2"/>
          </p:nvPr>
        </p:nvSpPr>
        <p:spPr>
          <a:xfrm>
            <a:off x="8293606" y="1664208"/>
            <a:ext cx="3410712" cy="4343485"/>
          </a:xfrm>
        </p:spPr>
        <p:txBody>
          <a:bodyPr>
            <a:normAutofit fontScale="92500"/>
          </a:bodyPr>
          <a:lstStyle/>
          <a:p>
            <a:r>
              <a:rPr lang="en-US" dirty="0"/>
              <a:t>Contains a slider to adjust the time and nodes accordingly </a:t>
            </a:r>
          </a:p>
          <a:p>
            <a:r>
              <a:rPr lang="en-US" dirty="0"/>
              <a:t>Uses Longest-processing time first (LPTF) algorithm for finding the efficient distribution of tests </a:t>
            </a:r>
          </a:p>
          <a:p>
            <a:r>
              <a:rPr lang="en-US" dirty="0"/>
              <a:t>Also displays the script names</a:t>
            </a:r>
          </a:p>
          <a:p>
            <a:r>
              <a:rPr lang="en-US" dirty="0"/>
              <a:t>We can upload any CSV file containing a test plan to predict the allocation and time </a:t>
            </a:r>
          </a:p>
          <a:p>
            <a:r>
              <a:rPr lang="en-US" dirty="0"/>
              <a:t>Self-updates </a:t>
            </a:r>
          </a:p>
          <a:p>
            <a:r>
              <a:rPr lang="en-US" dirty="0"/>
              <a:t>Data source: MTAP </a:t>
            </a:r>
            <a:r>
              <a:rPr lang="en-US" dirty="0">
                <a:solidFill>
                  <a:schemeClr val="accent1"/>
                </a:solidFill>
              </a:rPr>
              <a:t>script history </a:t>
            </a:r>
            <a:r>
              <a:rPr lang="en-US" dirty="0"/>
              <a:t>– to collect the avg time</a:t>
            </a:r>
          </a:p>
          <a:p>
            <a:r>
              <a:rPr lang="en-US" dirty="0"/>
              <a:t>Considers </a:t>
            </a:r>
            <a:r>
              <a:rPr lang="en-US" dirty="0">
                <a:solidFill>
                  <a:schemeClr val="accent1"/>
                </a:solidFill>
              </a:rPr>
              <a:t>weighted average </a:t>
            </a:r>
            <a:r>
              <a:rPr lang="en-US" dirty="0"/>
              <a:t>time </a:t>
            </a:r>
          </a:p>
        </p:txBody>
      </p:sp>
      <p:sp>
        <p:nvSpPr>
          <p:cNvPr id="5" name="Text Placeholder 4">
            <a:extLst>
              <a:ext uri="{FF2B5EF4-FFF2-40B4-BE49-F238E27FC236}">
                <a16:creationId xmlns:a16="http://schemas.microsoft.com/office/drawing/2014/main" id="{E194C943-56B5-2D3D-955A-DE43ACAE633D}"/>
              </a:ext>
            </a:extLst>
          </p:cNvPr>
          <p:cNvSpPr>
            <a:spLocks noGrp="1"/>
          </p:cNvSpPr>
          <p:nvPr>
            <p:ph type="body" sz="quarter" idx="10"/>
          </p:nvPr>
        </p:nvSpPr>
        <p:spPr>
          <a:xfrm>
            <a:off x="484631" y="1030944"/>
            <a:ext cx="6830569" cy="347663"/>
          </a:xfrm>
        </p:spPr>
        <p:txBody>
          <a:bodyPr>
            <a:normAutofit/>
          </a:bodyPr>
          <a:lstStyle/>
          <a:p>
            <a:r>
              <a:rPr lang="en-US" sz="1400" dirty="0">
                <a:solidFill>
                  <a:schemeClr val="accent2">
                    <a:lumMod val="75000"/>
                  </a:schemeClr>
                </a:solidFill>
              </a:rPr>
              <a:t>To have a pre-knowledge and efficient scheduling of Tests</a:t>
            </a:r>
          </a:p>
        </p:txBody>
      </p:sp>
      <p:sp>
        <p:nvSpPr>
          <p:cNvPr id="13" name="Text Placeholder 5">
            <a:extLst>
              <a:ext uri="{FF2B5EF4-FFF2-40B4-BE49-F238E27FC236}">
                <a16:creationId xmlns:a16="http://schemas.microsoft.com/office/drawing/2014/main" id="{32C468AE-FCEF-D290-18E5-9D9A403D49F8}"/>
              </a:ext>
            </a:extLst>
          </p:cNvPr>
          <p:cNvSpPr>
            <a:spLocks noGrp="1"/>
          </p:cNvSpPr>
          <p:nvPr>
            <p:ph type="body" sz="quarter" idx="11"/>
          </p:nvPr>
        </p:nvSpPr>
        <p:spPr>
          <a:xfrm>
            <a:off x="486537" y="6153150"/>
            <a:ext cx="6828663" cy="219075"/>
          </a:xfrm>
        </p:spPr>
        <p:txBody>
          <a:bodyPr/>
          <a:lstStyle/>
          <a:p>
            <a:endParaRPr lang="en-US"/>
          </a:p>
        </p:txBody>
      </p:sp>
    </p:spTree>
    <p:extLst>
      <p:ext uri="{BB962C8B-B14F-4D97-AF65-F5344CB8AC3E}">
        <p14:creationId xmlns:p14="http://schemas.microsoft.com/office/powerpoint/2010/main" val="413739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6792-A36F-AFE2-5100-9CB0E8FE57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417C39-8269-765F-CB2C-162B941BAD2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5F198F8-9893-3458-1642-B567770AC161}"/>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ECBF8F9-6CAB-4441-FCE4-FA7B4AE8215F}"/>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59135A38-3E71-07DD-1ED8-26084AC2BFCA}"/>
              </a:ext>
            </a:extLst>
          </p:cNvPr>
          <p:cNvSpPr>
            <a:spLocks noGrp="1"/>
          </p:cNvSpPr>
          <p:nvPr>
            <p:ph type="body" sz="quarter" idx="11"/>
          </p:nvPr>
        </p:nvSpPr>
        <p:spPr/>
        <p:txBody>
          <a:bodyPr/>
          <a:lstStyle/>
          <a:p>
            <a:endParaRPr lang="en-US"/>
          </a:p>
        </p:txBody>
      </p:sp>
      <p:pic>
        <p:nvPicPr>
          <p:cNvPr id="8" name="Picture 7">
            <a:extLst>
              <a:ext uri="{FF2B5EF4-FFF2-40B4-BE49-F238E27FC236}">
                <a16:creationId xmlns:a16="http://schemas.microsoft.com/office/drawing/2014/main" id="{EDD692FC-8CAD-6B8B-29D1-0B2EE9B364C0}"/>
              </a:ext>
            </a:extLst>
          </p:cNvPr>
          <p:cNvPicPr>
            <a:picLocks noChangeAspect="1"/>
          </p:cNvPicPr>
          <p:nvPr/>
        </p:nvPicPr>
        <p:blipFill>
          <a:blip r:embed="rId2"/>
          <a:stretch>
            <a:fillRect/>
          </a:stretch>
        </p:blipFill>
        <p:spPr>
          <a:xfrm>
            <a:off x="32349" y="0"/>
            <a:ext cx="12127302" cy="6858000"/>
          </a:xfrm>
          <a:prstGeom prst="rect">
            <a:avLst/>
          </a:prstGeom>
        </p:spPr>
      </p:pic>
    </p:spTree>
    <p:extLst>
      <p:ext uri="{BB962C8B-B14F-4D97-AF65-F5344CB8AC3E}">
        <p14:creationId xmlns:p14="http://schemas.microsoft.com/office/powerpoint/2010/main" val="301457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0C1C-B6A7-070C-68D5-373DB84727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783B92-4FE5-9619-E728-F06B8850251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86B872A-761F-7D36-322E-2613816A5B3A}"/>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FB00E824-83CB-C7DB-968E-4E0719842387}"/>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74395332-1585-492B-7D2E-D60379A75F27}"/>
              </a:ext>
            </a:extLst>
          </p:cNvPr>
          <p:cNvSpPr>
            <a:spLocks noGrp="1"/>
          </p:cNvSpPr>
          <p:nvPr>
            <p:ph type="body" sz="quarter" idx="11"/>
          </p:nvPr>
        </p:nvSpPr>
        <p:spPr/>
        <p:txBody>
          <a:bodyPr/>
          <a:lstStyle/>
          <a:p>
            <a:endParaRPr lang="en-US"/>
          </a:p>
        </p:txBody>
      </p:sp>
      <p:pic>
        <p:nvPicPr>
          <p:cNvPr id="8" name="Picture 7">
            <a:extLst>
              <a:ext uri="{FF2B5EF4-FFF2-40B4-BE49-F238E27FC236}">
                <a16:creationId xmlns:a16="http://schemas.microsoft.com/office/drawing/2014/main" id="{F0D269D2-A22C-194A-2A7B-0224426EE441}"/>
              </a:ext>
            </a:extLst>
          </p:cNvPr>
          <p:cNvPicPr>
            <a:picLocks noChangeAspect="1"/>
          </p:cNvPicPr>
          <p:nvPr/>
        </p:nvPicPr>
        <p:blipFill>
          <a:blip r:embed="rId2"/>
          <a:stretch>
            <a:fillRect/>
          </a:stretch>
        </p:blipFill>
        <p:spPr>
          <a:xfrm>
            <a:off x="0" y="1183613"/>
            <a:ext cx="12192000" cy="4490774"/>
          </a:xfrm>
          <a:prstGeom prst="rect">
            <a:avLst/>
          </a:prstGeom>
        </p:spPr>
      </p:pic>
    </p:spTree>
    <p:extLst>
      <p:ext uri="{BB962C8B-B14F-4D97-AF65-F5344CB8AC3E}">
        <p14:creationId xmlns:p14="http://schemas.microsoft.com/office/powerpoint/2010/main" val="242714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9D35-7A73-51EA-6DEC-4524DCBC18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CF4125-355D-BCF6-05C6-DA483ACE328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F7A54605-F788-3CEF-883B-F790C830EB1B}"/>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C100A7B5-0434-EBC2-6C48-5AEA98BA5B0E}"/>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35EAE65-F65E-4E53-2237-FE227B87F0B4}"/>
              </a:ext>
            </a:extLst>
          </p:cNvPr>
          <p:cNvSpPr>
            <a:spLocks noGrp="1"/>
          </p:cNvSpPr>
          <p:nvPr>
            <p:ph type="body" sz="quarter" idx="11"/>
          </p:nvPr>
        </p:nvSpPr>
        <p:spPr/>
        <p:txBody>
          <a:bodyPr/>
          <a:lstStyle/>
          <a:p>
            <a:endParaRPr lang="en-US"/>
          </a:p>
        </p:txBody>
      </p:sp>
      <p:pic>
        <p:nvPicPr>
          <p:cNvPr id="8" name="Picture 7">
            <a:extLst>
              <a:ext uri="{FF2B5EF4-FFF2-40B4-BE49-F238E27FC236}">
                <a16:creationId xmlns:a16="http://schemas.microsoft.com/office/drawing/2014/main" id="{BBD82018-643A-5226-D21F-F312631789FE}"/>
              </a:ext>
            </a:extLst>
          </p:cNvPr>
          <p:cNvPicPr>
            <a:picLocks noChangeAspect="1"/>
          </p:cNvPicPr>
          <p:nvPr/>
        </p:nvPicPr>
        <p:blipFill>
          <a:blip r:embed="rId2"/>
          <a:stretch>
            <a:fillRect/>
          </a:stretch>
        </p:blipFill>
        <p:spPr>
          <a:xfrm>
            <a:off x="0" y="257520"/>
            <a:ext cx="12192000" cy="6342960"/>
          </a:xfrm>
          <a:prstGeom prst="rect">
            <a:avLst/>
          </a:prstGeom>
        </p:spPr>
      </p:pic>
    </p:spTree>
    <p:extLst>
      <p:ext uri="{BB962C8B-B14F-4D97-AF65-F5344CB8AC3E}">
        <p14:creationId xmlns:p14="http://schemas.microsoft.com/office/powerpoint/2010/main" val="3029263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82DE-5361-EC7F-8960-C5C8207429A1}"/>
              </a:ext>
            </a:extLst>
          </p:cNvPr>
          <p:cNvSpPr>
            <a:spLocks noGrp="1"/>
          </p:cNvSpPr>
          <p:nvPr>
            <p:ph type="title"/>
          </p:nvPr>
        </p:nvSpPr>
        <p:spPr/>
        <p:txBody>
          <a:bodyPr/>
          <a:lstStyle/>
          <a:p>
            <a:r>
              <a:rPr lang="en-US" dirty="0"/>
              <a:t>Time and Node Prediction</a:t>
            </a:r>
          </a:p>
        </p:txBody>
      </p:sp>
      <p:sp>
        <p:nvSpPr>
          <p:cNvPr id="3" name="Text Placeholder 2">
            <a:extLst>
              <a:ext uri="{FF2B5EF4-FFF2-40B4-BE49-F238E27FC236}">
                <a16:creationId xmlns:a16="http://schemas.microsoft.com/office/drawing/2014/main" id="{A1BF6A10-029D-5636-D180-F2E33D8B362D}"/>
              </a:ext>
            </a:extLst>
          </p:cNvPr>
          <p:cNvSpPr>
            <a:spLocks noGrp="1"/>
          </p:cNvSpPr>
          <p:nvPr>
            <p:ph type="body" sz="quarter" idx="10"/>
          </p:nvPr>
        </p:nvSpPr>
        <p:spPr/>
        <p:txBody>
          <a:bodyPr/>
          <a:lstStyle/>
          <a:p>
            <a:r>
              <a:rPr lang="en-US" sz="1400" dirty="0">
                <a:solidFill>
                  <a:schemeClr val="accent2"/>
                </a:solidFill>
              </a:rPr>
              <a:t>Further works – Add more features</a:t>
            </a:r>
          </a:p>
        </p:txBody>
      </p:sp>
      <p:sp>
        <p:nvSpPr>
          <p:cNvPr id="5" name="Rectangle 4">
            <a:extLst>
              <a:ext uri="{FF2B5EF4-FFF2-40B4-BE49-F238E27FC236}">
                <a16:creationId xmlns:a16="http://schemas.microsoft.com/office/drawing/2014/main" id="{E4ADC5D0-1D17-D553-208B-E141C95F73F0}"/>
              </a:ext>
            </a:extLst>
          </p:cNvPr>
          <p:cNvSpPr/>
          <p:nvPr/>
        </p:nvSpPr>
        <p:spPr>
          <a:xfrm>
            <a:off x="1068525" y="3079165"/>
            <a:ext cx="2651760" cy="646331"/>
          </a:xfrm>
          <a:prstGeom prst="rect">
            <a:avLst/>
          </a:prstGeom>
        </p:spPr>
        <p:txBody>
          <a:bodyPr wrap="square">
            <a:spAutoFit/>
          </a:bodyPr>
          <a:lstStyle/>
          <a:p>
            <a:pPr algn="ctr"/>
            <a:r>
              <a:rPr lang="en-US" sz="1200" dirty="0">
                <a:solidFill>
                  <a:schemeClr val="tx2">
                    <a:lumMod val="50000"/>
                  </a:schemeClr>
                </a:solidFill>
              </a:rPr>
              <a:t>Make interactive set up where is shows much time is left for each node – idle state</a:t>
            </a:r>
            <a:endParaRPr lang="en-US" sz="1200" b="0" i="0" dirty="0">
              <a:solidFill>
                <a:schemeClr val="tx2">
                  <a:lumMod val="50000"/>
                </a:schemeClr>
              </a:solidFill>
              <a:effectLst/>
            </a:endParaRPr>
          </a:p>
        </p:txBody>
      </p:sp>
      <p:sp>
        <p:nvSpPr>
          <p:cNvPr id="6" name="TextBox 5">
            <a:extLst>
              <a:ext uri="{FF2B5EF4-FFF2-40B4-BE49-F238E27FC236}">
                <a16:creationId xmlns:a16="http://schemas.microsoft.com/office/drawing/2014/main" id="{70177476-BFE0-DA5D-F27E-0832EA4508A3}"/>
              </a:ext>
            </a:extLst>
          </p:cNvPr>
          <p:cNvSpPr txBox="1"/>
          <p:nvPr/>
        </p:nvSpPr>
        <p:spPr>
          <a:xfrm>
            <a:off x="1068525" y="2617500"/>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Time Left</a:t>
            </a:r>
          </a:p>
        </p:txBody>
      </p:sp>
      <p:sp>
        <p:nvSpPr>
          <p:cNvPr id="7" name="Oval 6">
            <a:extLst>
              <a:ext uri="{FF2B5EF4-FFF2-40B4-BE49-F238E27FC236}">
                <a16:creationId xmlns:a16="http://schemas.microsoft.com/office/drawing/2014/main" id="{7E245EA1-4E4D-48EC-DF8F-EBE1F3F5CB5B}"/>
              </a:ext>
            </a:extLst>
          </p:cNvPr>
          <p:cNvSpPr/>
          <p:nvPr/>
        </p:nvSpPr>
        <p:spPr>
          <a:xfrm>
            <a:off x="2028645" y="1751053"/>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F19796-5067-802B-F12A-F9F043F39EB8}"/>
              </a:ext>
            </a:extLst>
          </p:cNvPr>
          <p:cNvSpPr/>
          <p:nvPr/>
        </p:nvSpPr>
        <p:spPr>
          <a:xfrm>
            <a:off x="4617432" y="3105834"/>
            <a:ext cx="2651760" cy="646331"/>
          </a:xfrm>
          <a:prstGeom prst="rect">
            <a:avLst/>
          </a:prstGeom>
        </p:spPr>
        <p:txBody>
          <a:bodyPr wrap="square">
            <a:spAutoFit/>
          </a:bodyPr>
          <a:lstStyle/>
          <a:p>
            <a:pPr algn="ctr"/>
            <a:r>
              <a:rPr lang="en-US" sz="1200" dirty="0">
                <a:solidFill>
                  <a:schemeClr val="tx2">
                    <a:lumMod val="50000"/>
                  </a:schemeClr>
                </a:solidFill>
              </a:rPr>
              <a:t>Provide details about which tests comes under a particular nodes – color code or number codes</a:t>
            </a:r>
            <a:endParaRPr lang="en-US" sz="1200" b="0" i="0" dirty="0">
              <a:solidFill>
                <a:schemeClr val="tx2">
                  <a:lumMod val="50000"/>
                </a:schemeClr>
              </a:solidFill>
              <a:effectLst/>
            </a:endParaRPr>
          </a:p>
        </p:txBody>
      </p:sp>
      <p:sp>
        <p:nvSpPr>
          <p:cNvPr id="9" name="TextBox 8">
            <a:extLst>
              <a:ext uri="{FF2B5EF4-FFF2-40B4-BE49-F238E27FC236}">
                <a16:creationId xmlns:a16="http://schemas.microsoft.com/office/drawing/2014/main" id="{659E9656-2A94-03EB-2BBE-D8CCA396A92B}"/>
              </a:ext>
            </a:extLst>
          </p:cNvPr>
          <p:cNvSpPr txBox="1"/>
          <p:nvPr/>
        </p:nvSpPr>
        <p:spPr>
          <a:xfrm>
            <a:off x="4617432" y="2644169"/>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ARRANGMENT</a:t>
            </a:r>
          </a:p>
        </p:txBody>
      </p:sp>
      <p:sp>
        <p:nvSpPr>
          <p:cNvPr id="10" name="Oval 9">
            <a:extLst>
              <a:ext uri="{FF2B5EF4-FFF2-40B4-BE49-F238E27FC236}">
                <a16:creationId xmlns:a16="http://schemas.microsoft.com/office/drawing/2014/main" id="{BF390B6D-B841-FFE4-DE20-2C64A27AC1B8}"/>
              </a:ext>
            </a:extLst>
          </p:cNvPr>
          <p:cNvSpPr/>
          <p:nvPr/>
        </p:nvSpPr>
        <p:spPr>
          <a:xfrm>
            <a:off x="5577552" y="1777722"/>
            <a:ext cx="731520" cy="731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80C6D4-3771-9939-0468-AC635302A22F}"/>
              </a:ext>
            </a:extLst>
          </p:cNvPr>
          <p:cNvSpPr/>
          <p:nvPr/>
        </p:nvSpPr>
        <p:spPr>
          <a:xfrm>
            <a:off x="1068525" y="5403783"/>
            <a:ext cx="2651760" cy="646331"/>
          </a:xfrm>
          <a:prstGeom prst="rect">
            <a:avLst/>
          </a:prstGeom>
        </p:spPr>
        <p:txBody>
          <a:bodyPr wrap="square">
            <a:spAutoFit/>
          </a:bodyPr>
          <a:lstStyle/>
          <a:p>
            <a:pPr algn="ctr"/>
            <a:r>
              <a:rPr lang="en-US" sz="1200" dirty="0">
                <a:solidFill>
                  <a:schemeClr val="tx2">
                    <a:lumMod val="50000"/>
                  </a:schemeClr>
                </a:solidFill>
              </a:rPr>
              <a:t>Allowing the user to change the allocation of the scripts to the nodes and edit the same </a:t>
            </a:r>
            <a:endParaRPr lang="en-US" sz="1200" b="0" i="0" dirty="0">
              <a:solidFill>
                <a:schemeClr val="tx2">
                  <a:lumMod val="50000"/>
                </a:schemeClr>
              </a:solidFill>
              <a:effectLst/>
            </a:endParaRPr>
          </a:p>
        </p:txBody>
      </p:sp>
      <p:sp>
        <p:nvSpPr>
          <p:cNvPr id="12" name="TextBox 11">
            <a:extLst>
              <a:ext uri="{FF2B5EF4-FFF2-40B4-BE49-F238E27FC236}">
                <a16:creationId xmlns:a16="http://schemas.microsoft.com/office/drawing/2014/main" id="{64B40F70-21C7-FD4A-252E-2AC0386ADC48}"/>
              </a:ext>
            </a:extLst>
          </p:cNvPr>
          <p:cNvSpPr txBox="1"/>
          <p:nvPr/>
        </p:nvSpPr>
        <p:spPr>
          <a:xfrm>
            <a:off x="1068525" y="4942118"/>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Flexibility</a:t>
            </a:r>
          </a:p>
        </p:txBody>
      </p:sp>
      <p:sp>
        <p:nvSpPr>
          <p:cNvPr id="13" name="Oval 12">
            <a:extLst>
              <a:ext uri="{FF2B5EF4-FFF2-40B4-BE49-F238E27FC236}">
                <a16:creationId xmlns:a16="http://schemas.microsoft.com/office/drawing/2014/main" id="{B1A757A7-FF6D-414F-F322-FA0EB8F7BDA6}"/>
              </a:ext>
            </a:extLst>
          </p:cNvPr>
          <p:cNvSpPr/>
          <p:nvPr/>
        </p:nvSpPr>
        <p:spPr>
          <a:xfrm>
            <a:off x="2028645" y="4075671"/>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EFC3540-92FD-7EFD-2159-7CCCB75EBC5F}"/>
              </a:ext>
            </a:extLst>
          </p:cNvPr>
          <p:cNvSpPr/>
          <p:nvPr/>
        </p:nvSpPr>
        <p:spPr>
          <a:xfrm>
            <a:off x="4617432" y="5430452"/>
            <a:ext cx="2651760" cy="461665"/>
          </a:xfrm>
          <a:prstGeom prst="rect">
            <a:avLst/>
          </a:prstGeom>
        </p:spPr>
        <p:txBody>
          <a:bodyPr wrap="square">
            <a:spAutoFit/>
          </a:bodyPr>
          <a:lstStyle/>
          <a:p>
            <a:pPr algn="ctr"/>
            <a:r>
              <a:rPr lang="en-US" sz="1200" b="0" i="0" dirty="0">
                <a:solidFill>
                  <a:schemeClr val="tx2">
                    <a:lumMod val="50000"/>
                  </a:schemeClr>
                </a:solidFill>
                <a:effectLst/>
              </a:rPr>
              <a:t>Improve the UI of the dashboards – make it user friendly </a:t>
            </a:r>
          </a:p>
        </p:txBody>
      </p:sp>
      <p:sp>
        <p:nvSpPr>
          <p:cNvPr id="15" name="TextBox 14">
            <a:extLst>
              <a:ext uri="{FF2B5EF4-FFF2-40B4-BE49-F238E27FC236}">
                <a16:creationId xmlns:a16="http://schemas.microsoft.com/office/drawing/2014/main" id="{C202A6D9-AC07-603B-49E8-410BA2959E41}"/>
              </a:ext>
            </a:extLst>
          </p:cNvPr>
          <p:cNvSpPr txBox="1"/>
          <p:nvPr/>
        </p:nvSpPr>
        <p:spPr>
          <a:xfrm>
            <a:off x="4617432" y="4968787"/>
            <a:ext cx="2651760" cy="461665"/>
          </a:xfrm>
          <a:prstGeom prst="rect">
            <a:avLst/>
          </a:prstGeom>
          <a:noFill/>
        </p:spPr>
        <p:txBody>
          <a:bodyPr wrap="square" rtlCol="0">
            <a:spAutoFit/>
          </a:bodyPr>
          <a:lstStyle/>
          <a:p>
            <a:pPr algn="ctr"/>
            <a:r>
              <a:rPr lang="en-US" sz="2400" dirty="0">
                <a:solidFill>
                  <a:schemeClr val="tx2">
                    <a:lumMod val="50000"/>
                  </a:schemeClr>
                </a:solidFill>
                <a:latin typeface="Bebas Neue" panose="020B0606020202050201" pitchFamily="34" charset="0"/>
              </a:rPr>
              <a:t>UI - IMPROV</a:t>
            </a:r>
          </a:p>
        </p:txBody>
      </p:sp>
      <p:sp>
        <p:nvSpPr>
          <p:cNvPr id="16" name="Oval 15">
            <a:extLst>
              <a:ext uri="{FF2B5EF4-FFF2-40B4-BE49-F238E27FC236}">
                <a16:creationId xmlns:a16="http://schemas.microsoft.com/office/drawing/2014/main" id="{00750AB8-DAEE-869B-9064-734699B67D53}"/>
              </a:ext>
            </a:extLst>
          </p:cNvPr>
          <p:cNvSpPr/>
          <p:nvPr/>
        </p:nvSpPr>
        <p:spPr>
          <a:xfrm>
            <a:off x="5577552" y="4102340"/>
            <a:ext cx="731520" cy="7315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D58BE1D-6F85-BC4B-ECF4-2816C6FE9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0912" y="2000335"/>
            <a:ext cx="304800" cy="304800"/>
          </a:xfrm>
          <a:prstGeom prst="rect">
            <a:avLst/>
          </a:prstGeom>
        </p:spPr>
      </p:pic>
      <p:pic>
        <p:nvPicPr>
          <p:cNvPr id="18" name="Picture 17">
            <a:extLst>
              <a:ext uri="{FF2B5EF4-FFF2-40B4-BE49-F238E27FC236}">
                <a16:creationId xmlns:a16="http://schemas.microsoft.com/office/drawing/2014/main" id="{650D66F0-DFF8-924A-A860-B97D69281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2005" y="1968651"/>
            <a:ext cx="304800" cy="304800"/>
          </a:xfrm>
          <a:prstGeom prst="rect">
            <a:avLst/>
          </a:prstGeom>
        </p:spPr>
      </p:pic>
      <p:pic>
        <p:nvPicPr>
          <p:cNvPr id="19" name="Picture 18">
            <a:extLst>
              <a:ext uri="{FF2B5EF4-FFF2-40B4-BE49-F238E27FC236}">
                <a16:creationId xmlns:a16="http://schemas.microsoft.com/office/drawing/2014/main" id="{3C4D7E38-C069-0892-44B5-9CC6727DC7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2005" y="4289031"/>
            <a:ext cx="304800" cy="304800"/>
          </a:xfrm>
          <a:prstGeom prst="rect">
            <a:avLst/>
          </a:prstGeom>
        </p:spPr>
      </p:pic>
      <p:pic>
        <p:nvPicPr>
          <p:cNvPr id="20" name="Picture 19">
            <a:extLst>
              <a:ext uri="{FF2B5EF4-FFF2-40B4-BE49-F238E27FC236}">
                <a16:creationId xmlns:a16="http://schemas.microsoft.com/office/drawing/2014/main" id="{CC6638DB-1665-A593-A2C4-DF3B933E66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0912" y="4327588"/>
            <a:ext cx="304800" cy="304800"/>
          </a:xfrm>
          <a:prstGeom prst="rect">
            <a:avLst/>
          </a:prstGeom>
        </p:spPr>
      </p:pic>
      <p:sp>
        <p:nvSpPr>
          <p:cNvPr id="21" name="Rectangle 20">
            <a:extLst>
              <a:ext uri="{FF2B5EF4-FFF2-40B4-BE49-F238E27FC236}">
                <a16:creationId xmlns:a16="http://schemas.microsoft.com/office/drawing/2014/main" id="{1D7446F6-8323-70A3-DD31-4503A2A28929}"/>
              </a:ext>
            </a:extLst>
          </p:cNvPr>
          <p:cNvSpPr/>
          <p:nvPr/>
        </p:nvSpPr>
        <p:spPr>
          <a:xfrm>
            <a:off x="8369126" y="2509242"/>
            <a:ext cx="3010487" cy="29212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4328B7-8A6E-4FD2-7E50-DA2A6F135E15}"/>
              </a:ext>
            </a:extLst>
          </p:cNvPr>
          <p:cNvSpPr/>
          <p:nvPr/>
        </p:nvSpPr>
        <p:spPr>
          <a:xfrm>
            <a:off x="8522113" y="3674326"/>
            <a:ext cx="2651760" cy="1384995"/>
          </a:xfrm>
          <a:prstGeom prst="rect">
            <a:avLst/>
          </a:prstGeom>
        </p:spPr>
        <p:txBody>
          <a:bodyPr wrap="square">
            <a:spAutoFit/>
          </a:bodyPr>
          <a:lstStyle/>
          <a:p>
            <a:pPr algn="ctr"/>
            <a:r>
              <a:rPr lang="en-US" sz="1200" b="0" i="0" dirty="0">
                <a:solidFill>
                  <a:schemeClr val="bg1"/>
                </a:solidFill>
                <a:effectLst/>
              </a:rPr>
              <a:t>The code is generally slow due to API calls and various calculations sequentially</a:t>
            </a:r>
            <a:r>
              <a:rPr lang="en-US" sz="1200" dirty="0">
                <a:solidFill>
                  <a:schemeClr val="bg1"/>
                </a:solidFill>
              </a:rPr>
              <a:t>.</a:t>
            </a:r>
          </a:p>
          <a:p>
            <a:pPr algn="ctr"/>
            <a:endParaRPr lang="en-US" sz="1200" dirty="0">
              <a:solidFill>
                <a:schemeClr val="bg1"/>
              </a:solidFill>
            </a:endParaRPr>
          </a:p>
          <a:p>
            <a:pPr marL="228600" indent="-228600">
              <a:buAutoNum type="arabicPeriod"/>
            </a:pPr>
            <a:r>
              <a:rPr lang="en-US" sz="1200" b="0" i="0" dirty="0">
                <a:solidFill>
                  <a:schemeClr val="bg1"/>
                </a:solidFill>
                <a:effectLst/>
              </a:rPr>
              <a:t>Try using the </a:t>
            </a:r>
            <a:r>
              <a:rPr lang="en-US" sz="1200" b="1" i="0" dirty="0">
                <a:solidFill>
                  <a:schemeClr val="bg1"/>
                </a:solidFill>
                <a:effectLst/>
              </a:rPr>
              <a:t>DATABASE records </a:t>
            </a:r>
            <a:r>
              <a:rPr lang="en-US" sz="1200" b="0" i="0" dirty="0">
                <a:solidFill>
                  <a:schemeClr val="bg1"/>
                </a:solidFill>
                <a:effectLst/>
              </a:rPr>
              <a:t>from backend </a:t>
            </a:r>
          </a:p>
          <a:p>
            <a:pPr marL="228600" indent="-228600">
              <a:buAutoNum type="arabicPeriod"/>
            </a:pPr>
            <a:r>
              <a:rPr lang="en-US" sz="1200" dirty="0">
                <a:solidFill>
                  <a:schemeClr val="bg1"/>
                </a:solidFill>
              </a:rPr>
              <a:t>Try parallel processing </a:t>
            </a:r>
            <a:endParaRPr lang="en-US" sz="1200" b="0" i="0" dirty="0">
              <a:solidFill>
                <a:schemeClr val="bg1"/>
              </a:solidFill>
              <a:effectLst/>
            </a:endParaRPr>
          </a:p>
        </p:txBody>
      </p:sp>
      <p:sp>
        <p:nvSpPr>
          <p:cNvPr id="23" name="TextBox 22">
            <a:extLst>
              <a:ext uri="{FF2B5EF4-FFF2-40B4-BE49-F238E27FC236}">
                <a16:creationId xmlns:a16="http://schemas.microsoft.com/office/drawing/2014/main" id="{AF8F1A25-5D94-9638-0491-7AA619BE21B9}"/>
              </a:ext>
            </a:extLst>
          </p:cNvPr>
          <p:cNvSpPr txBox="1"/>
          <p:nvPr/>
        </p:nvSpPr>
        <p:spPr>
          <a:xfrm>
            <a:off x="8522113" y="3212661"/>
            <a:ext cx="2651760" cy="461665"/>
          </a:xfrm>
          <a:prstGeom prst="rect">
            <a:avLst/>
          </a:prstGeom>
          <a:noFill/>
        </p:spPr>
        <p:txBody>
          <a:bodyPr wrap="square" rtlCol="0">
            <a:spAutoFit/>
          </a:bodyPr>
          <a:lstStyle/>
          <a:p>
            <a:pPr algn="ctr"/>
            <a:r>
              <a:rPr lang="en-US" sz="2400" dirty="0">
                <a:solidFill>
                  <a:schemeClr val="bg1"/>
                </a:solidFill>
                <a:latin typeface="Bebas Neue" panose="020B0606020202050201" pitchFamily="34" charset="0"/>
              </a:rPr>
              <a:t>Common improvement</a:t>
            </a:r>
          </a:p>
        </p:txBody>
      </p:sp>
      <p:pic>
        <p:nvPicPr>
          <p:cNvPr id="24" name="Picture 23">
            <a:extLst>
              <a:ext uri="{FF2B5EF4-FFF2-40B4-BE49-F238E27FC236}">
                <a16:creationId xmlns:a16="http://schemas.microsoft.com/office/drawing/2014/main" id="{D2F9EB5B-30C0-B02D-ABD7-2FEDFEC9CF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1969" y="2723608"/>
            <a:ext cx="304800" cy="304800"/>
          </a:xfrm>
          <a:prstGeom prst="rect">
            <a:avLst/>
          </a:prstGeom>
        </p:spPr>
      </p:pic>
    </p:spTree>
    <p:extLst>
      <p:ext uri="{BB962C8B-B14F-4D97-AF65-F5344CB8AC3E}">
        <p14:creationId xmlns:p14="http://schemas.microsoft.com/office/powerpoint/2010/main" val="383336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anim calcmode="lin" valueType="num">
                                      <p:cBhvr>
                                        <p:cTn id="44" dur="1000" fill="hold"/>
                                        <p:tgtEl>
                                          <p:spTgt spid="16"/>
                                        </p:tgtEl>
                                        <p:attrNameLst>
                                          <p:attrName>ppt_x</p:attrName>
                                        </p:attrNameLst>
                                      </p:cBhvr>
                                      <p:tavLst>
                                        <p:tav tm="0">
                                          <p:val>
                                            <p:strVal val="#ppt_x"/>
                                          </p:val>
                                        </p:tav>
                                        <p:tav tm="100000">
                                          <p:val>
                                            <p:strVal val="#ppt_x"/>
                                          </p:val>
                                        </p:tav>
                                      </p:tavLst>
                                    </p:anim>
                                    <p:anim calcmode="lin" valueType="num">
                                      <p:cBhvr>
                                        <p:cTn id="45" dur="1000" fill="hold"/>
                                        <p:tgtEl>
                                          <p:spTgt spid="16"/>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1000"/>
                                        <p:tgtEl>
                                          <p:spTgt spid="23"/>
                                        </p:tgtEl>
                                      </p:cBhvr>
                                    </p:animEffect>
                                    <p:anim calcmode="lin" valueType="num">
                                      <p:cBhvr>
                                        <p:cTn id="62" dur="1000" fill="hold"/>
                                        <p:tgtEl>
                                          <p:spTgt spid="23"/>
                                        </p:tgtEl>
                                        <p:attrNameLst>
                                          <p:attrName>ppt_x</p:attrName>
                                        </p:attrNameLst>
                                      </p:cBhvr>
                                      <p:tavLst>
                                        <p:tav tm="0">
                                          <p:val>
                                            <p:strVal val="#ppt_x"/>
                                          </p:val>
                                        </p:tav>
                                        <p:tav tm="100000">
                                          <p:val>
                                            <p:strVal val="#ppt_x"/>
                                          </p:val>
                                        </p:tav>
                                      </p:tavLst>
                                    </p:anim>
                                    <p:anim calcmode="lin" valueType="num">
                                      <p:cBhvr>
                                        <p:cTn id="63" dur="1000" fill="hold"/>
                                        <p:tgtEl>
                                          <p:spTgt spid="23"/>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anim calcmode="lin" valueType="num">
                                      <p:cBhvr>
                                        <p:cTn id="68" dur="1000" fill="hold"/>
                                        <p:tgtEl>
                                          <p:spTgt spid="24"/>
                                        </p:tgtEl>
                                        <p:attrNameLst>
                                          <p:attrName>ppt_x</p:attrName>
                                        </p:attrNameLst>
                                      </p:cBhvr>
                                      <p:tavLst>
                                        <p:tav tm="0">
                                          <p:val>
                                            <p:strVal val="#ppt_x"/>
                                          </p:val>
                                        </p:tav>
                                        <p:tav tm="100000">
                                          <p:val>
                                            <p:strVal val="#ppt_x"/>
                                          </p:val>
                                        </p:tav>
                                      </p:tavLst>
                                    </p:anim>
                                    <p:anim calcmode="lin" valueType="num">
                                      <p:cBhvr>
                                        <p:cTn id="69" dur="1000" fill="hold"/>
                                        <p:tgtEl>
                                          <p:spTgt spid="24"/>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1000"/>
                                        <p:tgtEl>
                                          <p:spTgt spid="21"/>
                                        </p:tgtEl>
                                      </p:cBhvr>
                                    </p:animEffect>
                                    <p:anim calcmode="lin" valueType="num">
                                      <p:cBhvr>
                                        <p:cTn id="74" dur="1000" fill="hold"/>
                                        <p:tgtEl>
                                          <p:spTgt spid="21"/>
                                        </p:tgtEl>
                                        <p:attrNameLst>
                                          <p:attrName>ppt_x</p:attrName>
                                        </p:attrNameLst>
                                      </p:cBhvr>
                                      <p:tavLst>
                                        <p:tav tm="0">
                                          <p:val>
                                            <p:strVal val="#ppt_x"/>
                                          </p:val>
                                        </p:tav>
                                        <p:tav tm="100000">
                                          <p:val>
                                            <p:strVal val="#ppt_x"/>
                                          </p:val>
                                        </p:tav>
                                      </p:tavLst>
                                    </p:anim>
                                    <p:anim calcmode="lin" valueType="num">
                                      <p:cBhvr>
                                        <p:cTn id="7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21" grpId="0" animBg="1"/>
      <p:bldP spid="22" grpId="0"/>
      <p:bldP spid="23" grpId="0"/>
    </p:bldLst>
  </p:timing>
</p:sld>
</file>

<file path=ppt/theme/theme1.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spAutoFit/>
      </a:bodyPr>
      <a:lstStyle>
        <a:defPPr algn="l">
          <a:lnSpc>
            <a:spcPct val="100000"/>
          </a:lnSpc>
          <a:defRPr sz="1800" dirty="0" err="1" smtClean="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extLst>
    <a:ext uri="{05A4C25C-085E-4340-85A3-A5531E510DB2}">
      <thm15:themeFamily xmlns:thm15="http://schemas.microsoft.com/office/thememl/2012/main" name="micron-default-ppt-template-101024" id="{5AD5D1BA-2239-9948-81E3-4DEC1F170446}" vid="{56E5B3F7-772A-224B-A4A1-C7F4082BCA83}"/>
    </a:ext>
  </a:extLst>
</a:theme>
</file>

<file path=ppt/theme/theme2.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noAutofit/>
      </a:bodyPr>
      <a:lstStyle>
        <a:defPPr>
          <a:lnSpc>
            <a:spcPct val="100000"/>
          </a:lnSpc>
          <a:defRPr sz="180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theme>
</file>

<file path=ppt/theme/theme3.xml><?xml version="1.0" encoding="utf-8"?>
<a:theme xmlns:a="http://schemas.openxmlformats.org/drawingml/2006/main" name="Micron">
  <a:themeElements>
    <a:clrScheme name="Micron Colors">
      <a:dk1>
        <a:srgbClr val="000000"/>
      </a:dk1>
      <a:lt1>
        <a:srgbClr val="FFFFFF"/>
      </a:lt1>
      <a:dk2>
        <a:srgbClr val="262626"/>
      </a:dk2>
      <a:lt2>
        <a:srgbClr val="F2F2F2"/>
      </a:lt2>
      <a:accent1>
        <a:srgbClr val="BD03F7"/>
      </a:accent1>
      <a:accent2>
        <a:srgbClr val="8C8C8C"/>
      </a:accent2>
      <a:accent3>
        <a:srgbClr val="32C8FF"/>
      </a:accent3>
      <a:accent4>
        <a:srgbClr val="01AB01"/>
      </a:accent4>
      <a:accent5>
        <a:srgbClr val="FFBE1E"/>
      </a:accent5>
      <a:accent6>
        <a:srgbClr val="2044FF"/>
      </a:accent6>
      <a:hlink>
        <a:srgbClr val="BD03F7"/>
      </a:hlink>
      <a:folHlink>
        <a:srgbClr val="BD03F7"/>
      </a:folHlink>
    </a:clrScheme>
    <a:fontScheme name="Micron Fonts">
      <a:majorFont>
        <a:latin typeface="Arial"/>
        <a:ea typeface=""/>
        <a:cs typeface=""/>
      </a:majorFont>
      <a:minorFont>
        <a:latin typeface="Arial"/>
        <a:ea typeface=""/>
        <a:cs typeface=""/>
      </a:minorFont>
    </a:fontScheme>
    <a:fmtScheme name="Micron Effects">
      <a:fillStyleLst>
        <a:solidFill>
          <a:schemeClr val="phClr"/>
        </a:solidFill>
        <a:solidFill>
          <a:schemeClr val="phClr"/>
        </a:solidFill>
        <a:solidFill>
          <a:schemeClr val="phClr"/>
        </a:solidFill>
      </a:fillStyleLst>
      <a:lnStyleLst>
        <a:ln w="6350" cap="sq" cmpd="sng" algn="ctr">
          <a:solidFill>
            <a:schemeClr val="phClr"/>
          </a:solidFill>
          <a:prstDash val="solid"/>
          <a:miter lim="800000"/>
        </a:ln>
        <a:ln w="6350" cap="sq" cmpd="sng" algn="ctr">
          <a:solidFill>
            <a:schemeClr val="phClr"/>
          </a:solidFill>
          <a:prstDash val="solid"/>
          <a:miter lim="800000"/>
        </a:ln>
        <a:ln w="6350" cap="sq" cmpd="sng" algn="ctr">
          <a:solidFill>
            <a:schemeClr val="phClr"/>
          </a:solidFill>
          <a:prstDash val="solid"/>
          <a:miter lim="800000"/>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w="6350" cap="sq">
          <a:miter lim="800000"/>
        </a:ln>
      </a:spPr>
      <a:bodyPr/>
      <a:lstStyle>
        <a:defPPr algn="ctr">
          <a:lnSpc>
            <a:spcPct val="100000"/>
          </a:lnSpc>
          <a:defRPr sz="1800"/>
        </a:defPPr>
      </a:lstStyle>
      <a:style>
        <a:lnRef idx="0">
          <a:schemeClr val="tx1"/>
        </a:lnRef>
        <a:fillRef idx="1">
          <a:schemeClr val="tx1"/>
        </a:fillRef>
        <a:effectRef idx="0">
          <a:srgbClr val="000000"/>
        </a:effectRef>
        <a:fontRef idx="minor">
          <a:schemeClr val="bg1"/>
        </a:fontRef>
      </a:style>
    </a:spDef>
    <a:lnDef>
      <a:spPr>
        <a:ln w="6350" cap="sq">
          <a:miter lim="800000"/>
        </a:ln>
      </a:spPr>
      <a:bodyPr/>
      <a:lstStyle/>
      <a:style>
        <a:lnRef idx="1">
          <a:schemeClr val="tx1"/>
        </a:lnRef>
        <a:fillRef idx="0">
          <a:schemeClr val="tx1"/>
        </a:fillRef>
        <a:effectRef idx="0">
          <a:srgbClr val="000000"/>
        </a:effectRef>
        <a:fontRef idx="minor">
          <a:schemeClr val="bg1"/>
        </a:fontRef>
      </a:style>
    </a:lnDef>
    <a:txDef>
      <a:spPr>
        <a:noFill/>
      </a:spPr>
      <a:bodyPr wrap="square" lIns="0" tIns="0" rIns="0" bIns="0" rtlCol="0">
        <a:noAutofit/>
      </a:bodyPr>
      <a:lstStyle>
        <a:defPPr>
          <a:lnSpc>
            <a:spcPct val="100000"/>
          </a:lnSpc>
          <a:defRPr sz="1800"/>
        </a:defPPr>
      </a:lstStyle>
    </a:txDef>
  </a:objectDefaults>
  <a:extraClrSchemeLst/>
  <a:custClrLst>
    <a:custClr name="White">
      <a:srgbClr val="FFFFFF"/>
    </a:custClr>
    <a:custClr name="Black">
      <a:srgbClr val="000000"/>
    </a:custClr>
    <a:custClr name="Purple A">
      <a:srgbClr val="BD03F7"/>
    </a:custClr>
    <a:custClr name="Purple B">
      <a:srgbClr val="FF8CFF"/>
    </a:custClr>
    <a:custClr name="Purple C">
      <a:srgbClr val="FCCAFA"/>
    </a:custClr>
    <a:custClr name="Gray A">
      <a:srgbClr val="262626"/>
    </a:custClr>
    <a:custClr name="Gray B">
      <a:srgbClr val="4D4D4D"/>
    </a:custClr>
    <a:custClr name="Gray C">
      <a:srgbClr val="8C8C8C"/>
    </a:custClr>
    <a:custClr name="Gray D">
      <a:srgbClr val="BFBFBF"/>
    </a:custClr>
    <a:custClr name="Gray E">
      <a:srgbClr val="E6E6E6"/>
    </a:custClr>
    <a:custClr name="Gray F">
      <a:srgbClr val="F2F2F2"/>
    </a:custClr>
    <a:custClr name="Blue A">
      <a:srgbClr val="2044FF"/>
    </a:custClr>
    <a:custClr name="Blue B">
      <a:srgbClr val="32C8FF"/>
    </a:custClr>
    <a:custClr name="Blue C">
      <a:srgbClr val="96FAFC"/>
    </a:custClr>
    <a:custClr name="Green A">
      <a:srgbClr val="01AB01"/>
    </a:custClr>
    <a:custClr name="Green B">
      <a:srgbClr val="78F05A"/>
    </a:custClr>
    <a:custClr name="Green C">
      <a:srgbClr val="B6FCB4"/>
    </a:custClr>
    <a:custClr name="Gold A">
      <a:srgbClr val="FF4F11"/>
    </a:custClr>
    <a:custClr name="Gold B">
      <a:srgbClr val="FFBE1E"/>
    </a:custClr>
    <a:custClr name="Gold C">
      <a:srgbClr val="FFEC32"/>
    </a:custClr>
    <a:custClr name="Semiotic Green">
      <a:srgbClr val="00891C"/>
    </a:custClr>
    <a:custClr name="Semiotic Yellow">
      <a:srgbClr val="FFDE00"/>
    </a:custClr>
    <a:custClr name="Semiotic Red">
      <a:srgbClr val="EC0B00"/>
    </a:custClr>
  </a:custClr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1A5B3B-FC7C-6B4A-9F92-50D5BA24EF06}">
  <we:reference id="b0430364-2ab6-47cd-907e-f8b72239b204" version="3.19.222.0" store="EXCatalog" storeType="EXCatalog"/>
  <we:alternateReferences>
    <we:reference id="WA200000729" version="3.19.222.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6b577cd-6e64-4f00-a024-38a5e216943f" xsi:nil="true"/>
    <lcf76f155ced4ddcb4097134ff3c332f xmlns="373dee95-3004-4e58-b400-fc9a330598f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1454C6C4DF484BB7E354F0133B2527" ma:contentTypeVersion="15" ma:contentTypeDescription="Create a new document." ma:contentTypeScope="" ma:versionID="3d797868a652486800ab0a8d76ea5ba2">
  <xsd:schema xmlns:xsd="http://www.w3.org/2001/XMLSchema" xmlns:xs="http://www.w3.org/2001/XMLSchema" xmlns:p="http://schemas.microsoft.com/office/2006/metadata/properties" xmlns:ns2="373dee95-3004-4e58-b400-fc9a330598fa" xmlns:ns3="f6b577cd-6e64-4f00-a024-38a5e216943f" targetNamespace="http://schemas.microsoft.com/office/2006/metadata/properties" ma:root="true" ma:fieldsID="a51a2154010bb654d69a56a30ab7fc95" ns2:_="" ns3:_="">
    <xsd:import namespace="373dee95-3004-4e58-b400-fc9a330598fa"/>
    <xsd:import namespace="f6b577cd-6e64-4f00-a024-38a5e216943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3dee95-3004-4e58-b400-fc9a330598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c9ac5c9-3891-4418-8e3e-3c86a1f99d44"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b577cd-6e64-4f00-a024-38a5e216943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401ee5e-f1c1-480f-96b5-a2a1844dc208}" ma:internalName="TaxCatchAll" ma:showField="CatchAllData" ma:web="f6b577cd-6e64-4f00-a024-38a5e216943f">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0B64C-2D98-49DF-A0BE-639DCBC582D6}">
  <ds:schemaRefs>
    <ds:schemaRef ds:uri="http://schemas.microsoft.com/office/2006/metadata/properties"/>
    <ds:schemaRef ds:uri="http://schemas.microsoft.com/office/infopath/2007/PartnerControls"/>
    <ds:schemaRef ds:uri="e6403f24-f9da-4341-8cd6-c038a3aaf81a"/>
    <ds:schemaRef ds:uri="a4f3cccb-51db-4acf-89db-afd6e6172695"/>
    <ds:schemaRef ds:uri="f6b577cd-6e64-4f00-a024-38a5e216943f"/>
    <ds:schemaRef ds:uri="373dee95-3004-4e58-b400-fc9a330598fa"/>
  </ds:schemaRefs>
</ds:datastoreItem>
</file>

<file path=customXml/itemProps2.xml><?xml version="1.0" encoding="utf-8"?>
<ds:datastoreItem xmlns:ds="http://schemas.openxmlformats.org/officeDocument/2006/customXml" ds:itemID="{D6F7D784-B287-493B-96EC-6DAAC458EB36}">
  <ds:schemaRefs>
    <ds:schemaRef ds:uri="http://schemas.microsoft.com/sharepoint/v3/contenttype/forms"/>
  </ds:schemaRefs>
</ds:datastoreItem>
</file>

<file path=customXml/itemProps3.xml><?xml version="1.0" encoding="utf-8"?>
<ds:datastoreItem xmlns:ds="http://schemas.openxmlformats.org/officeDocument/2006/customXml" ds:itemID="{4081FEAA-5441-4B75-BA45-E94CEF15AE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3dee95-3004-4e58-b400-fc9a330598fa"/>
    <ds:schemaRef ds:uri="f6b577cd-6e64-4f00-a024-38a5e21694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1563</TotalTime>
  <Words>492</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Bebas Neue</vt:lpstr>
      <vt:lpstr>FontAwesome</vt:lpstr>
      <vt:lpstr>Verdana</vt:lpstr>
      <vt:lpstr>Micron</vt:lpstr>
      <vt:lpstr>Analysis of the utilization of nodes and tools to maximize it</vt:lpstr>
      <vt:lpstr>PowerPoint Presentation</vt:lpstr>
      <vt:lpstr>Node Utilization - Dashboard</vt:lpstr>
      <vt:lpstr>Node Utilization - Dashboard</vt:lpstr>
      <vt:lpstr>Time and Node Prediction</vt:lpstr>
      <vt:lpstr>PowerPoint Presentation</vt:lpstr>
      <vt:lpstr>PowerPoint Presentation</vt:lpstr>
      <vt:lpstr>PowerPoint Presentation</vt:lpstr>
      <vt:lpstr>Time and Node Prediction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Varshini Giri [ Intern ]</dc:creator>
  <cp:keywords/>
  <dc:description/>
  <cp:lastModifiedBy>Varshini Giri [ Intern ]</cp:lastModifiedBy>
  <cp:revision>2</cp:revision>
  <dcterms:created xsi:type="dcterms:W3CDTF">2025-01-30T03:34:03Z</dcterms:created>
  <dcterms:modified xsi:type="dcterms:W3CDTF">2025-02-26T03:03:04Z</dcterms:modified>
  <cp:category/>
  <cp:version>03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7874100-6000-43b6-a204-2d77792600b9_Enabled">
    <vt:lpwstr>true</vt:lpwstr>
  </property>
  <property fmtid="{D5CDD505-2E9C-101B-9397-08002B2CF9AE}" pid="3" name="MSIP_Label_37874100-6000-43b6-a204-2d77792600b9_SetDate">
    <vt:lpwstr>2023-03-07T21:18:32Z</vt:lpwstr>
  </property>
  <property fmtid="{D5CDD505-2E9C-101B-9397-08002B2CF9AE}" pid="4" name="MSIP_Label_37874100-6000-43b6-a204-2d77792600b9_Method">
    <vt:lpwstr>Privileged</vt:lpwstr>
  </property>
  <property fmtid="{D5CDD505-2E9C-101B-9397-08002B2CF9AE}" pid="5" name="MSIP_Label_37874100-6000-43b6-a204-2d77792600b9_Name">
    <vt:lpwstr>Confidential</vt:lpwstr>
  </property>
  <property fmtid="{D5CDD505-2E9C-101B-9397-08002B2CF9AE}" pid="6" name="MSIP_Label_37874100-6000-43b6-a204-2d77792600b9_SiteId">
    <vt:lpwstr>f38a5ecd-2813-4862-b11b-ac1d563c806f</vt:lpwstr>
  </property>
  <property fmtid="{D5CDD505-2E9C-101B-9397-08002B2CF9AE}" pid="7" name="MSIP_Label_37874100-6000-43b6-a204-2d77792600b9_ActionId">
    <vt:lpwstr>c55e40c3-190f-46c8-9415-ba41091f940c</vt:lpwstr>
  </property>
  <property fmtid="{D5CDD505-2E9C-101B-9397-08002B2CF9AE}" pid="8" name="MSIP_Label_37874100-6000-43b6-a204-2d77792600b9_ContentBits">
    <vt:lpwstr>3</vt:lpwstr>
  </property>
  <property fmtid="{D5CDD505-2E9C-101B-9397-08002B2CF9AE}" pid="9" name="ClassificationContentMarkingFooterLocations">
    <vt:lpwstr>Micron:8</vt:lpwstr>
  </property>
  <property fmtid="{D5CDD505-2E9C-101B-9397-08002B2CF9AE}" pid="10" name="ClassificationContentMarkingFooterText">
    <vt:lpwstr>Micron Confidential</vt:lpwstr>
  </property>
  <property fmtid="{D5CDD505-2E9C-101B-9397-08002B2CF9AE}" pid="11" name="ClassificationContentMarkingHeaderLocations">
    <vt:lpwstr>Micron:7</vt:lpwstr>
  </property>
  <property fmtid="{D5CDD505-2E9C-101B-9397-08002B2CF9AE}" pid="12" name="ClassificationContentMarkingHeaderText">
    <vt:lpwstr>Micron Confidential</vt:lpwstr>
  </property>
  <property fmtid="{D5CDD505-2E9C-101B-9397-08002B2CF9AE}" pid="13" name="ContentTypeId">
    <vt:lpwstr>0x010100BE1454C6C4DF484BB7E354F0133B2527</vt:lpwstr>
  </property>
  <property fmtid="{D5CDD505-2E9C-101B-9397-08002B2CF9AE}" pid="14" name="MediaServiceImageTags">
    <vt:lpwstr/>
  </property>
</Properties>
</file>