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98" r:id="rId5"/>
    <p:sldId id="498" r:id="rId6"/>
    <p:sldId id="502" r:id="rId7"/>
    <p:sldId id="507" r:id="rId8"/>
    <p:sldId id="503" r:id="rId9"/>
    <p:sldId id="506" r:id="rId10"/>
    <p:sldId id="508" r:id="rId11"/>
    <p:sldId id="509" r:id="rId12"/>
    <p:sldId id="499" r:id="rId13"/>
    <p:sldId id="510" r:id="rId14"/>
    <p:sldId id="4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843"/>
    <a:srgbClr val="ED3E55"/>
    <a:srgbClr val="EA2265"/>
    <a:srgbClr val="EA2463"/>
    <a:srgbClr val="F69525"/>
    <a:srgbClr val="F8A7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4E593CDB-78BB-4C36-AB3B-2C4E9E50D230}" styleName="Micron">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noFill/>
        </a:fill>
      </a:tcStyle>
    </a:band1H>
    <a:band2H>
      <a:tcStyle>
        <a:tcBdr>
          <a:top>
            <a:ln>
              <a:noFill/>
            </a:ln>
          </a:top>
          <a:bottom>
            <a:ln>
              <a:noFill/>
            </a:ln>
          </a:bottom>
        </a:tcBdr>
        <a:fill>
          <a:solidFill>
            <a:schemeClr val="tx1">
              <a:alpha val="5000"/>
            </a:schemeClr>
          </a:solidFill>
        </a:fill>
      </a:tcStyle>
    </a:band2H>
    <a:lastCol>
      <a:tcTxStyle b="on">
        <a:fontRef idx="minor"/>
        <a:schemeClr val="tx1"/>
      </a:tcTxStyle>
      <a:tcStyle>
        <a:tcBdr/>
      </a:tcStyle>
    </a:lastCol>
    <a:firstCol>
      <a:tcTxStyle b="on">
        <a:fontRef idx="minor"/>
        <a:schemeClr val="tx1"/>
      </a:tcTxStyle>
      <a:tcStyle>
        <a:tcBdr/>
      </a:tcStyle>
    </a:firstCol>
    <a:lastRow>
      <a:tcTxStyle b="on">
        <a:fontRef idx="minor"/>
        <a:schemeClr val="tx1"/>
      </a:tcTxStyle>
      <a:tcStyle>
        <a:tcBdr>
          <a:top>
            <a:ln w="19050">
              <a:solidFill>
                <a:schemeClr val="tx1"/>
              </a:solidFill>
            </a:ln>
          </a:top>
          <a:bottom>
            <a:ln>
              <a:noFill/>
            </a:ln>
          </a:bottom>
        </a:tcBdr>
        <a:fill>
          <a:noFill/>
        </a:fill>
      </a:tcStyle>
    </a:lastRow>
    <a:firstRow>
      <a:tcTxStyle b="on">
        <a:fontRef idx="minor"/>
        <a:schemeClr val="bg1"/>
      </a:tcTxStyle>
      <a:tcStyle>
        <a:tcBdr>
          <a:top>
            <a:ln>
              <a:noFill/>
            </a:ln>
          </a:top>
          <a:bottom>
            <a:ln>
              <a:noFill/>
            </a:ln>
          </a:bottom>
        </a:tcBdr>
        <a:fill>
          <a:solidFill>
            <a:schemeClr val="tx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showGuides="1">
      <p:cViewPr>
        <p:scale>
          <a:sx n="74" d="100"/>
          <a:sy n="74" d="100"/>
        </p:scale>
        <p:origin x="376" y="56"/>
      </p:cViewPr>
      <p:guideLst/>
    </p:cSldViewPr>
  </p:slideViewPr>
  <p:notesTextViewPr>
    <p:cViewPr>
      <p:scale>
        <a:sx n="1" d="1"/>
        <a:sy n="1" d="1"/>
      </p:scale>
      <p:origin x="0" y="0"/>
    </p:cViewPr>
  </p:notesTextViewPr>
  <p:sorterViewPr>
    <p:cViewPr>
      <p:scale>
        <a:sx n="1" d="1"/>
        <a:sy n="1" d="1"/>
      </p:scale>
      <p:origin x="0" y="-15144"/>
    </p:cViewPr>
  </p:sorterViewPr>
  <p:notesViewPr>
    <p:cSldViewPr snapToGrid="0" showGuides="1">
      <p:cViewPr varScale="1">
        <p:scale>
          <a:sx n="166" d="100"/>
          <a:sy n="166" d="100"/>
        </p:scale>
        <p:origin x="66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94E89A-86F6-9149-A99F-9B08F5E12F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4012F1-5B0F-2A43-A808-62116CA736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6AC55-2EDB-BF42-AB26-F4C700CA4CF3}" type="datetimeFigureOut">
              <a:rPr lang="en-US" smtClean="0"/>
              <a:t>4/1/2025</a:t>
            </a:fld>
            <a:endParaRPr lang="en-US"/>
          </a:p>
        </p:txBody>
      </p:sp>
      <p:sp>
        <p:nvSpPr>
          <p:cNvPr id="4" name="Footer Placeholder 3">
            <a:extLst>
              <a:ext uri="{FF2B5EF4-FFF2-40B4-BE49-F238E27FC236}">
                <a16:creationId xmlns:a16="http://schemas.microsoft.com/office/drawing/2014/main" id="{B0371E5A-3F96-F940-9DEF-7C4FC1DC4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4D3A2F-9F71-AA47-A87E-8650225C2A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CDE10B-5658-2B43-A14A-58734813756A}" type="slidenum">
              <a:rPr lang="en-US" smtClean="0"/>
              <a:t>‹#›</a:t>
            </a:fld>
            <a:endParaRPr lang="en-US"/>
          </a:p>
        </p:txBody>
      </p:sp>
    </p:spTree>
    <p:extLst>
      <p:ext uri="{BB962C8B-B14F-4D97-AF65-F5344CB8AC3E}">
        <p14:creationId xmlns:p14="http://schemas.microsoft.com/office/powerpoint/2010/main" val="1173629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F0118-6228-3548-A04B-A1F812AE9592}"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4E414-3FE9-8140-9FC1-27F6721ECE4A}" type="slidenum">
              <a:rPr lang="en-US" smtClean="0"/>
              <a:t>‹#›</a:t>
            </a:fld>
            <a:endParaRPr lang="en-US"/>
          </a:p>
        </p:txBody>
      </p:sp>
    </p:spTree>
    <p:extLst>
      <p:ext uri="{BB962C8B-B14F-4D97-AF65-F5344CB8AC3E}">
        <p14:creationId xmlns:p14="http://schemas.microsoft.com/office/powerpoint/2010/main" val="345057024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gradFill>
          <a:gsLst>
            <a:gs pos="99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62FCE3E8-BF0D-133B-F370-3BA0557C7033}"/>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3EAB596-2816-934A-F43F-7E02A732003D}"/>
              </a:ext>
            </a:extLst>
          </p:cNvPr>
          <p:cNvSpPr>
            <a:spLocks noGrp="1" noRot="1" noMove="1" noResize="1" noEditPoints="1" noAdjustHandles="1" noChangeArrowheads="1" noChangeShapeType="1"/>
          </p:cNvSpPr>
          <p:nvPr userDrawn="1"/>
        </p:nvSpPr>
        <p:spPr>
          <a:xfrm>
            <a:off x="2242457" y="6429829"/>
            <a:ext cx="9949543" cy="428171"/>
          </a:xfrm>
          <a:prstGeom prst="rect">
            <a:avLst/>
          </a:prstGeom>
          <a:gradFill>
            <a:gsLst>
              <a:gs pos="86000">
                <a:srgbClr val="F69525"/>
              </a:gs>
              <a:gs pos="54000">
                <a:srgbClr val="F1673E"/>
              </a:gs>
              <a:gs pos="100000">
                <a:srgbClr val="F8A71B"/>
              </a:gs>
              <a:gs pos="25000">
                <a:srgbClr val="ED3E55"/>
              </a:gs>
              <a:gs pos="0">
                <a:srgbClr val="EA2265"/>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297519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adient 2">
    <p:bg>
      <p:bgPr>
        <a:gradFill>
          <a:gsLst>
            <a:gs pos="100000">
              <a:srgbClr val="BD03F7"/>
            </a:gs>
            <a:gs pos="50000">
              <a:srgbClr val="3539F4"/>
            </a:gs>
            <a:gs pos="0">
              <a:srgbClr val="0068FF"/>
            </a:gs>
          </a:gsLst>
          <a:lin ang="125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0830712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Gradient 3">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2"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2"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2929129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Gradient 4">
    <p:bg>
      <p:bgPr>
        <a:gradFill>
          <a:gsLst>
            <a:gs pos="100000">
              <a:srgbClr val="01AB01"/>
            </a:gs>
            <a:gs pos="50000">
              <a:srgbClr val="0068FF"/>
            </a:gs>
            <a:gs pos="0">
              <a:srgbClr val="3539F4"/>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38468062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2"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2"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38377214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530" userDrawn="1">
          <p15:clr>
            <a:srgbClr val="C35EA4"/>
          </p15:clr>
        </p15:guide>
        <p15:guide id="2" orient="horz" pos="2160" userDrawn="1">
          <p15:clr>
            <a:srgbClr val="5ACBF0"/>
          </p15:clr>
        </p15:guide>
        <p15:guide id="3" orient="horz" pos="2342"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4871"/>
          </a:xfrm>
        </p:spPr>
        <p:txBody>
          <a:bodyPr/>
          <a:lstStyle/>
          <a:p>
            <a:r>
              <a:rPr lang="en-US" dirty="0"/>
              <a:t>[Slide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p:nvPr>
        </p:nvSpPr>
        <p:spPr>
          <a:xfrm>
            <a:off x="484629" y="1664208"/>
            <a:ext cx="11221595" cy="4342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E6404438-9845-C655-4975-02BDF3CE9651}"/>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5" name="Text Placeholder 6">
            <a:extLst>
              <a:ext uri="{FF2B5EF4-FFF2-40B4-BE49-F238E27FC236}">
                <a16:creationId xmlns:a16="http://schemas.microsoft.com/office/drawing/2014/main" id="{324DBC0A-09C6-8D5B-7217-D71586B96521}"/>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923336257"/>
      </p:ext>
    </p:extLst>
  </p:cSld>
  <p:clrMapOvr>
    <a:masterClrMapping/>
  </p:clrMapOvr>
  <p:extLst>
    <p:ext uri="{DCECCB84-F9BA-43D5-87BE-67443E8EF086}">
      <p15:sldGuideLst xmlns:p15="http://schemas.microsoft.com/office/powerpoint/2012/main">
        <p15:guide id="1" orient="horz" pos="1046">
          <p15:clr>
            <a:srgbClr val="5ACBF0"/>
          </p15:clr>
        </p15:guide>
        <p15:guide id="4" orient="horz" pos="1790">
          <p15:clr>
            <a:srgbClr val="5ACBF0"/>
          </p15:clr>
        </p15:guide>
        <p15:guide id="5" orient="horz" pos="2528">
          <p15:clr>
            <a:srgbClr val="5ACBF0"/>
          </p15:clr>
        </p15:guide>
        <p15:guide id="6" orient="horz" pos="3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4871"/>
          </a:xfrm>
        </p:spPr>
        <p:txBody>
          <a:bodyPr/>
          <a:lstStyle/>
          <a:p>
            <a:r>
              <a:rPr lang="en-US" dirty="0"/>
              <a:t>[Slide title]</a:t>
            </a:r>
          </a:p>
        </p:txBody>
      </p:sp>
      <p:sp>
        <p:nvSpPr>
          <p:cNvPr id="7" name="Text Placeholder 6">
            <a:extLst>
              <a:ext uri="{FF2B5EF4-FFF2-40B4-BE49-F238E27FC236}">
                <a16:creationId xmlns:a16="http://schemas.microsoft.com/office/drawing/2014/main" id="{E6404438-9845-C655-4975-02BDF3CE9651}"/>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3" name="Text Placeholder 6">
            <a:extLst>
              <a:ext uri="{FF2B5EF4-FFF2-40B4-BE49-F238E27FC236}">
                <a16:creationId xmlns:a16="http://schemas.microsoft.com/office/drawing/2014/main" id="{223BF356-CF1D-4355-C776-ED3A225B591C}"/>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357535452"/>
      </p:ext>
    </p:extLst>
  </p:cSld>
  <p:clrMapOvr>
    <a:masterClrMapping/>
  </p:clrMapOvr>
  <p:extLst>
    <p:ext uri="{DCECCB84-F9BA-43D5-87BE-67443E8EF086}">
      <p15:sldGuideLst xmlns:p15="http://schemas.microsoft.com/office/powerpoint/2012/main">
        <p15:guide id="1" orient="horz" pos="1046">
          <p15:clr>
            <a:srgbClr val="5ACBF0"/>
          </p15:clr>
        </p15:guide>
        <p15:guide id="4" orient="horz" pos="1790">
          <p15:clr>
            <a:srgbClr val="5ACBF0"/>
          </p15:clr>
        </p15:guide>
        <p15:guide id="5" orient="horz" pos="2528">
          <p15:clr>
            <a:srgbClr val="5ACBF0"/>
          </p15:clr>
        </p15:guide>
        <p15:guide id="6" orient="horz" pos="3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D1EE69-3DA9-384B-BE69-3C35C5627FA1}"/>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6336790" y="1664208"/>
            <a:ext cx="536752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57A58F2F-CEF9-C6DC-893F-9FC18D2F3F7A}"/>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E8FF44B-DA0D-BCCF-6D23-F5FF84CDB7EB}"/>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612164743"/>
      </p:ext>
    </p:extLst>
  </p:cSld>
  <p:clrMapOvr>
    <a:masterClrMapping/>
  </p:clrMapOvr>
  <p:extLst>
    <p:ext uri="{DCECCB84-F9BA-43D5-87BE-67443E8EF086}">
      <p15:sldGuideLst xmlns:p15="http://schemas.microsoft.com/office/powerpoint/2012/main">
        <p15:guide id="4" pos="3688" userDrawn="1">
          <p15:clr>
            <a:srgbClr val="C35EA4"/>
          </p15:clr>
        </p15:guide>
        <p15:guide id="5" pos="3988" userDrawn="1">
          <p15:clr>
            <a:srgbClr val="C35EA4"/>
          </p15:clr>
        </p15:guide>
        <p15:guide id="6" orient="horz" pos="1046" userDrawn="1">
          <p15:clr>
            <a:srgbClr val="5ACBF0"/>
          </p15:clr>
        </p15:guide>
        <p15:guide id="7" orient="horz" pos="1790" userDrawn="1">
          <p15:clr>
            <a:srgbClr val="5ACBF0"/>
          </p15:clr>
        </p15:guide>
        <p15:guide id="8" orient="horz" pos="2528" userDrawn="1">
          <p15:clr>
            <a:srgbClr val="5ACBF0"/>
          </p15:clr>
        </p15:guide>
        <p15:guide id="9" orient="horz" pos="3274"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E9832-BC9B-2645-B809-4008C9354C49}"/>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4389118"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4">
            <a:extLst>
              <a:ext uri="{FF2B5EF4-FFF2-40B4-BE49-F238E27FC236}">
                <a16:creationId xmlns:a16="http://schemas.microsoft.com/office/drawing/2014/main" id="{3E7CE142-0CA8-FE44-AEBE-6EA0C0C59560}"/>
              </a:ext>
            </a:extLst>
          </p:cNvPr>
          <p:cNvSpPr>
            <a:spLocks noGrp="1"/>
          </p:cNvSpPr>
          <p:nvPr>
            <p:ph sz="quarter" idx="11"/>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B9352E71-0FBC-B57C-BA1C-F3123777E3E9}"/>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087B9522-8FAC-44DF-B41B-8A11FB1BD484}"/>
              </a:ext>
            </a:extLst>
          </p:cNvPr>
          <p:cNvSpPr>
            <a:spLocks noGrp="1"/>
          </p:cNvSpPr>
          <p:nvPr>
            <p:ph type="body" sz="quarter" idx="12"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469634042"/>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pos="4914" userDrawn="1">
          <p15:clr>
            <a:srgbClr val="C35EA4"/>
          </p15:clr>
        </p15:guide>
        <p15:guide id="7" pos="522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7E91BE-77A9-C842-93FA-10844AAA64EA}"/>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341071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4">
            <a:extLst>
              <a:ext uri="{FF2B5EF4-FFF2-40B4-BE49-F238E27FC236}">
                <a16:creationId xmlns:a16="http://schemas.microsoft.com/office/drawing/2014/main" id="{3E7CE142-0CA8-FE44-AEBE-6EA0C0C59560}"/>
              </a:ext>
            </a:extLst>
          </p:cNvPr>
          <p:cNvSpPr>
            <a:spLocks noGrp="1"/>
          </p:cNvSpPr>
          <p:nvPr>
            <p:ph sz="quarter" idx="11"/>
          </p:nvPr>
        </p:nvSpPr>
        <p:spPr>
          <a:xfrm>
            <a:off x="633679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a:extLst>
              <a:ext uri="{FF2B5EF4-FFF2-40B4-BE49-F238E27FC236}">
                <a16:creationId xmlns:a16="http://schemas.microsoft.com/office/drawing/2014/main" id="{5BC9E542-5C7A-5F45-986F-1849A865FCEA}"/>
              </a:ext>
            </a:extLst>
          </p:cNvPr>
          <p:cNvSpPr>
            <a:spLocks noGrp="1"/>
          </p:cNvSpPr>
          <p:nvPr>
            <p:ph sz="quarter" idx="12"/>
          </p:nvPr>
        </p:nvSpPr>
        <p:spPr>
          <a:xfrm>
            <a:off x="926287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0A6DBE3F-E9DB-07F7-7400-D6B010DF7E49}"/>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D16EA0E-7621-054B-BF38-8AB8F8EA5409}"/>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519734609"/>
      </p:ext>
    </p:extLst>
  </p:cSld>
  <p:clrMapOvr>
    <a:masterClrMapping/>
  </p:clrMapOvr>
  <p:extLst>
    <p:ext uri="{DCECCB84-F9BA-43D5-87BE-67443E8EF086}">
      <p15:sldGuideLst xmlns:p15="http://schemas.microsoft.com/office/powerpoint/2012/main">
        <p15:guide id="4" pos="1844" userDrawn="1">
          <p15:clr>
            <a:srgbClr val="C35EA4"/>
          </p15:clr>
        </p15:guide>
        <p15:guide id="5" pos="2146" userDrawn="1">
          <p15:clr>
            <a:srgbClr val="C35EA4"/>
          </p15:clr>
        </p15:guide>
        <p15:guide id="6" pos="5530" userDrawn="1">
          <p15:clr>
            <a:srgbClr val="C35EA4"/>
          </p15:clr>
        </p15:guide>
        <p15:guide id="7" pos="5832" userDrawn="1">
          <p15:clr>
            <a:srgbClr val="C35EA4"/>
          </p15:clr>
        </p15:guide>
        <p15:guide id="8" pos="3688" userDrawn="1">
          <p15:clr>
            <a:srgbClr val="C35EA4"/>
          </p15:clr>
        </p15:guide>
        <p15:guide id="9" pos="3988" userDrawn="1">
          <p15:clr>
            <a:srgbClr val="C35EA4"/>
          </p15:clr>
        </p15:guide>
        <p15:guide id="10" orient="horz" pos="1046" userDrawn="1">
          <p15:clr>
            <a:srgbClr val="5ACBF0"/>
          </p15:clr>
        </p15:guide>
        <p15:guide id="11" orient="horz" pos="1790" userDrawn="1">
          <p15:clr>
            <a:srgbClr val="5ACBF0"/>
          </p15:clr>
        </p15:guide>
        <p15:guide id="12" orient="horz" pos="2528" userDrawn="1">
          <p15:clr>
            <a:srgbClr val="5ACBF0"/>
          </p15:clr>
        </p15:guide>
        <p15:guide id="13" orient="horz" pos="327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389117" y="1664208"/>
            <a:ext cx="7317107"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C3081E74-ED83-D851-4859-957E17BECE4B}"/>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A6E3B703-8571-63E4-0440-637BDB438B4B}"/>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631711836"/>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orient="horz" pos="1046" userDrawn="1">
          <p15:clr>
            <a:srgbClr val="5ACBF0"/>
          </p15:clr>
        </p15:guide>
        <p15:guide id="7" orient="horz" pos="1790" userDrawn="1">
          <p15:clr>
            <a:srgbClr val="5ACBF0"/>
          </p15:clr>
        </p15:guide>
        <p15:guide id="8" orient="horz" pos="2528" userDrawn="1">
          <p15:clr>
            <a:srgbClr val="5ACBF0"/>
          </p15:clr>
        </p15:guide>
        <p15:guide id="9" orient="horz" pos="327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BBF4D2F9-F0B4-525A-8A33-F23EB5E13904}"/>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EE7529FE-8674-66E7-70AC-189F17E5F94C}"/>
              </a:ext>
            </a:extLst>
          </p:cNvPr>
          <p:cNvSpPr>
            <a:spLocks noGrp="1" noRot="1" noMove="1" noResize="1" noEditPoints="1" noAdjustHandles="1" noChangeArrowheads="1" noChangeShapeType="1"/>
          </p:cNvSpPr>
          <p:nvPr userDrawn="1"/>
        </p:nvSpPr>
        <p:spPr>
          <a:xfrm>
            <a:off x="2242457" y="6429829"/>
            <a:ext cx="9949543" cy="428171"/>
          </a:xfrm>
          <a:prstGeom prst="rect">
            <a:avLst/>
          </a:prstGeom>
          <a:gradFill>
            <a:gsLst>
              <a:gs pos="69000">
                <a:srgbClr val="0F5AFC"/>
              </a:gs>
              <a:gs pos="20000">
                <a:srgbClr val="2B42F6">
                  <a:alpha val="70400"/>
                </a:srgbClr>
              </a:gs>
              <a:gs pos="40000">
                <a:srgbClr val="1C4FF9">
                  <a:alpha val="82998"/>
                </a:srgbClr>
              </a:gs>
              <a:gs pos="0">
                <a:srgbClr val="2B42F6"/>
              </a:gs>
              <a:gs pos="100000">
                <a:srgbClr val="0563FE"/>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4044405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5F428F-22C9-3744-B14E-A4E54764A19D}"/>
              </a:ext>
            </a:extLst>
          </p:cNvPr>
          <p:cNvSpPr>
            <a:spLocks noGrp="1"/>
          </p:cNvSpPr>
          <p:nvPr>
            <p:ph type="title" hasCustomPrompt="1"/>
          </p:nvPr>
        </p:nvSpPr>
        <p:spPr/>
        <p:txBody>
          <a:bodyPr/>
          <a:lstStyle/>
          <a:p>
            <a:r>
              <a:rPr lang="en-US" dirty="0"/>
              <a:t>[Slide title]</a:t>
            </a:r>
          </a:p>
        </p:txBody>
      </p:sp>
      <p:sp>
        <p:nvSpPr>
          <p:cNvPr id="12" name="Content Placeholder 2">
            <a:extLst>
              <a:ext uri="{FF2B5EF4-FFF2-40B4-BE49-F238E27FC236}">
                <a16:creationId xmlns:a16="http://schemas.microsoft.com/office/drawing/2014/main" id="{98ADAA52-EED1-B14F-994F-29110053C3AE}"/>
              </a:ext>
            </a:extLst>
          </p:cNvPr>
          <p:cNvSpPr>
            <a:spLocks noGrp="1"/>
          </p:cNvSpPr>
          <p:nvPr>
            <p:ph sz="half" idx="1"/>
          </p:nvPr>
        </p:nvSpPr>
        <p:spPr>
          <a:xfrm>
            <a:off x="484630" y="1664208"/>
            <a:ext cx="7315200"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a:extLst>
              <a:ext uri="{FF2B5EF4-FFF2-40B4-BE49-F238E27FC236}">
                <a16:creationId xmlns:a16="http://schemas.microsoft.com/office/drawing/2014/main" id="{BDFAA7A0-0806-4F40-A79B-E26EC931336B}"/>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D0ACE562-9D20-A180-5CD3-97067FCEA4CC}"/>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0EE0415F-39CF-6AAB-F30F-6CF8D85C09E9}"/>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449703550"/>
      </p:ext>
    </p:extLst>
  </p:cSld>
  <p:clrMapOvr>
    <a:masterClrMapping/>
  </p:clrMapOvr>
  <p:extLst>
    <p:ext uri="{DCECCB84-F9BA-43D5-87BE-67443E8EF086}">
      <p15:sldGuideLst xmlns:p15="http://schemas.microsoft.com/office/powerpoint/2012/main">
        <p15:guide id="6" pos="4914" userDrawn="1">
          <p15:clr>
            <a:srgbClr val="C35EA4"/>
          </p15:clr>
        </p15:guide>
        <p15:guide id="7" pos="522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y Bloc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B6CCDB3-9A66-C84B-90F0-6AE8C64C327F}"/>
              </a:ext>
            </a:extLst>
          </p:cNvPr>
          <p:cNvSpPr>
            <a:spLocks noGrp="1"/>
          </p:cNvSpPr>
          <p:nvPr>
            <p:ph type="title" hasCustomPrompt="1"/>
          </p:nvPr>
        </p:nvSpPr>
        <p:spPr>
          <a:xfrm>
            <a:off x="484630" y="484632"/>
            <a:ext cx="683057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28"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233F031B-6175-1A38-B01C-C8A79AF57A16}"/>
              </a:ext>
            </a:extLst>
          </p:cNvPr>
          <p:cNvSpPr>
            <a:spLocks noGrp="1"/>
          </p:cNvSpPr>
          <p:nvPr>
            <p:ph type="body" sz="quarter" idx="10" hasCustomPrompt="1"/>
          </p:nvPr>
        </p:nvSpPr>
        <p:spPr>
          <a:xfrm>
            <a:off x="484631" y="1030944"/>
            <a:ext cx="6830569"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8E22E2A2-679D-C1C7-BB3B-DA0CFCEAD92A}"/>
              </a:ext>
            </a:extLst>
          </p:cNvPr>
          <p:cNvSpPr>
            <a:spLocks noGrp="1"/>
          </p:cNvSpPr>
          <p:nvPr>
            <p:ph type="body" sz="quarter" idx="11" hasCustomPrompt="1"/>
          </p:nvPr>
        </p:nvSpPr>
        <p:spPr>
          <a:xfrm>
            <a:off x="486537" y="6153150"/>
            <a:ext cx="6828663"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430510650"/>
      </p:ext>
    </p:extLst>
  </p:cSld>
  <p:clrMapOvr>
    <a:masterClrMapping/>
  </p:clrMapOvr>
  <p:extLst>
    <p:ext uri="{DCECCB84-F9BA-43D5-87BE-67443E8EF086}">
      <p15:sldGuideLst xmlns:p15="http://schemas.microsoft.com/office/powerpoint/2012/main">
        <p15:guide id="5" pos="4608" userDrawn="1">
          <p15:clr>
            <a:srgbClr val="C35EA4"/>
          </p15:clr>
        </p15:guide>
        <p15:guide id="7" pos="5222" userDrawn="1">
          <p15:clr>
            <a:srgbClr val="C35EA4"/>
          </p15:clr>
        </p15:guide>
        <p15:guide id="8" orient="horz" pos="1046" userDrawn="1">
          <p15:clr>
            <a:srgbClr val="5ACBF0"/>
          </p15:clr>
        </p15:guide>
        <p15:guide id="9" pos="4914"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guide id="13" orient="horz" pos="2160" userDrawn="1">
          <p15:clr>
            <a:srgbClr val="5ACBF0"/>
          </p15:clr>
        </p15:guide>
        <p15:guide id="14" orient="horz" pos="1416" userDrawn="1">
          <p15:clr>
            <a:srgbClr val="5ACBF0"/>
          </p15:clr>
        </p15:guide>
        <p15:guide id="15" orient="horz" pos="2898" userDrawn="1">
          <p15:clr>
            <a:srgbClr val="5ACBF0"/>
          </p15:clr>
        </p15:guide>
        <p15:guide id="16" orient="horz" pos="36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y Bloc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0DB582-5590-B143-9777-AB3E64FCAB81}"/>
              </a:ext>
            </a:extLst>
          </p:cNvPr>
          <p:cNvSpPr>
            <a:spLocks noGrp="1"/>
          </p:cNvSpPr>
          <p:nvPr>
            <p:ph type="title" hasCustomPrompt="1"/>
          </p:nvPr>
        </p:nvSpPr>
        <p:spPr>
          <a:xfrm>
            <a:off x="484630" y="484632"/>
            <a:ext cx="683057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C7B07B83-B265-0408-22AB-54965C51ADD3}"/>
              </a:ext>
            </a:extLst>
          </p:cNvPr>
          <p:cNvSpPr>
            <a:spLocks noGrp="1"/>
          </p:cNvSpPr>
          <p:nvPr>
            <p:ph type="body" sz="quarter" idx="10" hasCustomPrompt="1"/>
          </p:nvPr>
        </p:nvSpPr>
        <p:spPr>
          <a:xfrm>
            <a:off x="484631" y="1030944"/>
            <a:ext cx="6830569"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B61D57F-AFB7-D6A0-BC4A-D1E5DEA07C57}"/>
              </a:ext>
            </a:extLst>
          </p:cNvPr>
          <p:cNvSpPr>
            <a:spLocks noGrp="1"/>
          </p:cNvSpPr>
          <p:nvPr>
            <p:ph type="body" sz="quarter" idx="11" hasCustomPrompt="1"/>
          </p:nvPr>
        </p:nvSpPr>
        <p:spPr>
          <a:xfrm>
            <a:off x="486537" y="6153150"/>
            <a:ext cx="6828661"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41092425"/>
      </p:ext>
    </p:extLst>
  </p:cSld>
  <p:clrMapOvr>
    <a:masterClrMapping/>
  </p:clrMapOvr>
  <p:extLst>
    <p:ext uri="{DCECCB84-F9BA-43D5-87BE-67443E8EF086}">
      <p15:sldGuideLst xmlns:p15="http://schemas.microsoft.com/office/powerpoint/2012/main">
        <p15:guide id="5" pos="4608" userDrawn="1">
          <p15:clr>
            <a:srgbClr val="C35EA4"/>
          </p15:clr>
        </p15:guide>
        <p15:guide id="7" pos="5222" userDrawn="1">
          <p15:clr>
            <a:srgbClr val="C35EA4"/>
          </p15:clr>
        </p15:guide>
        <p15:guide id="8" orient="horz" pos="1046" userDrawn="1">
          <p15:clr>
            <a:srgbClr val="5ACBF0"/>
          </p15:clr>
        </p15:guide>
        <p15:guide id="9" pos="4914"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guide id="13" orient="horz" pos="2160" userDrawn="1">
          <p15:clr>
            <a:srgbClr val="5ACBF0"/>
          </p15:clr>
        </p15:guide>
        <p15:guide id="14" orient="horz" pos="1416" userDrawn="1">
          <p15:clr>
            <a:srgbClr val="5ACBF0"/>
          </p15:clr>
        </p15:guide>
        <p15:guide id="15" orient="horz" pos="2898" userDrawn="1">
          <p15:clr>
            <a:srgbClr val="5ACBF0"/>
          </p15:clr>
        </p15:guide>
        <p15:guide id="16" orient="horz" pos="364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y Block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29" y="484632"/>
            <a:ext cx="3410712" cy="886968"/>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873750"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5E33A794-6327-B840-D041-4032796B8283}"/>
              </a:ext>
            </a:extLst>
          </p:cNvPr>
          <p:cNvSpPr>
            <a:spLocks noGrp="1"/>
          </p:cNvSpPr>
          <p:nvPr>
            <p:ph type="body" sz="quarter" idx="11" hasCustomPrompt="1"/>
          </p:nvPr>
        </p:nvSpPr>
        <p:spPr>
          <a:xfrm>
            <a:off x="486538" y="6153150"/>
            <a:ext cx="34091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163518686"/>
      </p:ext>
    </p:extLst>
  </p:cSld>
  <p:clrMapOvr>
    <a:masterClrMapping/>
  </p:clrMapOvr>
  <p:extLst>
    <p:ext uri="{DCECCB84-F9BA-43D5-87BE-67443E8EF086}">
      <p15:sldGuideLst xmlns:p15="http://schemas.microsoft.com/office/powerpoint/2012/main">
        <p15:guide id="4" pos="2454" userDrawn="1">
          <p15:clr>
            <a:srgbClr val="C35EA4"/>
          </p15:clr>
        </p15:guide>
        <p15:guide id="5" pos="3068" userDrawn="1">
          <p15:clr>
            <a:srgbClr val="C35EA4"/>
          </p15:clr>
        </p15:guide>
        <p15:guide id="6" orient="horz" pos="1046" userDrawn="1">
          <p15:clr>
            <a:srgbClr val="5ACBF0"/>
          </p15:clr>
        </p15:guide>
        <p15:guide id="7" pos="2766" userDrawn="1">
          <p15:clr>
            <a:srgbClr val="C35EA4"/>
          </p15:clr>
        </p15:guide>
        <p15:guide id="8" orient="horz" pos="1790" userDrawn="1">
          <p15:clr>
            <a:srgbClr val="5ACBF0"/>
          </p15:clr>
        </p15:guide>
        <p15:guide id="9" orient="horz" pos="2528" userDrawn="1">
          <p15:clr>
            <a:srgbClr val="5ACBF0"/>
          </p15:clr>
        </p15:guide>
        <p15:guide id="10" orient="horz" pos="3274" userDrawn="1">
          <p15:clr>
            <a:srgbClr val="5ACBF0"/>
          </p15:clr>
        </p15:guide>
        <p15:guide id="11" orient="horz" pos="2160" userDrawn="1">
          <p15:clr>
            <a:srgbClr val="5ACBF0"/>
          </p15:clr>
        </p15:guide>
        <p15:guide id="12" orient="horz" pos="1416" userDrawn="1">
          <p15:clr>
            <a:srgbClr val="5ACBF0"/>
          </p15:clr>
        </p15:guide>
        <p15:guide id="13" orient="horz" pos="2898" userDrawn="1">
          <p15:clr>
            <a:srgbClr val="5ACBF0"/>
          </p15:clr>
        </p15:guide>
        <p15:guide id="14" orient="horz" pos="3640"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y Block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29" y="484632"/>
            <a:ext cx="3410712" cy="886968"/>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873750" y="1664208"/>
            <a:ext cx="6830568"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1CF95E6C-B783-1A08-BA51-DB5AF13F8713}"/>
              </a:ext>
            </a:extLst>
          </p:cNvPr>
          <p:cNvSpPr>
            <a:spLocks noGrp="1"/>
          </p:cNvSpPr>
          <p:nvPr>
            <p:ph type="body" sz="quarter" idx="11" hasCustomPrompt="1"/>
          </p:nvPr>
        </p:nvSpPr>
        <p:spPr>
          <a:xfrm>
            <a:off x="486538" y="6153150"/>
            <a:ext cx="34091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393364974"/>
      </p:ext>
    </p:extLst>
  </p:cSld>
  <p:clrMapOvr>
    <a:masterClrMapping/>
  </p:clrMapOvr>
  <p:extLst>
    <p:ext uri="{DCECCB84-F9BA-43D5-87BE-67443E8EF086}">
      <p15:sldGuideLst xmlns:p15="http://schemas.microsoft.com/office/powerpoint/2012/main">
        <p15:guide id="4" pos="2454" userDrawn="1">
          <p15:clr>
            <a:srgbClr val="C35EA4"/>
          </p15:clr>
        </p15:guide>
        <p15:guide id="5" pos="3068" userDrawn="1">
          <p15:clr>
            <a:srgbClr val="C35EA4"/>
          </p15:clr>
        </p15:guide>
        <p15:guide id="6" orient="horz" pos="1046" userDrawn="1">
          <p15:clr>
            <a:srgbClr val="5ACBF0"/>
          </p15:clr>
        </p15:guide>
        <p15:guide id="7" pos="2766" userDrawn="1">
          <p15:clr>
            <a:srgbClr val="C35EA4"/>
          </p15:clr>
        </p15:guide>
        <p15:guide id="8" orient="horz" pos="1790" userDrawn="1">
          <p15:clr>
            <a:srgbClr val="5ACBF0"/>
          </p15:clr>
        </p15:guide>
        <p15:guide id="9" orient="horz" pos="2528" userDrawn="1">
          <p15:clr>
            <a:srgbClr val="5ACBF0"/>
          </p15:clr>
        </p15:guide>
        <p15:guide id="10" orient="horz" pos="3274" userDrawn="1">
          <p15:clr>
            <a:srgbClr val="5ACBF0"/>
          </p15:clr>
        </p15:guide>
        <p15:guide id="11" orient="horz" pos="2160" userDrawn="1">
          <p15:clr>
            <a:srgbClr val="5ACBF0"/>
          </p15:clr>
        </p15:guide>
        <p15:guide id="12" orient="horz" pos="1416" userDrawn="1">
          <p15:clr>
            <a:srgbClr val="5ACBF0"/>
          </p15:clr>
        </p15:guide>
        <p15:guide id="13" orient="horz" pos="2898" userDrawn="1">
          <p15:clr>
            <a:srgbClr val="5ACBF0"/>
          </p15:clr>
        </p15:guide>
        <p15:guide id="14" orient="horz" pos="3640"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y Block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E262BF-36BA-AC48-9A67-EBD60A9FA4DD}"/>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7"/>
            <a:ext cx="7316345" cy="147033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484630"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4">
            <a:extLst>
              <a:ext uri="{FF2B5EF4-FFF2-40B4-BE49-F238E27FC236}">
                <a16:creationId xmlns:a16="http://schemas.microsoft.com/office/drawing/2014/main" id="{91366E9D-86B5-9B4D-B0BF-0B797DA7375E}"/>
              </a:ext>
            </a:extLst>
          </p:cNvPr>
          <p:cNvSpPr>
            <a:spLocks noGrp="1"/>
          </p:cNvSpPr>
          <p:nvPr>
            <p:ph sz="quarter" idx="10"/>
          </p:nvPr>
        </p:nvSpPr>
        <p:spPr>
          <a:xfrm>
            <a:off x="4389118"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a:extLst>
              <a:ext uri="{FF2B5EF4-FFF2-40B4-BE49-F238E27FC236}">
                <a16:creationId xmlns:a16="http://schemas.microsoft.com/office/drawing/2014/main" id="{8E8F459D-0AFA-9340-8D7B-D52F0F78D16C}"/>
              </a:ext>
            </a:extLst>
          </p:cNvPr>
          <p:cNvSpPr>
            <a:spLocks noGrp="1"/>
          </p:cNvSpPr>
          <p:nvPr>
            <p:ph sz="quarter" idx="11"/>
          </p:nvPr>
        </p:nvSpPr>
        <p:spPr>
          <a:xfrm>
            <a:off x="8293606"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0EED5E02-7F26-6B4D-B42F-9DBCE5F4AE47}"/>
              </a:ext>
            </a:extLst>
          </p:cNvPr>
          <p:cNvSpPr>
            <a:spLocks noGrp="1"/>
          </p:cNvSpPr>
          <p:nvPr>
            <p:ph type="body" sz="quarter" idx="12"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8A7EA39C-96F6-243D-C427-1670BC8A3BE2}"/>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20243599"/>
      </p:ext>
    </p:extLst>
  </p:cSld>
  <p:clrMapOvr>
    <a:masterClrMapping/>
  </p:clrMapOvr>
  <p:extLst>
    <p:ext uri="{DCECCB84-F9BA-43D5-87BE-67443E8EF086}">
      <p15:sldGuideLst xmlns:p15="http://schemas.microsoft.com/office/powerpoint/2012/main">
        <p15:guide id="5" pos="4914" userDrawn="1">
          <p15:clr>
            <a:srgbClr val="C35EA4"/>
          </p15:clr>
        </p15:guide>
        <p15:guide id="7" pos="5222" userDrawn="1">
          <p15:clr>
            <a:srgbClr val="C35EA4"/>
          </p15:clr>
        </p15:guide>
        <p15:guide id="8" orient="horz" pos="1046" userDrawn="1">
          <p15:clr>
            <a:srgbClr val="5ACBF0"/>
          </p15:clr>
        </p15:guide>
        <p15:guide id="9" pos="2762" userDrawn="1">
          <p15:clr>
            <a:srgbClr val="C35EA4"/>
          </p15:clr>
        </p15:guide>
        <p15:guide id="10" pos="2454" userDrawn="1">
          <p15:clr>
            <a:srgbClr val="C35EA4"/>
          </p15:clr>
        </p15:guide>
        <p15:guide id="11" orient="horz" pos="2342" userDrawn="1">
          <p15:clr>
            <a:srgbClr val="5ACBF0"/>
          </p15:clr>
        </p15:guide>
        <p15:guide id="12" orient="horz" pos="1976" userDrawn="1">
          <p15:clr>
            <a:srgbClr val="5ACBF0"/>
          </p15:clr>
        </p15:guide>
        <p15:guide id="13" orient="horz" pos="216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6AA918-9B9E-0742-85A2-22071D36F6F1}"/>
              </a:ext>
            </a:extLst>
          </p:cNvPr>
          <p:cNvSpPr>
            <a:spLocks noGrp="1"/>
          </p:cNvSpPr>
          <p:nvPr>
            <p:ph type="title" hasCustomPrompt="1"/>
          </p:nvPr>
        </p:nvSpPr>
        <p:spPr/>
        <p:txBody>
          <a:bodyPr/>
          <a:lstStyle/>
          <a:p>
            <a:r>
              <a:rPr lang="en-US" dirty="0"/>
              <a:t>[Optional 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hasCustomPrompt="1"/>
          </p:nvPr>
        </p:nvSpPr>
        <p:spPr>
          <a:xfrm>
            <a:off x="484630" y="1664208"/>
            <a:ext cx="8293608" cy="4346067"/>
          </a:xfrm>
        </p:spPr>
        <p:txBody>
          <a:bodyPr/>
          <a:lstStyle>
            <a:lvl1pPr marL="0" indent="0">
              <a:lnSpc>
                <a:spcPct val="90000"/>
              </a:lnSpc>
              <a:spcBef>
                <a:spcPts val="0"/>
              </a:spcBef>
              <a:spcAft>
                <a:spcPts val="1200"/>
              </a:spcAft>
              <a:buFontTx/>
              <a:buNone/>
              <a:defRPr sz="6000" spc="-100" baseline="0"/>
            </a:lvl1pPr>
            <a:lvl2pPr marL="0" indent="0">
              <a:spcBef>
                <a:spcPts val="0"/>
              </a:spcBef>
              <a:buFontTx/>
              <a:buNone/>
              <a:defRPr/>
            </a:lvl2pPr>
            <a:lvl3pPr marL="182880" indent="-182880">
              <a:buFont typeface="Verdana" panose="020B0604030504040204" pitchFamily="34" charset="0"/>
              <a:buChar char="–"/>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Text Placeholder 6">
            <a:extLst>
              <a:ext uri="{FF2B5EF4-FFF2-40B4-BE49-F238E27FC236}">
                <a16:creationId xmlns:a16="http://schemas.microsoft.com/office/drawing/2014/main" id="{666A6A1C-9F01-E7C8-2434-0B1DA07E2DBF}"/>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628621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46" userDrawn="1">
          <p15:clr>
            <a:srgbClr val="5ACBF0"/>
          </p15:clr>
        </p15:guide>
        <p15:guide id="2" pos="5530" userDrawn="1">
          <p15:clr>
            <a:srgbClr val="C35EA4"/>
          </p15:clr>
        </p15:guide>
        <p15:guide id="3" orient="horz" pos="1790" userDrawn="1">
          <p15:clr>
            <a:srgbClr val="5ACBF0"/>
          </p15:clr>
        </p15:guide>
        <p15:guide id="4" orient="horz" pos="2528" userDrawn="1">
          <p15:clr>
            <a:srgbClr val="5ACBF0"/>
          </p15:clr>
        </p15:guide>
        <p15:guide id="5" orient="horz" pos="327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Photo 1">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166C6E5A-3ECC-8C8B-1F79-9615AC5E7104}"/>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79D8B82B-7248-344B-93F6-3B9A6CD620E8}"/>
              </a:ext>
            </a:extLst>
          </p:cNvPr>
          <p:cNvSpPr>
            <a:spLocks noGrp="1"/>
          </p:cNvSpPr>
          <p:nvPr>
            <p:ph type="title" hasCustomPrompt="1"/>
          </p:nvPr>
        </p:nvSpPr>
        <p:spPr>
          <a:xfrm>
            <a:off x="484630" y="484632"/>
            <a:ext cx="731520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7315200"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8290560" y="0"/>
            <a:ext cx="3901440"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4" name="Text Placeholder 6">
            <a:extLst>
              <a:ext uri="{FF2B5EF4-FFF2-40B4-BE49-F238E27FC236}">
                <a16:creationId xmlns:a16="http://schemas.microsoft.com/office/drawing/2014/main" id="{0215D570-9305-036E-CFE1-4E7CF566E43D}"/>
              </a:ext>
            </a:extLst>
          </p:cNvPr>
          <p:cNvSpPr>
            <a:spLocks noGrp="1"/>
          </p:cNvSpPr>
          <p:nvPr>
            <p:ph type="body" sz="quarter" idx="10" hasCustomPrompt="1"/>
          </p:nvPr>
        </p:nvSpPr>
        <p:spPr>
          <a:xfrm>
            <a:off x="484631" y="1030944"/>
            <a:ext cx="7314438" cy="347663"/>
          </a:xfrm>
        </p:spPr>
        <p:txBody>
          <a:bodyPr/>
          <a:lstStyle>
            <a:lvl1pPr marL="0" indent="0">
              <a:buFontTx/>
              <a:buNone/>
              <a:defRPr sz="1800"/>
            </a:lvl1pPr>
          </a:lstStyle>
          <a:p>
            <a:pPr lvl="0"/>
            <a:r>
              <a:rPr lang="en-US" dirty="0"/>
              <a:t>[Slide subtitle]</a:t>
            </a:r>
          </a:p>
        </p:txBody>
      </p:sp>
      <p:sp>
        <p:nvSpPr>
          <p:cNvPr id="7" name="Text Placeholder 6">
            <a:extLst>
              <a:ext uri="{FF2B5EF4-FFF2-40B4-BE49-F238E27FC236}">
                <a16:creationId xmlns:a16="http://schemas.microsoft.com/office/drawing/2014/main" id="{5E901853-85AC-6A21-F66D-437FE4F6B208}"/>
              </a:ext>
            </a:extLst>
          </p:cNvPr>
          <p:cNvSpPr>
            <a:spLocks noGrp="1"/>
          </p:cNvSpPr>
          <p:nvPr>
            <p:ph type="body" sz="quarter" idx="12" hasCustomPrompt="1"/>
          </p:nvPr>
        </p:nvSpPr>
        <p:spPr>
          <a:xfrm>
            <a:off x="486537" y="6153150"/>
            <a:ext cx="7314438" cy="219075"/>
          </a:xfrm>
        </p:spPr>
        <p:txBody>
          <a:bodyPr/>
          <a:lstStyle>
            <a:lvl1pPr marL="0" indent="0">
              <a:buFontTx/>
              <a:buNone/>
              <a:defRPr sz="800"/>
            </a:lvl1pPr>
          </a:lstStyle>
          <a:p>
            <a:pPr lvl="0"/>
            <a:r>
              <a:rPr lang="en-US" dirty="0"/>
              <a:t>Footnote</a:t>
            </a:r>
          </a:p>
        </p:txBody>
      </p:sp>
      <p:sp>
        <p:nvSpPr>
          <p:cNvPr id="8" name="Slide Number Placeholder 4">
            <a:extLst>
              <a:ext uri="{FF2B5EF4-FFF2-40B4-BE49-F238E27FC236}">
                <a16:creationId xmlns:a16="http://schemas.microsoft.com/office/drawing/2014/main" id="{1A7970E8-A9A2-1659-B39C-1E3FABDC3E33}"/>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617777427"/>
      </p:ext>
    </p:extLst>
  </p:cSld>
  <p:clrMapOvr>
    <a:masterClrMapping/>
  </p:clrMapOvr>
  <p:extLst>
    <p:ext uri="{DCECCB84-F9BA-43D5-87BE-67443E8EF086}">
      <p15:sldGuideLst xmlns:p15="http://schemas.microsoft.com/office/powerpoint/2012/main">
        <p15:guide id="5" pos="4914" userDrawn="1">
          <p15:clr>
            <a:srgbClr val="C35EA4"/>
          </p15:clr>
        </p15:guide>
        <p15:guide id="7" pos="5220"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Photo 1 - White Logo">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8F4F4368-3D86-6BC8-B4B9-E42857539847}"/>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79D8B82B-7248-344B-93F6-3B9A6CD620E8}"/>
              </a:ext>
            </a:extLst>
          </p:cNvPr>
          <p:cNvSpPr>
            <a:spLocks noGrp="1"/>
          </p:cNvSpPr>
          <p:nvPr>
            <p:ph type="title" hasCustomPrompt="1"/>
          </p:nvPr>
        </p:nvSpPr>
        <p:spPr>
          <a:xfrm>
            <a:off x="484630" y="484632"/>
            <a:ext cx="731520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7315200" cy="4344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8290560" y="0"/>
            <a:ext cx="390144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4" name="Text Placeholder 6">
            <a:extLst>
              <a:ext uri="{FF2B5EF4-FFF2-40B4-BE49-F238E27FC236}">
                <a16:creationId xmlns:a16="http://schemas.microsoft.com/office/drawing/2014/main" id="{C0640255-E06C-9CA7-3C97-79F52E92B89D}"/>
              </a:ext>
            </a:extLst>
          </p:cNvPr>
          <p:cNvSpPr>
            <a:spLocks noGrp="1"/>
          </p:cNvSpPr>
          <p:nvPr>
            <p:ph type="body" sz="quarter" idx="10" hasCustomPrompt="1"/>
          </p:nvPr>
        </p:nvSpPr>
        <p:spPr>
          <a:xfrm>
            <a:off x="484631" y="1030944"/>
            <a:ext cx="7314438" cy="347663"/>
          </a:xfrm>
        </p:spPr>
        <p:txBody>
          <a:bodyPr/>
          <a:lstStyle>
            <a:lvl1pPr marL="0" indent="0">
              <a:buFontTx/>
              <a:buNone/>
              <a:defRPr sz="1800"/>
            </a:lvl1pPr>
          </a:lstStyle>
          <a:p>
            <a:pPr lvl="0"/>
            <a:r>
              <a:rPr lang="en-US" dirty="0"/>
              <a:t>[Slide subtitle]</a:t>
            </a:r>
          </a:p>
        </p:txBody>
      </p:sp>
      <p:sp>
        <p:nvSpPr>
          <p:cNvPr id="7" name="Text Placeholder 6">
            <a:extLst>
              <a:ext uri="{FF2B5EF4-FFF2-40B4-BE49-F238E27FC236}">
                <a16:creationId xmlns:a16="http://schemas.microsoft.com/office/drawing/2014/main" id="{6DBA3495-BE29-A801-E1F1-B5DB12D938B5}"/>
              </a:ext>
            </a:extLst>
          </p:cNvPr>
          <p:cNvSpPr>
            <a:spLocks noGrp="1"/>
          </p:cNvSpPr>
          <p:nvPr>
            <p:ph type="body" sz="quarter" idx="12" hasCustomPrompt="1"/>
          </p:nvPr>
        </p:nvSpPr>
        <p:spPr>
          <a:xfrm>
            <a:off x="486537" y="6153150"/>
            <a:ext cx="7314438" cy="219075"/>
          </a:xfrm>
        </p:spPr>
        <p:txBody>
          <a:bodyPr/>
          <a:lstStyle>
            <a:lvl1pPr marL="0" indent="0">
              <a:buFontTx/>
              <a:buNone/>
              <a:defRPr sz="800"/>
            </a:lvl1pPr>
          </a:lstStyle>
          <a:p>
            <a:pPr lvl="0"/>
            <a:r>
              <a:rPr lang="en-US" dirty="0"/>
              <a:t>Footnote</a:t>
            </a:r>
          </a:p>
        </p:txBody>
      </p:sp>
      <p:sp>
        <p:nvSpPr>
          <p:cNvPr id="8" name="Slide Number Placeholder 4">
            <a:extLst>
              <a:ext uri="{FF2B5EF4-FFF2-40B4-BE49-F238E27FC236}">
                <a16:creationId xmlns:a16="http://schemas.microsoft.com/office/drawing/2014/main" id="{73FF0E75-801E-2774-9809-E0D627DEB0A5}"/>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3115526937"/>
      </p:ext>
    </p:extLst>
  </p:cSld>
  <p:clrMapOvr>
    <a:masterClrMapping/>
  </p:clrMapOvr>
  <p:extLst>
    <p:ext uri="{DCECCB84-F9BA-43D5-87BE-67443E8EF086}">
      <p15:sldGuideLst xmlns:p15="http://schemas.microsoft.com/office/powerpoint/2012/main">
        <p15:guide id="5" pos="4914" userDrawn="1">
          <p15:clr>
            <a:srgbClr val="C35EA4"/>
          </p15:clr>
        </p15:guide>
        <p15:guide id="7" pos="5220"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6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hoto 2">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125A3CA9-909C-F8E6-CE7D-094B54E28B3D}"/>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8760F2D4-1022-F84E-BEC7-2ED0381CBEF3}"/>
              </a:ext>
            </a:extLst>
          </p:cNvPr>
          <p:cNvSpPr>
            <a:spLocks noGrp="1"/>
          </p:cNvSpPr>
          <p:nvPr>
            <p:ph type="title" hasCustomPrompt="1"/>
          </p:nvPr>
        </p:nvSpPr>
        <p:spPr>
          <a:xfrm>
            <a:off x="484630" y="484632"/>
            <a:ext cx="5367528"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6336790" y="0"/>
            <a:ext cx="5855210"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4" name="Slide Number Placeholder 4">
            <a:extLst>
              <a:ext uri="{FF2B5EF4-FFF2-40B4-BE49-F238E27FC236}">
                <a16:creationId xmlns:a16="http://schemas.microsoft.com/office/drawing/2014/main" id="{36B38DE3-4C1B-768F-FFFC-EE4579D88098}"/>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2435911040"/>
      </p:ext>
    </p:extLst>
  </p:cSld>
  <p:clrMapOvr>
    <a:masterClrMapping/>
  </p:clrMapOvr>
  <p:extLst>
    <p:ext uri="{DCECCB84-F9BA-43D5-87BE-67443E8EF086}">
      <p15:sldGuideLst xmlns:p15="http://schemas.microsoft.com/office/powerpoint/2012/main">
        <p15:guide id="5" pos="3688" userDrawn="1">
          <p15:clr>
            <a:srgbClr val="C35EA4"/>
          </p15:clr>
        </p15:guide>
        <p15:guide id="7" pos="3988"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755C98A4-5CB0-07F1-AB96-342AE17A3C3E}"/>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207A1B12-2B36-1F30-8158-AA19470114CD}"/>
              </a:ext>
            </a:extLst>
          </p:cNvPr>
          <p:cNvSpPr>
            <a:spLocks noGrp="1" noRot="1" noMove="1" noResize="1" noEditPoints="1" noAdjustHandles="1" noChangeArrowheads="1" noChangeShapeType="1"/>
          </p:cNvSpPr>
          <p:nvPr userDrawn="1"/>
        </p:nvSpPr>
        <p:spPr>
          <a:xfrm>
            <a:off x="2756950" y="6429829"/>
            <a:ext cx="9435050" cy="428171"/>
          </a:xfrm>
          <a:prstGeom prst="rect">
            <a:avLst/>
          </a:prstGeom>
          <a:gradFill>
            <a:gsLst>
              <a:gs pos="69000">
                <a:srgbClr val="E70E52"/>
              </a:gs>
              <a:gs pos="20000">
                <a:srgbClr val="D90D84">
                  <a:alpha val="70196"/>
                </a:srgbClr>
              </a:gs>
              <a:gs pos="40000">
                <a:srgbClr val="E71248">
                  <a:alpha val="50000"/>
                </a:srgbClr>
              </a:gs>
              <a:gs pos="0">
                <a:srgbClr val="CE09B0"/>
              </a:gs>
              <a:gs pos="100000">
                <a:srgbClr val="E7095F"/>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12954331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Photo 2 - White Logo">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F8E94517-991E-90A3-337D-FC0405B2D025}"/>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8760F2D4-1022-F84E-BEC7-2ED0381CBEF3}"/>
              </a:ext>
            </a:extLst>
          </p:cNvPr>
          <p:cNvSpPr>
            <a:spLocks noGrp="1"/>
          </p:cNvSpPr>
          <p:nvPr>
            <p:ph type="title" hasCustomPrompt="1"/>
          </p:nvPr>
        </p:nvSpPr>
        <p:spPr>
          <a:xfrm>
            <a:off x="484630" y="484632"/>
            <a:ext cx="5367528"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6336790" y="0"/>
            <a:ext cx="585521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4" name="Slide Number Placeholder 4">
            <a:extLst>
              <a:ext uri="{FF2B5EF4-FFF2-40B4-BE49-F238E27FC236}">
                <a16:creationId xmlns:a16="http://schemas.microsoft.com/office/drawing/2014/main" id="{AED62E86-583F-5B1D-5C1F-0A903CC8E236}"/>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869579156"/>
      </p:ext>
    </p:extLst>
  </p:cSld>
  <p:clrMapOvr>
    <a:masterClrMapping/>
  </p:clrMapOvr>
  <p:extLst>
    <p:ext uri="{DCECCB84-F9BA-43D5-87BE-67443E8EF086}">
      <p15:sldGuideLst xmlns:p15="http://schemas.microsoft.com/office/powerpoint/2012/main">
        <p15:guide id="5" pos="3688" userDrawn="1">
          <p15:clr>
            <a:srgbClr val="C35EA4"/>
          </p15:clr>
        </p15:guide>
        <p15:guide id="7" pos="3988"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Photo 3">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842ADCD7-5E21-10AE-F0EE-1DD4E95AC11D}"/>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ACCE61FE-0FEC-2746-A54B-B9D305109F48}"/>
              </a:ext>
            </a:extLst>
          </p:cNvPr>
          <p:cNvSpPr>
            <a:spLocks noGrp="1"/>
          </p:cNvSpPr>
          <p:nvPr>
            <p:ph type="title" hasCustomPrompt="1"/>
          </p:nvPr>
        </p:nvSpPr>
        <p:spPr>
          <a:xfrm>
            <a:off x="484630" y="484632"/>
            <a:ext cx="3411095"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4389118" y="0"/>
            <a:ext cx="7802882"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91B75714-6535-FC6B-D032-D7C36B74E7E4}"/>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048051692"/>
      </p:ext>
    </p:extLst>
  </p:cSld>
  <p:clrMapOvr>
    <a:masterClrMapping/>
  </p:clrMapOvr>
  <p:extLst>
    <p:ext uri="{DCECCB84-F9BA-43D5-87BE-67443E8EF086}">
      <p15:sldGuideLst xmlns:p15="http://schemas.microsoft.com/office/powerpoint/2012/main">
        <p15:guide id="5" pos="2454" userDrawn="1">
          <p15:clr>
            <a:srgbClr val="C35EA4"/>
          </p15:clr>
        </p15:guide>
        <p15:guide id="7" pos="2764"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Photo 3 - White Logo">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FFA0DD6E-2A72-F958-97BE-5B15257FEB5E}"/>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ACCE61FE-0FEC-2746-A54B-B9D305109F48}"/>
              </a:ext>
            </a:extLst>
          </p:cNvPr>
          <p:cNvSpPr>
            <a:spLocks noGrp="1"/>
          </p:cNvSpPr>
          <p:nvPr>
            <p:ph type="title" hasCustomPrompt="1"/>
          </p:nvPr>
        </p:nvSpPr>
        <p:spPr>
          <a:xfrm>
            <a:off x="484630" y="484632"/>
            <a:ext cx="3411095"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4389118" y="0"/>
            <a:ext cx="7802882"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18D2FD1E-9F5C-1B68-069E-C7DBD5E2A1E2}"/>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233255733"/>
      </p:ext>
    </p:extLst>
  </p:cSld>
  <p:clrMapOvr>
    <a:masterClrMapping/>
  </p:clrMapOvr>
  <p:extLst>
    <p:ext uri="{DCECCB84-F9BA-43D5-87BE-67443E8EF086}">
      <p15:sldGuideLst xmlns:p15="http://schemas.microsoft.com/office/powerpoint/2012/main">
        <p15:guide id="5" pos="2454" userDrawn="1">
          <p15:clr>
            <a:srgbClr val="C35EA4"/>
          </p15:clr>
        </p15:guide>
        <p15:guide id="7" pos="2764"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Three Photo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07BEDD-FEC5-B14D-9AD2-0694B5CAAB23}"/>
              </a:ext>
            </a:extLst>
          </p:cNvPr>
          <p:cNvSpPr>
            <a:spLocks noGrp="1"/>
          </p:cNvSpPr>
          <p:nvPr>
            <p:ph type="title" hasCustomPrompt="1"/>
          </p:nvPr>
        </p:nvSpPr>
        <p:spPr/>
        <p:txBody>
          <a:bodyPr/>
          <a:lstStyle/>
          <a:p>
            <a:r>
              <a:rPr lang="en-US" dirty="0"/>
              <a:t>[Slide title]</a:t>
            </a:r>
          </a:p>
        </p:txBody>
      </p:sp>
      <p:sp>
        <p:nvSpPr>
          <p:cNvPr id="5" name="Picture Placeholder 2">
            <a:extLst>
              <a:ext uri="{FF2B5EF4-FFF2-40B4-BE49-F238E27FC236}">
                <a16:creationId xmlns:a16="http://schemas.microsoft.com/office/drawing/2014/main" id="{C7F0E676-3481-6E4A-891A-6557B314C4C4}"/>
              </a:ext>
            </a:extLst>
          </p:cNvPr>
          <p:cNvSpPr>
            <a:spLocks noGrp="1"/>
          </p:cNvSpPr>
          <p:nvPr>
            <p:ph type="pic" sz="quarter" idx="10"/>
          </p:nvPr>
        </p:nvSpPr>
        <p:spPr>
          <a:xfrm>
            <a:off x="484630"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7" name="Content Placeholder 3">
            <a:extLst>
              <a:ext uri="{FF2B5EF4-FFF2-40B4-BE49-F238E27FC236}">
                <a16:creationId xmlns:a16="http://schemas.microsoft.com/office/drawing/2014/main" id="{843D9716-4D0C-4544-82A3-C6920ADF7255}"/>
              </a:ext>
            </a:extLst>
          </p:cNvPr>
          <p:cNvSpPr>
            <a:spLocks noGrp="1"/>
          </p:cNvSpPr>
          <p:nvPr>
            <p:ph sz="quarter" idx="11"/>
          </p:nvPr>
        </p:nvSpPr>
        <p:spPr>
          <a:xfrm>
            <a:off x="484630"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4">
            <a:extLst>
              <a:ext uri="{FF2B5EF4-FFF2-40B4-BE49-F238E27FC236}">
                <a16:creationId xmlns:a16="http://schemas.microsoft.com/office/drawing/2014/main" id="{539B1119-DC97-6440-B2AD-634248A2E751}"/>
              </a:ext>
            </a:extLst>
          </p:cNvPr>
          <p:cNvSpPr>
            <a:spLocks noGrp="1"/>
          </p:cNvSpPr>
          <p:nvPr>
            <p:ph type="pic" sz="quarter" idx="12"/>
          </p:nvPr>
        </p:nvSpPr>
        <p:spPr>
          <a:xfrm>
            <a:off x="4389118"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3" name="Content Placeholder 5">
            <a:extLst>
              <a:ext uri="{FF2B5EF4-FFF2-40B4-BE49-F238E27FC236}">
                <a16:creationId xmlns:a16="http://schemas.microsoft.com/office/drawing/2014/main" id="{B3928CDD-06EF-B84A-A301-BFAF46E60BEC}"/>
              </a:ext>
            </a:extLst>
          </p:cNvPr>
          <p:cNvSpPr>
            <a:spLocks noGrp="1"/>
          </p:cNvSpPr>
          <p:nvPr>
            <p:ph sz="quarter" idx="13"/>
          </p:nvPr>
        </p:nvSpPr>
        <p:spPr>
          <a:xfrm>
            <a:off x="4389118"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6">
            <a:extLst>
              <a:ext uri="{FF2B5EF4-FFF2-40B4-BE49-F238E27FC236}">
                <a16:creationId xmlns:a16="http://schemas.microsoft.com/office/drawing/2014/main" id="{C932B8B0-B55F-D842-A6C0-39B4BB9798F7}"/>
              </a:ext>
            </a:extLst>
          </p:cNvPr>
          <p:cNvSpPr>
            <a:spLocks noGrp="1"/>
          </p:cNvSpPr>
          <p:nvPr>
            <p:ph type="pic" sz="quarter" idx="14"/>
          </p:nvPr>
        </p:nvSpPr>
        <p:spPr>
          <a:xfrm>
            <a:off x="8293606"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7" name="Content Placeholder 7">
            <a:extLst>
              <a:ext uri="{FF2B5EF4-FFF2-40B4-BE49-F238E27FC236}">
                <a16:creationId xmlns:a16="http://schemas.microsoft.com/office/drawing/2014/main" id="{59708AC6-8387-2D46-860C-F1B497D62571}"/>
              </a:ext>
            </a:extLst>
          </p:cNvPr>
          <p:cNvSpPr>
            <a:spLocks noGrp="1"/>
          </p:cNvSpPr>
          <p:nvPr>
            <p:ph sz="quarter" idx="15"/>
          </p:nvPr>
        </p:nvSpPr>
        <p:spPr>
          <a:xfrm>
            <a:off x="8293606"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 Placeholder 6">
            <a:extLst>
              <a:ext uri="{FF2B5EF4-FFF2-40B4-BE49-F238E27FC236}">
                <a16:creationId xmlns:a16="http://schemas.microsoft.com/office/drawing/2014/main" id="{7DDD333C-5605-149D-8F92-EC10DC7A6F89}"/>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2595290207"/>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pos="4912" userDrawn="1">
          <p15:clr>
            <a:srgbClr val="C35EA4"/>
          </p15:clr>
        </p15:guide>
        <p15:guide id="7" pos="5222" userDrawn="1">
          <p15:clr>
            <a:srgbClr val="C35EA4"/>
          </p15:clr>
        </p15:guide>
        <p15:guide id="8" orient="horz" pos="1046" userDrawn="1">
          <p15:clr>
            <a:srgbClr val="5ACBF0"/>
          </p15:clr>
        </p15:guide>
        <p15:guide id="10" orient="horz" pos="2528" userDrawn="1">
          <p15:clr>
            <a:srgbClr val="5ACBF0"/>
          </p15:clr>
        </p15:guide>
        <p15:guide id="11" orient="horz" pos="2346"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Four Photo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2029B6-C7BC-4F4D-88B3-8F8DBFC24D0D}"/>
              </a:ext>
            </a:extLst>
          </p:cNvPr>
          <p:cNvSpPr>
            <a:spLocks noGrp="1"/>
          </p:cNvSpPr>
          <p:nvPr>
            <p:ph type="title" hasCustomPrompt="1"/>
          </p:nvPr>
        </p:nvSpPr>
        <p:spPr/>
        <p:txBody>
          <a:bodyPr/>
          <a:lstStyle/>
          <a:p>
            <a:r>
              <a:rPr lang="en-US" dirty="0"/>
              <a:t>[Slide title]</a:t>
            </a:r>
          </a:p>
        </p:txBody>
      </p:sp>
      <p:sp>
        <p:nvSpPr>
          <p:cNvPr id="7" name="Picture Placeholder 2">
            <a:extLst>
              <a:ext uri="{FF2B5EF4-FFF2-40B4-BE49-F238E27FC236}">
                <a16:creationId xmlns:a16="http://schemas.microsoft.com/office/drawing/2014/main" id="{EA08CE2E-64E0-F542-AC32-8BBB99D092DC}"/>
              </a:ext>
            </a:extLst>
          </p:cNvPr>
          <p:cNvSpPr>
            <a:spLocks noGrp="1"/>
          </p:cNvSpPr>
          <p:nvPr>
            <p:ph type="pic" sz="quarter" idx="10"/>
          </p:nvPr>
        </p:nvSpPr>
        <p:spPr>
          <a:xfrm>
            <a:off x="48463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3" name="Content Placeholder 3">
            <a:extLst>
              <a:ext uri="{FF2B5EF4-FFF2-40B4-BE49-F238E27FC236}">
                <a16:creationId xmlns:a16="http://schemas.microsoft.com/office/drawing/2014/main" id="{F2A87E07-D230-4A2B-90EB-BAFE34A4ADA3}"/>
              </a:ext>
            </a:extLst>
          </p:cNvPr>
          <p:cNvSpPr>
            <a:spLocks noGrp="1"/>
          </p:cNvSpPr>
          <p:nvPr>
            <p:ph sz="half" idx="1"/>
          </p:nvPr>
        </p:nvSpPr>
        <p:spPr>
          <a:xfrm>
            <a:off x="48463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a:extLst>
              <a:ext uri="{FF2B5EF4-FFF2-40B4-BE49-F238E27FC236}">
                <a16:creationId xmlns:a16="http://schemas.microsoft.com/office/drawing/2014/main" id="{D6BCD29D-466C-EE40-8EED-8348616E3365}"/>
              </a:ext>
            </a:extLst>
          </p:cNvPr>
          <p:cNvSpPr>
            <a:spLocks noGrp="1"/>
          </p:cNvSpPr>
          <p:nvPr>
            <p:ph type="pic" sz="quarter" idx="13"/>
          </p:nvPr>
        </p:nvSpPr>
        <p:spPr>
          <a:xfrm>
            <a:off x="341071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4" name="Content Placeholder 5">
            <a:extLst>
              <a:ext uri="{FF2B5EF4-FFF2-40B4-BE49-F238E27FC236}">
                <a16:creationId xmlns:a16="http://schemas.microsoft.com/office/drawing/2014/main" id="{CFF30D3B-DD55-43C0-9A96-3AC11E01121D}"/>
              </a:ext>
            </a:extLst>
          </p:cNvPr>
          <p:cNvSpPr>
            <a:spLocks noGrp="1"/>
          </p:cNvSpPr>
          <p:nvPr>
            <p:ph sz="half" idx="2"/>
          </p:nvPr>
        </p:nvSpPr>
        <p:spPr>
          <a:xfrm>
            <a:off x="341071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6">
            <a:extLst>
              <a:ext uri="{FF2B5EF4-FFF2-40B4-BE49-F238E27FC236}">
                <a16:creationId xmlns:a16="http://schemas.microsoft.com/office/drawing/2014/main" id="{A4744E8C-2782-1D41-8388-9116FADF1D19}"/>
              </a:ext>
            </a:extLst>
          </p:cNvPr>
          <p:cNvSpPr>
            <a:spLocks noGrp="1"/>
          </p:cNvSpPr>
          <p:nvPr>
            <p:ph type="pic" sz="quarter" idx="14"/>
          </p:nvPr>
        </p:nvSpPr>
        <p:spPr>
          <a:xfrm>
            <a:off x="633679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1" name="Content Placeholder 7">
            <a:extLst>
              <a:ext uri="{FF2B5EF4-FFF2-40B4-BE49-F238E27FC236}">
                <a16:creationId xmlns:a16="http://schemas.microsoft.com/office/drawing/2014/main" id="{3E7CE142-0CA8-FE44-AEBE-6EA0C0C59560}"/>
              </a:ext>
            </a:extLst>
          </p:cNvPr>
          <p:cNvSpPr>
            <a:spLocks noGrp="1"/>
          </p:cNvSpPr>
          <p:nvPr>
            <p:ph sz="quarter" idx="11"/>
          </p:nvPr>
        </p:nvSpPr>
        <p:spPr>
          <a:xfrm>
            <a:off x="633679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8">
            <a:extLst>
              <a:ext uri="{FF2B5EF4-FFF2-40B4-BE49-F238E27FC236}">
                <a16:creationId xmlns:a16="http://schemas.microsoft.com/office/drawing/2014/main" id="{6099DDD5-D089-AD4F-B4E2-5303AA3DBDDA}"/>
              </a:ext>
            </a:extLst>
          </p:cNvPr>
          <p:cNvSpPr>
            <a:spLocks noGrp="1"/>
          </p:cNvSpPr>
          <p:nvPr>
            <p:ph type="pic" sz="quarter" idx="15"/>
          </p:nvPr>
        </p:nvSpPr>
        <p:spPr>
          <a:xfrm>
            <a:off x="926287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9" name="Content Placeholder 9">
            <a:extLst>
              <a:ext uri="{FF2B5EF4-FFF2-40B4-BE49-F238E27FC236}">
                <a16:creationId xmlns:a16="http://schemas.microsoft.com/office/drawing/2014/main" id="{5BC9E542-5C7A-5F45-986F-1849A865FCEA}"/>
              </a:ext>
            </a:extLst>
          </p:cNvPr>
          <p:cNvSpPr>
            <a:spLocks noGrp="1"/>
          </p:cNvSpPr>
          <p:nvPr>
            <p:ph sz="quarter" idx="12"/>
          </p:nvPr>
        </p:nvSpPr>
        <p:spPr>
          <a:xfrm>
            <a:off x="926287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DE3EA358-26F8-903C-E58A-AC5F0E9C82A2}"/>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55B1645-A968-D5C8-FE73-1F781F99C76C}"/>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154634959"/>
      </p:ext>
    </p:extLst>
  </p:cSld>
  <p:clrMapOvr>
    <a:masterClrMapping/>
  </p:clrMapOvr>
  <p:extLst>
    <p:ext uri="{DCECCB84-F9BA-43D5-87BE-67443E8EF086}">
      <p15:sldGuideLst xmlns:p15="http://schemas.microsoft.com/office/powerpoint/2012/main">
        <p15:guide id="4" pos="1844" userDrawn="1">
          <p15:clr>
            <a:srgbClr val="C35EA4"/>
          </p15:clr>
        </p15:guide>
        <p15:guide id="5" pos="2146" userDrawn="1">
          <p15:clr>
            <a:srgbClr val="C35EA4"/>
          </p15:clr>
        </p15:guide>
        <p15:guide id="6" pos="5530" userDrawn="1">
          <p15:clr>
            <a:srgbClr val="C35EA4"/>
          </p15:clr>
        </p15:guide>
        <p15:guide id="7" pos="5832" userDrawn="1">
          <p15:clr>
            <a:srgbClr val="C35EA4"/>
          </p15:clr>
        </p15:guide>
        <p15:guide id="8" pos="3688" userDrawn="1">
          <p15:clr>
            <a:srgbClr val="C35EA4"/>
          </p15:clr>
        </p15:guide>
        <p15:guide id="9" pos="3988" userDrawn="1">
          <p15:clr>
            <a:srgbClr val="C35EA4"/>
          </p15:clr>
        </p15:guide>
        <p15:guide id="10" orient="horz" pos="1046" userDrawn="1">
          <p15:clr>
            <a:srgbClr val="5ACBF0"/>
          </p15:clr>
        </p15:guide>
        <p15:guide id="11" orient="horz" pos="1976" userDrawn="1">
          <p15:clr>
            <a:srgbClr val="5ACBF0"/>
          </p15:clr>
        </p15:guide>
        <p15:guide id="12" orient="horz" pos="215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1A-18B5-4EC0-B921-CA27E4A3D6A2}"/>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Text Placeholder 6">
            <a:extLst>
              <a:ext uri="{FF2B5EF4-FFF2-40B4-BE49-F238E27FC236}">
                <a16:creationId xmlns:a16="http://schemas.microsoft.com/office/drawing/2014/main" id="{A704BE5C-6B80-9B0F-1ED5-15FF3358E42B}"/>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1ACD6B16-8BBF-0711-BDA3-94662772CCDB}"/>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390203051"/>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614" userDrawn="1">
          <p15:clr>
            <a:srgbClr val="C35EA4"/>
          </p15:clr>
        </p15:guide>
        <p15:guide id="3" pos="922" userDrawn="1">
          <p15:clr>
            <a:srgbClr val="C35EA4"/>
          </p15:clr>
        </p15:guide>
        <p15:guide id="4" pos="1228" userDrawn="1">
          <p15:clr>
            <a:srgbClr val="C35EA4"/>
          </p15:clr>
        </p15:guide>
        <p15:guide id="5" pos="1536" userDrawn="1">
          <p15:clr>
            <a:srgbClr val="C35EA4"/>
          </p15:clr>
        </p15:guide>
        <p15:guide id="6" pos="1842" userDrawn="1">
          <p15:clr>
            <a:srgbClr val="C35EA4"/>
          </p15:clr>
        </p15:guide>
        <p15:guide id="7" pos="2150" userDrawn="1">
          <p15:clr>
            <a:srgbClr val="C35EA4"/>
          </p15:clr>
        </p15:guide>
        <p15:guide id="8" pos="2458" userDrawn="1">
          <p15:clr>
            <a:srgbClr val="C35EA4"/>
          </p15:clr>
        </p15:guide>
        <p15:guide id="9" pos="2764" userDrawn="1">
          <p15:clr>
            <a:srgbClr val="C35EA4"/>
          </p15:clr>
        </p15:guide>
        <p15:guide id="10" pos="3072" userDrawn="1">
          <p15:clr>
            <a:srgbClr val="C35EA4"/>
          </p15:clr>
        </p15:guide>
        <p15:guide id="11" pos="3378" userDrawn="1">
          <p15:clr>
            <a:srgbClr val="C35EA4"/>
          </p15:clr>
        </p15:guide>
        <p15:guide id="12" pos="3686" userDrawn="1">
          <p15:clr>
            <a:srgbClr val="C35EA4"/>
          </p15:clr>
        </p15:guide>
        <p15:guide id="13" pos="3994" userDrawn="1">
          <p15:clr>
            <a:srgbClr val="C35EA4"/>
          </p15:clr>
        </p15:guide>
        <p15:guide id="14" pos="4300" userDrawn="1">
          <p15:clr>
            <a:srgbClr val="C35EA4"/>
          </p15:clr>
        </p15:guide>
        <p15:guide id="15" pos="4608" userDrawn="1">
          <p15:clr>
            <a:srgbClr val="C35EA4"/>
          </p15:clr>
        </p15:guide>
        <p15:guide id="16" pos="4914" userDrawn="1">
          <p15:clr>
            <a:srgbClr val="C35EA4"/>
          </p15:clr>
        </p15:guide>
        <p15:guide id="17" pos="5222" userDrawn="1">
          <p15:clr>
            <a:srgbClr val="C35EA4"/>
          </p15:clr>
        </p15:guide>
        <p15:guide id="18" pos="5530" userDrawn="1">
          <p15:clr>
            <a:srgbClr val="C35EA4"/>
          </p15:clr>
        </p15:guide>
        <p15:guide id="19" pos="5836" userDrawn="1">
          <p15:clr>
            <a:srgbClr val="C35EA4"/>
          </p15:clr>
        </p15:guide>
        <p15:guide id="20" pos="6144" userDrawn="1">
          <p15:clr>
            <a:srgbClr val="C35EA4"/>
          </p15:clr>
        </p15:guide>
        <p15:guide id="21" pos="6450" userDrawn="1">
          <p15:clr>
            <a:srgbClr val="C35EA4"/>
          </p15:clr>
        </p15:guide>
        <p15:guide id="22" pos="6758" userDrawn="1">
          <p15:clr>
            <a:srgbClr val="C35EA4"/>
          </p15:clr>
        </p15:guide>
        <p15:guide id="23" pos="7066" userDrawn="1">
          <p15:clr>
            <a:srgbClr val="C35EA4"/>
          </p15:clr>
        </p15:guide>
        <p15:guide id="24" orient="horz" pos="676" userDrawn="1">
          <p15:clr>
            <a:srgbClr val="5ACBF0"/>
          </p15:clr>
        </p15:guide>
        <p15:guide id="25" orient="horz" pos="1418" userDrawn="1">
          <p15:clr>
            <a:srgbClr val="5ACBF0"/>
          </p15:clr>
        </p15:guide>
        <p15:guide id="26" orient="horz" pos="1788" userDrawn="1">
          <p15:clr>
            <a:srgbClr val="5ACBF0"/>
          </p15:clr>
        </p15:guide>
        <p15:guide id="27" orient="horz" pos="2160" userDrawn="1">
          <p15:clr>
            <a:srgbClr val="5ACBF0"/>
          </p15:clr>
        </p15:guide>
        <p15:guide id="28" orient="horz" pos="2530" userDrawn="1">
          <p15:clr>
            <a:srgbClr val="5ACBF0"/>
          </p15:clr>
        </p15:guide>
        <p15:guide id="29" orient="horz" pos="2902" userDrawn="1">
          <p15:clr>
            <a:srgbClr val="5ACBF0"/>
          </p15:clr>
        </p15:guide>
        <p15:guide id="30" orient="horz" pos="3272" userDrawn="1">
          <p15:clr>
            <a:srgbClr val="5ACBF0"/>
          </p15:clr>
        </p15:guide>
        <p15:guide id="31" orient="horz" pos="3644"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Gray">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1A-18B5-4EC0-B921-CA27E4A3D6A2}"/>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Text Placeholder 6">
            <a:extLst>
              <a:ext uri="{FF2B5EF4-FFF2-40B4-BE49-F238E27FC236}">
                <a16:creationId xmlns:a16="http://schemas.microsoft.com/office/drawing/2014/main" id="{D9205506-CA75-1055-2CE1-68050A1A7B1E}"/>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C5EC4519-B474-13F5-AA61-40DB2F5A6093}"/>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434262528"/>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614" userDrawn="1">
          <p15:clr>
            <a:srgbClr val="C35EA4"/>
          </p15:clr>
        </p15:guide>
        <p15:guide id="3" pos="922" userDrawn="1">
          <p15:clr>
            <a:srgbClr val="C35EA4"/>
          </p15:clr>
        </p15:guide>
        <p15:guide id="4" pos="1228" userDrawn="1">
          <p15:clr>
            <a:srgbClr val="C35EA4"/>
          </p15:clr>
        </p15:guide>
        <p15:guide id="5" pos="1536" userDrawn="1">
          <p15:clr>
            <a:srgbClr val="C35EA4"/>
          </p15:clr>
        </p15:guide>
        <p15:guide id="6" pos="1842" userDrawn="1">
          <p15:clr>
            <a:srgbClr val="C35EA4"/>
          </p15:clr>
        </p15:guide>
        <p15:guide id="7" pos="2150" userDrawn="1">
          <p15:clr>
            <a:srgbClr val="C35EA4"/>
          </p15:clr>
        </p15:guide>
        <p15:guide id="8" pos="2458" userDrawn="1">
          <p15:clr>
            <a:srgbClr val="C35EA4"/>
          </p15:clr>
        </p15:guide>
        <p15:guide id="9" pos="2764" userDrawn="1">
          <p15:clr>
            <a:srgbClr val="C35EA4"/>
          </p15:clr>
        </p15:guide>
        <p15:guide id="10" pos="3072" userDrawn="1">
          <p15:clr>
            <a:srgbClr val="C35EA4"/>
          </p15:clr>
        </p15:guide>
        <p15:guide id="11" pos="3378" userDrawn="1">
          <p15:clr>
            <a:srgbClr val="C35EA4"/>
          </p15:clr>
        </p15:guide>
        <p15:guide id="12" pos="3686" userDrawn="1">
          <p15:clr>
            <a:srgbClr val="C35EA4"/>
          </p15:clr>
        </p15:guide>
        <p15:guide id="13" pos="3994" userDrawn="1">
          <p15:clr>
            <a:srgbClr val="C35EA4"/>
          </p15:clr>
        </p15:guide>
        <p15:guide id="14" pos="4300" userDrawn="1">
          <p15:clr>
            <a:srgbClr val="C35EA4"/>
          </p15:clr>
        </p15:guide>
        <p15:guide id="15" pos="4608" userDrawn="1">
          <p15:clr>
            <a:srgbClr val="C35EA4"/>
          </p15:clr>
        </p15:guide>
        <p15:guide id="16" pos="4914" userDrawn="1">
          <p15:clr>
            <a:srgbClr val="C35EA4"/>
          </p15:clr>
        </p15:guide>
        <p15:guide id="17" pos="5222" userDrawn="1">
          <p15:clr>
            <a:srgbClr val="C35EA4"/>
          </p15:clr>
        </p15:guide>
        <p15:guide id="18" pos="5530" userDrawn="1">
          <p15:clr>
            <a:srgbClr val="C35EA4"/>
          </p15:clr>
        </p15:guide>
        <p15:guide id="19" pos="5836" userDrawn="1">
          <p15:clr>
            <a:srgbClr val="C35EA4"/>
          </p15:clr>
        </p15:guide>
        <p15:guide id="20" pos="6144" userDrawn="1">
          <p15:clr>
            <a:srgbClr val="C35EA4"/>
          </p15:clr>
        </p15:guide>
        <p15:guide id="21" pos="6450" userDrawn="1">
          <p15:clr>
            <a:srgbClr val="C35EA4"/>
          </p15:clr>
        </p15:guide>
        <p15:guide id="22" pos="6758" userDrawn="1">
          <p15:clr>
            <a:srgbClr val="C35EA4"/>
          </p15:clr>
        </p15:guide>
        <p15:guide id="23" pos="7066" userDrawn="1">
          <p15:clr>
            <a:srgbClr val="C35EA4"/>
          </p15:clr>
        </p15:guide>
        <p15:guide id="24" orient="horz" pos="676" userDrawn="1">
          <p15:clr>
            <a:srgbClr val="5ACBF0"/>
          </p15:clr>
        </p15:guide>
        <p15:guide id="25" orient="horz" pos="1418" userDrawn="1">
          <p15:clr>
            <a:srgbClr val="5ACBF0"/>
          </p15:clr>
        </p15:guide>
        <p15:guide id="26" orient="horz" pos="1788" userDrawn="1">
          <p15:clr>
            <a:srgbClr val="5ACBF0"/>
          </p15:clr>
        </p15:guide>
        <p15:guide id="27" orient="horz" pos="2160" userDrawn="1">
          <p15:clr>
            <a:srgbClr val="5ACBF0"/>
          </p15:clr>
        </p15:guide>
        <p15:guide id="28" orient="horz" pos="2530" userDrawn="1">
          <p15:clr>
            <a:srgbClr val="5ACBF0"/>
          </p15:clr>
        </p15:guide>
        <p15:guide id="29" orient="horz" pos="2902" userDrawn="1">
          <p15:clr>
            <a:srgbClr val="5ACBF0"/>
          </p15:clr>
        </p15:guide>
        <p15:guide id="30" orient="horz" pos="3272" userDrawn="1">
          <p15:clr>
            <a:srgbClr val="5ACBF0"/>
          </p15:clr>
        </p15:guide>
        <p15:guide id="31" orient="horz" pos="3644"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432715"/>
      </p:ext>
    </p:extLst>
  </p:cSld>
  <p:clrMapOvr>
    <a:masterClrMapping/>
  </p:clrMapOvr>
  <p:extLst>
    <p:ext uri="{DCECCB84-F9BA-43D5-87BE-67443E8EF086}">
      <p15:sldGuideLst xmlns:p15="http://schemas.microsoft.com/office/powerpoint/2012/main">
        <p15:guide id="1" orient="horz" pos="1046" userDrawn="1">
          <p15:clr>
            <a:srgbClr val="5ACBF0"/>
          </p15:clr>
        </p15:guide>
        <p15:guide id="2" orient="horz" pos="676" userDrawn="1">
          <p15:clr>
            <a:srgbClr val="5ACBF0"/>
          </p15:clr>
        </p15:guide>
        <p15:guide id="3" orient="horz" pos="1418" userDrawn="1">
          <p15:clr>
            <a:srgbClr val="5ACBF0"/>
          </p15:clr>
        </p15:guide>
        <p15:guide id="4" orient="horz" pos="1788" userDrawn="1">
          <p15:clr>
            <a:srgbClr val="5ACBF0"/>
          </p15:clr>
        </p15:guide>
        <p15:guide id="5" orient="horz" pos="2160" userDrawn="1">
          <p15:clr>
            <a:srgbClr val="5ACBF0"/>
          </p15:clr>
        </p15:guide>
        <p15:guide id="6" orient="horz" pos="2530" userDrawn="1">
          <p15:clr>
            <a:srgbClr val="5ACBF0"/>
          </p15:clr>
        </p15:guide>
        <p15:guide id="7" orient="horz" pos="2902" userDrawn="1">
          <p15:clr>
            <a:srgbClr val="5ACBF0"/>
          </p15:clr>
        </p15:guide>
        <p15:guide id="8" orient="horz" pos="3272" userDrawn="1">
          <p15:clr>
            <a:srgbClr val="5ACBF0"/>
          </p15:clr>
        </p15:guide>
        <p15:guide id="9" orient="horz" pos="3644" userDrawn="1">
          <p15:clr>
            <a:srgbClr val="5ACBF0"/>
          </p15:clr>
        </p15:guide>
        <p15:guide id="10" pos="614" userDrawn="1">
          <p15:clr>
            <a:srgbClr val="C35EA4"/>
          </p15:clr>
        </p15:guide>
        <p15:guide id="11" pos="922" userDrawn="1">
          <p15:clr>
            <a:srgbClr val="C35EA4"/>
          </p15:clr>
        </p15:guide>
        <p15:guide id="12" pos="1228" userDrawn="1">
          <p15:clr>
            <a:srgbClr val="C35EA4"/>
          </p15:clr>
        </p15:guide>
        <p15:guide id="13" pos="1536" userDrawn="1">
          <p15:clr>
            <a:srgbClr val="C35EA4"/>
          </p15:clr>
        </p15:guide>
        <p15:guide id="14" pos="1842" userDrawn="1">
          <p15:clr>
            <a:srgbClr val="C35EA4"/>
          </p15:clr>
        </p15:guide>
        <p15:guide id="15" pos="2150" userDrawn="1">
          <p15:clr>
            <a:srgbClr val="C35EA4"/>
          </p15:clr>
        </p15:guide>
        <p15:guide id="16" pos="2458" userDrawn="1">
          <p15:clr>
            <a:srgbClr val="C35EA4"/>
          </p15:clr>
        </p15:guide>
        <p15:guide id="17" pos="2764" userDrawn="1">
          <p15:clr>
            <a:srgbClr val="C35EA4"/>
          </p15:clr>
        </p15:guide>
        <p15:guide id="18" pos="3072" userDrawn="1">
          <p15:clr>
            <a:srgbClr val="C35EA4"/>
          </p15:clr>
        </p15:guide>
        <p15:guide id="19" pos="3378" userDrawn="1">
          <p15:clr>
            <a:srgbClr val="C35EA4"/>
          </p15:clr>
        </p15:guide>
        <p15:guide id="20" pos="3686" userDrawn="1">
          <p15:clr>
            <a:srgbClr val="C35EA4"/>
          </p15:clr>
        </p15:guide>
        <p15:guide id="21" pos="3994" userDrawn="1">
          <p15:clr>
            <a:srgbClr val="C35EA4"/>
          </p15:clr>
        </p15:guide>
        <p15:guide id="22" pos="4300" userDrawn="1">
          <p15:clr>
            <a:srgbClr val="C35EA4"/>
          </p15:clr>
        </p15:guide>
        <p15:guide id="23" pos="4608" userDrawn="1">
          <p15:clr>
            <a:srgbClr val="C35EA4"/>
          </p15:clr>
        </p15:guide>
        <p15:guide id="24" pos="4914" userDrawn="1">
          <p15:clr>
            <a:srgbClr val="C35EA4"/>
          </p15:clr>
        </p15:guide>
        <p15:guide id="25" pos="5222" userDrawn="1">
          <p15:clr>
            <a:srgbClr val="C35EA4"/>
          </p15:clr>
        </p15:guide>
        <p15:guide id="26" pos="5530" userDrawn="1">
          <p15:clr>
            <a:srgbClr val="C35EA4"/>
          </p15:clr>
        </p15:guide>
        <p15:guide id="27" pos="5836" userDrawn="1">
          <p15:clr>
            <a:srgbClr val="C35EA4"/>
          </p15:clr>
        </p15:guide>
        <p15:guide id="28" pos="6144" userDrawn="1">
          <p15:clr>
            <a:srgbClr val="C35EA4"/>
          </p15:clr>
        </p15:guide>
        <p15:guide id="29" pos="6450" userDrawn="1">
          <p15:clr>
            <a:srgbClr val="C35EA4"/>
          </p15:clr>
        </p15:guide>
        <p15:guide id="30" pos="6758" userDrawn="1">
          <p15:clr>
            <a:srgbClr val="C35EA4"/>
          </p15:clr>
        </p15:guide>
        <p15:guide id="31" pos="7066" userDrawn="1">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0160C290-CB1C-4634-2F50-C609362A9FDE}"/>
              </a:ext>
            </a:extLst>
          </p:cNvPr>
          <p:cNvSpPr>
            <a:spLocks noEditPoints="1"/>
          </p:cNvSpPr>
          <p:nvPr userDrawn="1"/>
        </p:nvSpPr>
        <p:spPr bwMode="black">
          <a:xfrm>
            <a:off x="481330" y="4764913"/>
            <a:ext cx="2057400" cy="438912"/>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Legal">
            <a:extLst>
              <a:ext uri="{FF2B5EF4-FFF2-40B4-BE49-F238E27FC236}">
                <a16:creationId xmlns:a16="http://schemas.microsoft.com/office/drawing/2014/main" id="{E3581ACC-E272-F645-9FF0-9812EE8F4B27}"/>
              </a:ext>
            </a:extLst>
          </p:cNvPr>
          <p:cNvSpPr txBox="1"/>
          <p:nvPr userDrawn="1"/>
        </p:nvSpPr>
        <p:spPr>
          <a:xfrm>
            <a:off x="484631" y="5480917"/>
            <a:ext cx="7318231" cy="886968"/>
          </a:xfrm>
          <a:prstGeom prst="rect">
            <a:avLst/>
          </a:prstGeom>
          <a:noFill/>
        </p:spPr>
        <p:txBody>
          <a:bodyPr wrap="square" lIns="0" tIns="0" rIns="0" bIns="0" rtlCol="0" anchor="b" anchorCtr="0">
            <a:noAutofit/>
          </a:bodyPr>
          <a:lstStyle/>
          <a:p>
            <a:pPr marL="0" indent="0">
              <a:lnSpc>
                <a:spcPct val="100000"/>
              </a:lnSpc>
              <a:spcBef>
                <a:spcPts val="0"/>
              </a:spcBef>
              <a:buSzPct val="100000"/>
              <a:buFontTx/>
              <a:buNone/>
            </a:pPr>
            <a:r>
              <a:rPr lang="en-US" sz="800" dirty="0"/>
              <a:t>© 2024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28293188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4914" userDrawn="1">
          <p15:clr>
            <a:srgbClr val="C35EA4"/>
          </p15:clr>
        </p15:guide>
        <p15:guide id="5" orient="horz" pos="3272" userDrawn="1">
          <p15:clr>
            <a:srgbClr val="5ACBF0"/>
          </p15:clr>
        </p15:guide>
        <p15:guide id="6" orient="horz" pos="2528" userDrawn="1">
          <p15:clr>
            <a:srgbClr val="5ACBF0"/>
          </p15:clr>
        </p15:guide>
        <p15:guide id="7" orient="horz" pos="1790" userDrawn="1">
          <p15:clr>
            <a:srgbClr val="5ACBF0"/>
          </p15:clr>
        </p15:guide>
        <p15:guide id="8" orient="horz" pos="1046"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nd Slide - Dark Mode">
    <p:bg>
      <p:bgPr>
        <a:solidFill>
          <a:srgbClr val="000000"/>
        </a:solidFill>
        <a:effectLst/>
      </p:bgPr>
    </p:bg>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75CAAB07-BDBC-78DE-C0D5-F0BBD454C857}"/>
              </a:ext>
            </a:extLst>
          </p:cNvPr>
          <p:cNvSpPr>
            <a:spLocks noEditPoints="1"/>
          </p:cNvSpPr>
          <p:nvPr userDrawn="1"/>
        </p:nvSpPr>
        <p:spPr bwMode="black">
          <a:xfrm>
            <a:off x="481330" y="4764913"/>
            <a:ext cx="2057400" cy="438912"/>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Legal">
            <a:extLst>
              <a:ext uri="{FF2B5EF4-FFF2-40B4-BE49-F238E27FC236}">
                <a16:creationId xmlns:a16="http://schemas.microsoft.com/office/drawing/2014/main" id="{E3581ACC-E272-F645-9FF0-9812EE8F4B27}"/>
              </a:ext>
            </a:extLst>
          </p:cNvPr>
          <p:cNvSpPr txBox="1"/>
          <p:nvPr userDrawn="1"/>
        </p:nvSpPr>
        <p:spPr>
          <a:xfrm>
            <a:off x="484631" y="5480917"/>
            <a:ext cx="7318231" cy="886968"/>
          </a:xfrm>
          <a:prstGeom prst="rect">
            <a:avLst/>
          </a:prstGeom>
          <a:noFill/>
        </p:spPr>
        <p:txBody>
          <a:bodyPr wrap="square" lIns="0" tIns="0" rIns="0" bIns="0" rtlCol="0" anchor="b" anchorCtr="0">
            <a:noAutofit/>
          </a:bodyPr>
          <a:lstStyle/>
          <a:p>
            <a:pPr marL="0" indent="0">
              <a:lnSpc>
                <a:spcPct val="100000"/>
              </a:lnSpc>
              <a:spcBef>
                <a:spcPts val="0"/>
              </a:spcBef>
              <a:buSzPct val="100000"/>
              <a:buFontTx/>
              <a:buNone/>
            </a:pPr>
            <a:r>
              <a:rPr lang="en-US" sz="800" dirty="0"/>
              <a:t>© 2024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1081699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4" pos="4914" userDrawn="1">
          <p15:clr>
            <a:srgbClr val="C35EA4"/>
          </p15:clr>
        </p15:guide>
        <p15:guide id="5" orient="horz" pos="3272" userDrawn="1">
          <p15:clr>
            <a:srgbClr val="5ACBF0"/>
          </p15:clr>
        </p15:guide>
        <p15:guide id="6" orient="horz" pos="2528" userDrawn="1">
          <p15:clr>
            <a:srgbClr val="5ACBF0"/>
          </p15:clr>
        </p15:guide>
        <p15:guide id="7" orient="horz" pos="1790" userDrawn="1">
          <p15:clr>
            <a:srgbClr val="5ACBF0"/>
          </p15:clr>
        </p15:guide>
        <p15:guide id="8" orient="horz" pos="1046"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gradFill>
          <a:gsLst>
            <a:gs pos="0">
              <a:srgbClr val="01AB01"/>
            </a:gs>
            <a:gs pos="50000">
              <a:srgbClr val="0068FF"/>
            </a:gs>
            <a:gs pos="100000">
              <a:srgbClr val="3539F4"/>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065B3846-9287-A022-CEF6-D0A12D44506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694166E-BE08-AE5C-72B8-0E3A74F7D9F7}"/>
              </a:ext>
            </a:extLst>
          </p:cNvPr>
          <p:cNvSpPr>
            <a:spLocks noGrp="1" noRot="1" noMove="1" noResize="1" noEditPoints="1" noAdjustHandles="1" noChangeArrowheads="1" noChangeShapeType="1"/>
          </p:cNvSpPr>
          <p:nvPr userDrawn="1"/>
        </p:nvSpPr>
        <p:spPr>
          <a:xfrm>
            <a:off x="2756950" y="6429829"/>
            <a:ext cx="9435050" cy="428171"/>
          </a:xfrm>
          <a:prstGeom prst="rect">
            <a:avLst/>
          </a:prstGeom>
          <a:gradFill>
            <a:gsLst>
              <a:gs pos="81500">
                <a:srgbClr val="2843F7"/>
              </a:gs>
              <a:gs pos="62000">
                <a:srgbClr val="1F4DF9">
                  <a:alpha val="82000"/>
                </a:srgbClr>
              </a:gs>
              <a:gs pos="20000">
                <a:srgbClr val="0F5BFC">
                  <a:alpha val="69804"/>
                </a:srgbClr>
              </a:gs>
              <a:gs pos="39000">
                <a:srgbClr val="1654FA">
                  <a:alpha val="77393"/>
                </a:srgbClr>
              </a:gs>
              <a:gs pos="0">
                <a:srgbClr val="0861FD"/>
              </a:gs>
              <a:gs pos="100000">
                <a:srgbClr val="303EF5"/>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2232692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8">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7" name="Picture Placeholder 1">
            <a:extLst>
              <a:ext uri="{FF2B5EF4-FFF2-40B4-BE49-F238E27FC236}">
                <a16:creationId xmlns:a16="http://schemas.microsoft.com/office/drawing/2014/main" id="{C437124C-7DAC-2C73-3A3B-40CE8EA5DBD5}"/>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5C44B333-9790-3AFF-A453-DCF924E3ABDE}"/>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47030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9">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3B7A7532-530A-AE40-D3BD-209CF0F78AEF}"/>
              </a:ext>
              <a:ext uri="{C183D7F6-B498-43B3-948B-1728B52AA6E4}">
                <adec:decorative xmlns:adec="http://schemas.microsoft.com/office/drawing/2017/decorative" val="1"/>
              </a:ext>
            </a:extLst>
          </p:cNvPr>
          <p:cNvSpPr>
            <a:spLocks noGrp="1" noChangeAspect="1"/>
          </p:cNvSpPr>
          <p:nvPr>
            <p:ph type="pic" sz="quarter" idx="10"/>
          </p:nvPr>
        </p:nvSpPr>
        <p:spPr>
          <a:xfrm>
            <a:off x="6096000" y="0"/>
            <a:ext cx="6095998" cy="6858000"/>
          </a:xfrm>
          <a:custGeom>
            <a:avLst/>
            <a:gdLst>
              <a:gd name="connsiteX0" fmla="*/ 0 w 6095998"/>
              <a:gd name="connsiteY0" fmla="*/ 0 h 6858000"/>
              <a:gd name="connsiteX1" fmla="*/ 4604798 w 6095998"/>
              <a:gd name="connsiteY1" fmla="*/ 0 h 6858000"/>
              <a:gd name="connsiteX2" fmla="*/ 6040210 w 6095998"/>
              <a:gd name="connsiteY2" fmla="*/ 2404182 h 6858000"/>
              <a:gd name="connsiteX3" fmla="*/ 6095998 w 6095998"/>
              <a:gd name="connsiteY3" fmla="*/ 2433130 h 6858000"/>
              <a:gd name="connsiteX4" fmla="*/ 6095998 w 6095998"/>
              <a:gd name="connsiteY4" fmla="*/ 6858000 h 6858000"/>
              <a:gd name="connsiteX5" fmla="*/ 3298262 w 6095998"/>
              <a:gd name="connsiteY5" fmla="*/ 6858000 h 6858000"/>
              <a:gd name="connsiteX6" fmla="*/ 0 w 609599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98" h="6858000">
                <a:moveTo>
                  <a:pt x="0" y="0"/>
                </a:moveTo>
                <a:lnTo>
                  <a:pt x="4604798" y="0"/>
                </a:lnTo>
                <a:cubicBezTo>
                  <a:pt x="4699501" y="1143160"/>
                  <a:pt x="5213830" y="1942198"/>
                  <a:pt x="6040210" y="2404182"/>
                </a:cubicBezTo>
                <a:lnTo>
                  <a:pt x="6095998" y="2433130"/>
                </a:lnTo>
                <a:lnTo>
                  <a:pt x="6095998" y="6858000"/>
                </a:lnTo>
                <a:lnTo>
                  <a:pt x="3298262" y="6858000"/>
                </a:lnTo>
                <a:cubicBezTo>
                  <a:pt x="1081632" y="5713889"/>
                  <a:pt x="69568" y="3489492"/>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3AFAB3B8-ED81-63FA-3A5F-FF49E1F1D19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88968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10">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00E0F8-78E2-9BB1-6926-FD1F124C9D81}"/>
              </a:ext>
            </a:extLst>
          </p:cNvPr>
          <p:cNvSpPr/>
          <p:nvPr userDrawn="1"/>
        </p:nvSpPr>
        <p:spPr>
          <a:xfrm>
            <a:off x="2756950" y="6429829"/>
            <a:ext cx="9435050" cy="428171"/>
          </a:xfrm>
          <a:prstGeom prst="rect">
            <a:avLst/>
          </a:prstGeom>
          <a:gradFill>
            <a:gsLst>
              <a:gs pos="69000">
                <a:srgbClr val="E70E52"/>
              </a:gs>
              <a:gs pos="20000">
                <a:srgbClr val="D90D84">
                  <a:alpha val="70196"/>
                </a:srgbClr>
              </a:gs>
              <a:gs pos="40000">
                <a:srgbClr val="E71248">
                  <a:alpha val="50000"/>
                </a:srgbClr>
              </a:gs>
              <a:gs pos="0">
                <a:srgbClr val="CE09B0"/>
              </a:gs>
              <a:gs pos="100000">
                <a:srgbClr val="E7095F"/>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5D595160-99B1-A89B-8594-F51B441E17ED}"/>
              </a:ext>
              <a:ext uri="{C183D7F6-B498-43B3-948B-1728B52AA6E4}">
                <adec:decorative xmlns:adec="http://schemas.microsoft.com/office/drawing/2017/decorative" val="1"/>
              </a:ext>
            </a:extLst>
          </p:cNvPr>
          <p:cNvSpPr>
            <a:spLocks noGrp="1" noChangeAspect="1"/>
          </p:cNvSpPr>
          <p:nvPr>
            <p:ph type="pic" sz="quarter" idx="10"/>
          </p:nvPr>
        </p:nvSpPr>
        <p:spPr>
          <a:xfrm>
            <a:off x="4129067" y="0"/>
            <a:ext cx="8062934" cy="6858000"/>
          </a:xfrm>
          <a:custGeom>
            <a:avLst/>
            <a:gdLst>
              <a:gd name="connsiteX0" fmla="*/ 2974923 w 8062934"/>
              <a:gd name="connsiteY0" fmla="*/ 0 h 6858000"/>
              <a:gd name="connsiteX1" fmla="*/ 8062934 w 8062934"/>
              <a:gd name="connsiteY1" fmla="*/ 0 h 6858000"/>
              <a:gd name="connsiteX2" fmla="*/ 8062934 w 8062934"/>
              <a:gd name="connsiteY2" fmla="*/ 2506177 h 6858000"/>
              <a:gd name="connsiteX3" fmla="*/ 6634525 w 8062934"/>
              <a:gd name="connsiteY3" fmla="*/ 6858000 h 6858000"/>
              <a:gd name="connsiteX4" fmla="*/ 0 w 8062934"/>
              <a:gd name="connsiteY4" fmla="*/ 6858000 h 6858000"/>
              <a:gd name="connsiteX5" fmla="*/ 3005247 w 8062934"/>
              <a:gd name="connsiteY5" fmla="*/ 681322 h 6858000"/>
              <a:gd name="connsiteX6" fmla="*/ 2974923 w 806293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934" h="6858000">
                <a:moveTo>
                  <a:pt x="2974923" y="0"/>
                </a:moveTo>
                <a:lnTo>
                  <a:pt x="8062934" y="0"/>
                </a:lnTo>
                <a:lnTo>
                  <a:pt x="8062934" y="2506177"/>
                </a:lnTo>
                <a:cubicBezTo>
                  <a:pt x="7844283" y="4060742"/>
                  <a:pt x="7351123" y="5527344"/>
                  <a:pt x="6634525" y="6858000"/>
                </a:cubicBezTo>
                <a:lnTo>
                  <a:pt x="0" y="6858000"/>
                </a:lnTo>
                <a:cubicBezTo>
                  <a:pt x="1827407" y="5420187"/>
                  <a:pt x="3005247" y="3185899"/>
                  <a:pt x="3005247" y="681322"/>
                </a:cubicBezTo>
                <a:cubicBezTo>
                  <a:pt x="3005247" y="451016"/>
                  <a:pt x="2994075" y="223909"/>
                  <a:pt x="2974923"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0ADE40D-11F3-616A-9D17-ABE99492FC3B}"/>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86652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11">
    <p:bg>
      <p:bgPr>
        <a:gradFill>
          <a:gsLst>
            <a:gs pos="0">
              <a:srgbClr val="01AB01"/>
            </a:gs>
            <a:gs pos="50000">
              <a:srgbClr val="0068FF"/>
            </a:gs>
            <a:gs pos="100000">
              <a:srgbClr val="3539F4"/>
            </a:gs>
          </a:gsLst>
          <a:lin ang="3600000" scaled="0"/>
        </a:gradFill>
        <a:effectLst/>
      </p:bgPr>
    </p:bg>
    <p:spTree>
      <p:nvGrpSpPr>
        <p:cNvPr id="1" name=""/>
        <p:cNvGrpSpPr/>
        <p:nvPr/>
      </p:nvGrpSpPr>
      <p:grpSpPr>
        <a:xfrm>
          <a:off x="0" y="0"/>
          <a:ext cx="0" cy="0"/>
          <a:chOff x="0" y="0"/>
          <a:chExt cx="0" cy="0"/>
        </a:xfrm>
      </p:grpSpPr>
      <p:sp>
        <p:nvSpPr>
          <p:cNvPr id="6" name="Picture Placeholder 1">
            <a:extLst>
              <a:ext uri="{FF2B5EF4-FFF2-40B4-BE49-F238E27FC236}">
                <a16:creationId xmlns:a16="http://schemas.microsoft.com/office/drawing/2014/main" id="{D1DA3984-0649-EF6B-93D6-4362C78F3990}"/>
              </a:ext>
              <a:ext uri="{C183D7F6-B498-43B3-948B-1728B52AA6E4}">
                <adec:decorative xmlns:adec="http://schemas.microsoft.com/office/drawing/2017/decorative" val="1"/>
              </a:ext>
            </a:extLst>
          </p:cNvPr>
          <p:cNvSpPr>
            <a:spLocks noGrp="1" noChangeAspect="1"/>
          </p:cNvSpPr>
          <p:nvPr>
            <p:ph type="pic" sz="quarter" idx="10"/>
          </p:nvPr>
        </p:nvSpPr>
        <p:spPr>
          <a:xfrm>
            <a:off x="2110255" y="1"/>
            <a:ext cx="10081745" cy="6857999"/>
          </a:xfrm>
          <a:custGeom>
            <a:avLst/>
            <a:gdLst>
              <a:gd name="connsiteX0" fmla="*/ 0 w 10081744"/>
              <a:gd name="connsiteY0" fmla="*/ 0 h 6857999"/>
              <a:gd name="connsiteX1" fmla="*/ 8559051 w 10081744"/>
              <a:gd name="connsiteY1" fmla="*/ 0 h 6857999"/>
              <a:gd name="connsiteX2" fmla="*/ 8851903 w 10081744"/>
              <a:gd name="connsiteY2" fmla="*/ 558191 h 6857999"/>
              <a:gd name="connsiteX3" fmla="*/ 10081744 w 10081744"/>
              <a:gd name="connsiteY3" fmla="*/ 5231463 h 6857999"/>
              <a:gd name="connsiteX4" fmla="*/ 10081744 w 10081744"/>
              <a:gd name="connsiteY4" fmla="*/ 6857999 h 6857999"/>
              <a:gd name="connsiteX5" fmla="*/ 4871814 w 10081744"/>
              <a:gd name="connsiteY5" fmla="*/ 6857999 h 6857999"/>
              <a:gd name="connsiteX6" fmla="*/ 285207 w 10081744"/>
              <a:gd name="connsiteY6" fmla="*/ 4384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1744" h="6857999">
                <a:moveTo>
                  <a:pt x="0" y="0"/>
                </a:moveTo>
                <a:lnTo>
                  <a:pt x="8559051" y="0"/>
                </a:lnTo>
                <a:lnTo>
                  <a:pt x="8851903" y="558191"/>
                </a:lnTo>
                <a:cubicBezTo>
                  <a:pt x="9500368" y="1893651"/>
                  <a:pt x="9905495" y="3459087"/>
                  <a:pt x="10081744" y="5231463"/>
                </a:cubicBezTo>
                <a:lnTo>
                  <a:pt x="10081744" y="6857999"/>
                </a:lnTo>
                <a:lnTo>
                  <a:pt x="4871814" y="6857999"/>
                </a:lnTo>
                <a:cubicBezTo>
                  <a:pt x="4749469" y="2691750"/>
                  <a:pt x="3189110" y="549532"/>
                  <a:pt x="285207" y="43841"/>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86C8C10B-1893-1583-BDCB-563AC873AA9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832914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12">
    <p:bg>
      <p:bgPr>
        <a:gradFill>
          <a:gsLst>
            <a:gs pos="0">
              <a:srgbClr val="0068FF"/>
            </a:gs>
            <a:gs pos="40000">
              <a:srgbClr val="000000"/>
            </a:gs>
            <a:gs pos="100000">
              <a:srgbClr val="4F5A6C"/>
            </a:gs>
          </a:gsLst>
          <a:lin ang="1986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A53DC1-6337-429E-77CC-E9E5416EA5B5}"/>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68000">
                <a:srgbClr val="242931"/>
              </a:gs>
              <a:gs pos="0">
                <a:srgbClr val="000F24">
                  <a:alpha val="35000"/>
                </a:srgbClr>
              </a:gs>
              <a:gs pos="100000">
                <a:srgbClr val="313843"/>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8" name="Picture Placeholder 1">
            <a:extLst>
              <a:ext uri="{FF2B5EF4-FFF2-40B4-BE49-F238E27FC236}">
                <a16:creationId xmlns:a16="http://schemas.microsoft.com/office/drawing/2014/main" id="{FD11DAF6-BD41-A48B-811D-A1C1CBA6EAB1}"/>
              </a:ext>
              <a:ext uri="{C183D7F6-B498-43B3-948B-1728B52AA6E4}">
                <adec:decorative xmlns:adec="http://schemas.microsoft.com/office/drawing/2017/decorative" val="1"/>
              </a:ext>
            </a:extLst>
          </p:cNvPr>
          <p:cNvSpPr>
            <a:spLocks noGrp="1" noChangeAspect="1"/>
          </p:cNvSpPr>
          <p:nvPr>
            <p:ph type="pic" sz="quarter" idx="10"/>
          </p:nvPr>
        </p:nvSpPr>
        <p:spPr>
          <a:xfrm>
            <a:off x="4165094" y="0"/>
            <a:ext cx="8026906" cy="6858000"/>
          </a:xfrm>
          <a:custGeom>
            <a:avLst/>
            <a:gdLst>
              <a:gd name="connsiteX0" fmla="*/ 6026013 w 8026904"/>
              <a:gd name="connsiteY0" fmla="*/ 0 h 6857998"/>
              <a:gd name="connsiteX1" fmla="*/ 8026904 w 8026904"/>
              <a:gd name="connsiteY1" fmla="*/ 0 h 6857998"/>
              <a:gd name="connsiteX2" fmla="*/ 8026904 w 8026904"/>
              <a:gd name="connsiteY2" fmla="*/ 5193867 h 6857998"/>
              <a:gd name="connsiteX3" fmla="*/ 6050869 w 8026904"/>
              <a:gd name="connsiteY3" fmla="*/ 6565084 h 6857998"/>
              <a:gd name="connsiteX4" fmla="*/ 5860742 w 8026904"/>
              <a:gd name="connsiteY4" fmla="*/ 6857998 h 6857998"/>
              <a:gd name="connsiteX5" fmla="*/ 0 w 8026904"/>
              <a:gd name="connsiteY5" fmla="*/ 6857998 h 6857998"/>
              <a:gd name="connsiteX6" fmla="*/ 101434 w 8026904"/>
              <a:gd name="connsiteY6" fmla="*/ 6409967 h 6857998"/>
              <a:gd name="connsiteX7" fmla="*/ 542017 w 8026904"/>
              <a:gd name="connsiteY7" fmla="*/ 5099087 h 6857998"/>
              <a:gd name="connsiteX8" fmla="*/ 2500042 w 8026904"/>
              <a:gd name="connsiteY8" fmla="*/ 2194236 h 6857998"/>
              <a:gd name="connsiteX9" fmla="*/ 5405407 w 8026904"/>
              <a:gd name="connsiteY9" fmla="*/ 236236 h 6857998"/>
              <a:gd name="connsiteX10" fmla="*/ 6026013 w 8026904"/>
              <a:gd name="connsiteY10"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6904" h="6857998">
                <a:moveTo>
                  <a:pt x="6026013" y="0"/>
                </a:moveTo>
                <a:lnTo>
                  <a:pt x="8026904" y="0"/>
                </a:lnTo>
                <a:lnTo>
                  <a:pt x="8026904" y="5193867"/>
                </a:lnTo>
                <a:cubicBezTo>
                  <a:pt x="7220904" y="5412243"/>
                  <a:pt x="6526488" y="5904839"/>
                  <a:pt x="6050869" y="6565084"/>
                </a:cubicBezTo>
                <a:lnTo>
                  <a:pt x="5860742" y="6857998"/>
                </a:lnTo>
                <a:lnTo>
                  <a:pt x="0" y="6857998"/>
                </a:lnTo>
                <a:lnTo>
                  <a:pt x="101434" y="6409967"/>
                </a:lnTo>
                <a:cubicBezTo>
                  <a:pt x="214270" y="5964434"/>
                  <a:pt x="361265" y="5526670"/>
                  <a:pt x="542017" y="5099087"/>
                </a:cubicBezTo>
                <a:cubicBezTo>
                  <a:pt x="1002588" y="4010304"/>
                  <a:pt x="1661773" y="3032971"/>
                  <a:pt x="2500042" y="2194236"/>
                </a:cubicBezTo>
                <a:cubicBezTo>
                  <a:pt x="3338788" y="1355502"/>
                  <a:pt x="4316134" y="696802"/>
                  <a:pt x="5405407" y="236236"/>
                </a:cubicBezTo>
                <a:cubicBezTo>
                  <a:pt x="5609736" y="149553"/>
                  <a:pt x="5816922" y="70966"/>
                  <a:pt x="6026013"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D030DDB7-FB01-2390-8CB9-13BE639ED05C}"/>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07957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13">
    <p:bg>
      <p:bgPr>
        <a:gradFill>
          <a:gsLst>
            <a:gs pos="0">
              <a:srgbClr val="BD03F7"/>
            </a:gs>
            <a:gs pos="25000">
              <a:srgbClr val="000000"/>
            </a:gs>
            <a:gs pos="75000">
              <a:srgbClr val="4F5A6C"/>
            </a:gs>
          </a:gsLst>
          <a:lin ang="1842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8" name="Picture Placeholder 1">
            <a:extLst>
              <a:ext uri="{FF2B5EF4-FFF2-40B4-BE49-F238E27FC236}">
                <a16:creationId xmlns:a16="http://schemas.microsoft.com/office/drawing/2014/main" id="{3B62A672-3C49-9CD1-DF1A-D03BF9427383}"/>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09736AE2-F7BD-A33D-B25E-5FC752607BAB}"/>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21997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14">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1" y="1662384"/>
            <a:ext cx="5367507" cy="2649929"/>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1" y="4606750"/>
            <a:ext cx="5367507"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8C7E6489-8994-5B82-C352-B6CEFB1B5EF8}"/>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7F2A3E5-5A29-7BCC-2E85-124997C0531A}"/>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5656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guide id="4" orient="horz" pos="808">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15">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1662384"/>
            <a:ext cx="5367528" cy="2649929"/>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4606750"/>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5" name="Picture Placeholder 1">
            <a:extLst>
              <a:ext uri="{FF2B5EF4-FFF2-40B4-BE49-F238E27FC236}">
                <a16:creationId xmlns:a16="http://schemas.microsoft.com/office/drawing/2014/main" id="{0ABF8673-84C0-EF57-C8E2-AB6E6ABA3C85}"/>
              </a:ext>
              <a:ext uri="{C183D7F6-B498-43B3-948B-1728B52AA6E4}">
                <adec:decorative xmlns:adec="http://schemas.microsoft.com/office/drawing/2017/decorative" val="1"/>
              </a:ext>
            </a:extLst>
          </p:cNvPr>
          <p:cNvSpPr>
            <a:spLocks noGrp="1" noChangeAspect="1"/>
          </p:cNvSpPr>
          <p:nvPr>
            <p:ph type="pic" sz="quarter" idx="10"/>
          </p:nvPr>
        </p:nvSpPr>
        <p:spPr>
          <a:xfrm>
            <a:off x="6096000" y="0"/>
            <a:ext cx="6095998" cy="6858000"/>
          </a:xfrm>
          <a:custGeom>
            <a:avLst/>
            <a:gdLst>
              <a:gd name="connsiteX0" fmla="*/ 0 w 6095998"/>
              <a:gd name="connsiteY0" fmla="*/ 0 h 6858000"/>
              <a:gd name="connsiteX1" fmla="*/ 4604798 w 6095998"/>
              <a:gd name="connsiteY1" fmla="*/ 0 h 6858000"/>
              <a:gd name="connsiteX2" fmla="*/ 6040210 w 6095998"/>
              <a:gd name="connsiteY2" fmla="*/ 2404182 h 6858000"/>
              <a:gd name="connsiteX3" fmla="*/ 6095998 w 6095998"/>
              <a:gd name="connsiteY3" fmla="*/ 2433130 h 6858000"/>
              <a:gd name="connsiteX4" fmla="*/ 6095998 w 6095998"/>
              <a:gd name="connsiteY4" fmla="*/ 6858000 h 6858000"/>
              <a:gd name="connsiteX5" fmla="*/ 3298262 w 6095998"/>
              <a:gd name="connsiteY5" fmla="*/ 6858000 h 6858000"/>
              <a:gd name="connsiteX6" fmla="*/ 0 w 609599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98" h="6858000">
                <a:moveTo>
                  <a:pt x="0" y="0"/>
                </a:moveTo>
                <a:lnTo>
                  <a:pt x="4604798" y="0"/>
                </a:lnTo>
                <a:cubicBezTo>
                  <a:pt x="4699501" y="1143160"/>
                  <a:pt x="5213830" y="1942198"/>
                  <a:pt x="6040210" y="2404182"/>
                </a:cubicBezTo>
                <a:lnTo>
                  <a:pt x="6095998" y="2433130"/>
                </a:lnTo>
                <a:lnTo>
                  <a:pt x="6095998" y="6858000"/>
                </a:lnTo>
                <a:lnTo>
                  <a:pt x="3298262" y="6858000"/>
                </a:lnTo>
                <a:cubicBezTo>
                  <a:pt x="1081632" y="5713889"/>
                  <a:pt x="69568" y="3489492"/>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358D5E2-08E3-563A-E477-E855F424A28D}"/>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52299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guide id="5" orient="horz" pos="808">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bg>
      <p:bgPr>
        <a:gradFill>
          <a:gsLst>
            <a:gs pos="0">
              <a:srgbClr val="0068FF"/>
            </a:gs>
            <a:gs pos="50000">
              <a:srgbClr val="000000"/>
            </a:gs>
            <a:gs pos="100000">
              <a:srgbClr val="4F5A6C"/>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6828B200-B429-3B72-1A5F-4D98343150B2}"/>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ADDF1D4-1256-9276-BFC7-692D2AEA53F6}"/>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86000">
                <a:srgbClr val="242931"/>
              </a:gs>
              <a:gs pos="60000">
                <a:srgbClr val="171A1F"/>
              </a:gs>
              <a:gs pos="43000">
                <a:srgbClr val="0B0C0E">
                  <a:alpha val="95000"/>
                </a:srgbClr>
              </a:gs>
              <a:gs pos="24000">
                <a:srgbClr val="040405">
                  <a:alpha val="46000"/>
                </a:srgbClr>
              </a:gs>
              <a:gs pos="0">
                <a:srgbClr val="000F24">
                  <a:alpha val="35000"/>
                </a:srgbClr>
              </a:gs>
              <a:gs pos="100000">
                <a:srgbClr val="2C323C"/>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1810581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bg>
      <p:bgPr>
        <a:gradFill>
          <a:gsLst>
            <a:gs pos="0">
              <a:srgbClr val="BD03F7"/>
            </a:gs>
            <a:gs pos="50000">
              <a:srgbClr val="000000"/>
            </a:gs>
            <a:gs pos="100000">
              <a:srgbClr val="4F5A6C"/>
            </a:gs>
          </a:gsLst>
          <a:lin ang="1842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5D78915F-5B99-8821-195F-AFC656456ED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749FD661-319F-7662-B929-5B84BC187778}"/>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77000">
                <a:srgbClr val="07080A"/>
              </a:gs>
              <a:gs pos="59000">
                <a:srgbClr val="010102">
                  <a:alpha val="98534"/>
                </a:srgbClr>
              </a:gs>
              <a:gs pos="43000">
                <a:srgbClr val="14001B">
                  <a:alpha val="67565"/>
                </a:srgbClr>
              </a:gs>
              <a:gs pos="23000">
                <a:srgbClr val="260132">
                  <a:alpha val="15754"/>
                </a:srgbClr>
              </a:gs>
              <a:gs pos="0">
                <a:srgbClr val="39014B">
                  <a:alpha val="15000"/>
                </a:srgbClr>
              </a:gs>
              <a:gs pos="98000">
                <a:srgbClr val="0F1114"/>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7000784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6B02-6947-5249-AFBD-D9060B065257}"/>
              </a:ext>
            </a:extLst>
          </p:cNvPr>
          <p:cNvSpPr>
            <a:spLocks noGrp="1"/>
          </p:cNvSpPr>
          <p:nvPr>
            <p:ph type="title" hasCustomPrompt="1"/>
          </p:nvPr>
        </p:nvSpPr>
        <p:spPr/>
        <p:txBody>
          <a:bodyPr/>
          <a:lstStyle/>
          <a:p>
            <a:r>
              <a:rPr lang="en-US" dirty="0"/>
              <a:t>[Slide title]</a:t>
            </a:r>
          </a:p>
        </p:txBody>
      </p:sp>
      <p:sp>
        <p:nvSpPr>
          <p:cNvPr id="5" name="Text Placeholder 2">
            <a:extLst>
              <a:ext uri="{FF2B5EF4-FFF2-40B4-BE49-F238E27FC236}">
                <a16:creationId xmlns:a16="http://schemas.microsoft.com/office/drawing/2014/main" id="{32CFE74F-DEB7-DD4E-8A91-816727F725C3}"/>
              </a:ext>
            </a:extLst>
          </p:cNvPr>
          <p:cNvSpPr>
            <a:spLocks noGrp="1"/>
          </p:cNvSpPr>
          <p:nvPr>
            <p:ph type="body" sz="quarter" idx="10" hasCustomPrompt="1"/>
          </p:nvPr>
        </p:nvSpPr>
        <p:spPr>
          <a:xfrm>
            <a:off x="484630" y="1664207"/>
            <a:ext cx="11219688" cy="3531409"/>
          </a:xfrm>
        </p:spPr>
        <p:txBody>
          <a:bodyPr numCol="2"/>
          <a:lstStyle>
            <a:lvl1pPr marL="0" indent="0">
              <a:spcBef>
                <a:spcPts val="1800"/>
              </a:spcBef>
              <a:buFontTx/>
              <a:buNone/>
              <a:tabLst>
                <a:tab pos="5253038" algn="r"/>
              </a:tabLst>
              <a:defRPr b="1"/>
            </a:lvl1pPr>
            <a:lvl2pPr marL="0" indent="0">
              <a:buFontTx/>
              <a:buNone/>
              <a:tabLst>
                <a:tab pos="5253038" algn="r"/>
              </a:tabLst>
              <a:defRPr/>
            </a:lvl2pPr>
            <a:lvl3pPr marL="182880" indent="-182563">
              <a:buFont typeface="Verdana" panose="020B0604030504040204" pitchFamily="34" charset="0"/>
              <a:buChar char="–"/>
              <a:tabLst>
                <a:tab pos="5253038" algn="r"/>
              </a:tabLst>
              <a:defRPr/>
            </a:lvl3pPr>
            <a:lvl4pPr marL="365760" indent="-182563">
              <a:tabLst>
                <a:tab pos="5253038" algn="r"/>
              </a:tabLst>
              <a:defRPr/>
            </a:lvl4pPr>
            <a:lvl5pPr marL="548640" indent="-182563">
              <a:tabLst>
                <a:tab pos="5253038" algn="r"/>
              </a:tabLst>
              <a:defRPr/>
            </a:lvl5pPr>
            <a:lvl6pPr marL="731520" indent="-182563">
              <a:tabLst>
                <a:tab pos="5253038" algn="r"/>
              </a:tabLst>
              <a:defRPr/>
            </a:lvl6pPr>
            <a:lvl7pPr marL="914400" indent="-182563">
              <a:tabLst>
                <a:tab pos="5253038" algn="r"/>
              </a:tabLst>
              <a:defRPr/>
            </a:lvl7pPr>
            <a:lvl8pPr marL="1097280" indent="-182563">
              <a:tabLst>
                <a:tab pos="5253038" algn="r"/>
              </a:tabLst>
              <a:defRPr/>
            </a:lvl8pPr>
            <a:lvl9pPr marL="1280160" indent="-182563">
              <a:tabLst>
                <a:tab pos="5253038" algn="r"/>
              </a:tabLst>
              <a:defRPr/>
            </a:lvl9pPr>
          </a:lstStyle>
          <a:p>
            <a:pPr lvl="0"/>
            <a:r>
              <a:rPr lang="en-US" dirty="0"/>
              <a:t>[Section 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38187272"/>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3688" userDrawn="1">
          <p15:clr>
            <a:srgbClr val="C35EA4"/>
          </p15:clr>
        </p15:guide>
        <p15:guide id="3" pos="3988" userDrawn="1">
          <p15:clr>
            <a:srgbClr val="C35EA4"/>
          </p15:clr>
        </p15:guide>
        <p15:guide id="4" orient="horz" pos="3274" userDrawn="1">
          <p15:clr>
            <a:srgbClr val="5ACBF0"/>
          </p15:clr>
        </p15:guide>
        <p15:guide id="5" orient="horz" pos="2528" userDrawn="1">
          <p15:clr>
            <a:srgbClr val="5ACBF0"/>
          </p15:clr>
        </p15:guide>
        <p15:guide id="6" orient="horz" pos="1790"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435F-F363-DC4B-A5A7-E1BAD98772D4}"/>
              </a:ext>
            </a:extLst>
          </p:cNvPr>
          <p:cNvSpPr>
            <a:spLocks noGrp="1"/>
          </p:cNvSpPr>
          <p:nvPr>
            <p:ph type="title" hasCustomPrompt="1"/>
          </p:nvPr>
        </p:nvSpPr>
        <p:spPr/>
        <p:txBody>
          <a:bodyPr/>
          <a:lstStyle/>
          <a:p>
            <a:r>
              <a:rPr lang="en-US" dirty="0"/>
              <a:t>[Slide title]</a:t>
            </a:r>
          </a:p>
        </p:txBody>
      </p:sp>
      <p:sp>
        <p:nvSpPr>
          <p:cNvPr id="6" name="Text Placeholder 2">
            <a:extLst>
              <a:ext uri="{FF2B5EF4-FFF2-40B4-BE49-F238E27FC236}">
                <a16:creationId xmlns:a16="http://schemas.microsoft.com/office/drawing/2014/main" id="{3EC527AC-ABA0-E74E-9C6D-C4CD3736E92D}"/>
              </a:ext>
            </a:extLst>
          </p:cNvPr>
          <p:cNvSpPr>
            <a:spLocks noGrp="1"/>
          </p:cNvSpPr>
          <p:nvPr>
            <p:ph type="body" sz="quarter" idx="10" hasCustomPrompt="1"/>
          </p:nvPr>
        </p:nvSpPr>
        <p:spPr>
          <a:xfrm>
            <a:off x="484630"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8" name="Text Placeholder 3">
            <a:extLst>
              <a:ext uri="{FF2B5EF4-FFF2-40B4-BE49-F238E27FC236}">
                <a16:creationId xmlns:a16="http://schemas.microsoft.com/office/drawing/2014/main" id="{A7EC4445-3CBA-A747-8031-53AA705FBA99}"/>
              </a:ext>
            </a:extLst>
          </p:cNvPr>
          <p:cNvSpPr>
            <a:spLocks noGrp="1"/>
          </p:cNvSpPr>
          <p:nvPr>
            <p:ph type="body" sz="quarter" idx="11" hasCustomPrompt="1"/>
          </p:nvPr>
        </p:nvSpPr>
        <p:spPr>
          <a:xfrm>
            <a:off x="48462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0" indent="0">
              <a:buNone/>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1]</a:t>
            </a:r>
          </a:p>
          <a:p>
            <a:pPr lvl="1"/>
            <a:r>
              <a:rPr lang="en-US" dirty="0"/>
              <a:t>Second level</a:t>
            </a:r>
          </a:p>
        </p:txBody>
      </p:sp>
      <p:sp>
        <p:nvSpPr>
          <p:cNvPr id="15" name="Text Placeholder 4">
            <a:extLst>
              <a:ext uri="{FF2B5EF4-FFF2-40B4-BE49-F238E27FC236}">
                <a16:creationId xmlns:a16="http://schemas.microsoft.com/office/drawing/2014/main" id="{8946F610-76A7-5446-96AC-602E3CAAE785}"/>
              </a:ext>
            </a:extLst>
          </p:cNvPr>
          <p:cNvSpPr>
            <a:spLocks noGrp="1"/>
          </p:cNvSpPr>
          <p:nvPr>
            <p:ph type="body" sz="quarter" idx="12" hasCustomPrompt="1"/>
          </p:nvPr>
        </p:nvSpPr>
        <p:spPr>
          <a:xfrm>
            <a:off x="3410709"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6" name="Text Placeholder 5">
            <a:extLst>
              <a:ext uri="{FF2B5EF4-FFF2-40B4-BE49-F238E27FC236}">
                <a16:creationId xmlns:a16="http://schemas.microsoft.com/office/drawing/2014/main" id="{FEFC5EA2-00E0-A245-A63B-5B59E722AFB4}"/>
              </a:ext>
            </a:extLst>
          </p:cNvPr>
          <p:cNvSpPr>
            <a:spLocks noGrp="1"/>
          </p:cNvSpPr>
          <p:nvPr>
            <p:ph type="body" sz="quarter" idx="13" hasCustomPrompt="1"/>
          </p:nvPr>
        </p:nvSpPr>
        <p:spPr>
          <a:xfrm>
            <a:off x="341070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2]</a:t>
            </a:r>
          </a:p>
          <a:p>
            <a:pPr lvl="1"/>
            <a:r>
              <a:rPr lang="en-US" dirty="0"/>
              <a:t>Second level</a:t>
            </a:r>
          </a:p>
        </p:txBody>
      </p:sp>
      <p:sp>
        <p:nvSpPr>
          <p:cNvPr id="17" name="Text Placeholder 6">
            <a:extLst>
              <a:ext uri="{FF2B5EF4-FFF2-40B4-BE49-F238E27FC236}">
                <a16:creationId xmlns:a16="http://schemas.microsoft.com/office/drawing/2014/main" id="{1894F4AA-2573-D44D-B083-CAB1BF8EC82E}"/>
              </a:ext>
            </a:extLst>
          </p:cNvPr>
          <p:cNvSpPr>
            <a:spLocks noGrp="1"/>
          </p:cNvSpPr>
          <p:nvPr>
            <p:ph type="body" sz="quarter" idx="14" hasCustomPrompt="1"/>
          </p:nvPr>
        </p:nvSpPr>
        <p:spPr>
          <a:xfrm>
            <a:off x="6336789"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8" name="Text Placeholder 7">
            <a:extLst>
              <a:ext uri="{FF2B5EF4-FFF2-40B4-BE49-F238E27FC236}">
                <a16:creationId xmlns:a16="http://schemas.microsoft.com/office/drawing/2014/main" id="{11CBF3DB-0F1A-B54C-AA3D-C37A3A8A5ACB}"/>
              </a:ext>
            </a:extLst>
          </p:cNvPr>
          <p:cNvSpPr>
            <a:spLocks noGrp="1"/>
          </p:cNvSpPr>
          <p:nvPr>
            <p:ph type="body" sz="quarter" idx="15" hasCustomPrompt="1"/>
          </p:nvPr>
        </p:nvSpPr>
        <p:spPr>
          <a:xfrm>
            <a:off x="633678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3]</a:t>
            </a:r>
          </a:p>
          <a:p>
            <a:pPr lvl="1"/>
            <a:r>
              <a:rPr lang="en-US" dirty="0"/>
              <a:t>Second level</a:t>
            </a:r>
          </a:p>
        </p:txBody>
      </p:sp>
      <p:sp>
        <p:nvSpPr>
          <p:cNvPr id="19" name="Text Placeholder 8">
            <a:extLst>
              <a:ext uri="{FF2B5EF4-FFF2-40B4-BE49-F238E27FC236}">
                <a16:creationId xmlns:a16="http://schemas.microsoft.com/office/drawing/2014/main" id="{3605597B-BBE1-A544-B4ED-CF6751DD4D67}"/>
              </a:ext>
            </a:extLst>
          </p:cNvPr>
          <p:cNvSpPr>
            <a:spLocks noGrp="1"/>
          </p:cNvSpPr>
          <p:nvPr>
            <p:ph type="body" sz="quarter" idx="16" hasCustomPrompt="1"/>
          </p:nvPr>
        </p:nvSpPr>
        <p:spPr>
          <a:xfrm>
            <a:off x="9262870"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0" name="Text Placeholder 9">
            <a:extLst>
              <a:ext uri="{FF2B5EF4-FFF2-40B4-BE49-F238E27FC236}">
                <a16:creationId xmlns:a16="http://schemas.microsoft.com/office/drawing/2014/main" id="{578E9298-440F-7047-8B92-E5AB87F27169}"/>
              </a:ext>
            </a:extLst>
          </p:cNvPr>
          <p:cNvSpPr>
            <a:spLocks noGrp="1"/>
          </p:cNvSpPr>
          <p:nvPr>
            <p:ph type="body" sz="quarter" idx="17" hasCustomPrompt="1"/>
          </p:nvPr>
        </p:nvSpPr>
        <p:spPr>
          <a:xfrm>
            <a:off x="9262870"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4]</a:t>
            </a:r>
          </a:p>
          <a:p>
            <a:pPr lvl="1"/>
            <a:r>
              <a:rPr lang="en-US" dirty="0"/>
              <a:t>Second level</a:t>
            </a:r>
          </a:p>
        </p:txBody>
      </p:sp>
      <p:sp>
        <p:nvSpPr>
          <p:cNvPr id="11" name="Text Placeholder 10">
            <a:extLst>
              <a:ext uri="{FF2B5EF4-FFF2-40B4-BE49-F238E27FC236}">
                <a16:creationId xmlns:a16="http://schemas.microsoft.com/office/drawing/2014/main" id="{1E7C40ED-C9AB-2C43-A669-99E57C177821}"/>
              </a:ext>
            </a:extLst>
          </p:cNvPr>
          <p:cNvSpPr>
            <a:spLocks noGrp="1"/>
          </p:cNvSpPr>
          <p:nvPr>
            <p:ph type="body" sz="quarter" idx="18" hasCustomPrompt="1"/>
          </p:nvPr>
        </p:nvSpPr>
        <p:spPr>
          <a:xfrm>
            <a:off x="484630"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2" name="Text Placeholder 11">
            <a:extLst>
              <a:ext uri="{FF2B5EF4-FFF2-40B4-BE49-F238E27FC236}">
                <a16:creationId xmlns:a16="http://schemas.microsoft.com/office/drawing/2014/main" id="{D36828FA-3F81-CB44-91AD-DA092ADDB8A8}"/>
              </a:ext>
            </a:extLst>
          </p:cNvPr>
          <p:cNvSpPr>
            <a:spLocks noGrp="1"/>
          </p:cNvSpPr>
          <p:nvPr>
            <p:ph type="body" sz="quarter" idx="19" hasCustomPrompt="1"/>
          </p:nvPr>
        </p:nvSpPr>
        <p:spPr>
          <a:xfrm>
            <a:off x="48462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5]</a:t>
            </a:r>
          </a:p>
          <a:p>
            <a:pPr lvl="1"/>
            <a:r>
              <a:rPr lang="en-US" dirty="0"/>
              <a:t>Second level</a:t>
            </a:r>
          </a:p>
        </p:txBody>
      </p:sp>
      <p:sp>
        <p:nvSpPr>
          <p:cNvPr id="13" name="Text Placeholder 12">
            <a:extLst>
              <a:ext uri="{FF2B5EF4-FFF2-40B4-BE49-F238E27FC236}">
                <a16:creationId xmlns:a16="http://schemas.microsoft.com/office/drawing/2014/main" id="{CDBC1D25-1CFB-A244-A4C9-2F1DF22CD242}"/>
              </a:ext>
            </a:extLst>
          </p:cNvPr>
          <p:cNvSpPr>
            <a:spLocks noGrp="1"/>
          </p:cNvSpPr>
          <p:nvPr>
            <p:ph type="body" sz="quarter" idx="20" hasCustomPrompt="1"/>
          </p:nvPr>
        </p:nvSpPr>
        <p:spPr>
          <a:xfrm>
            <a:off x="3410709"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4" name="Text Placeholder 13">
            <a:extLst>
              <a:ext uri="{FF2B5EF4-FFF2-40B4-BE49-F238E27FC236}">
                <a16:creationId xmlns:a16="http://schemas.microsoft.com/office/drawing/2014/main" id="{7C92D7E9-91DB-B649-8B09-85B2662F9CA8}"/>
              </a:ext>
            </a:extLst>
          </p:cNvPr>
          <p:cNvSpPr>
            <a:spLocks noGrp="1"/>
          </p:cNvSpPr>
          <p:nvPr>
            <p:ph type="body" sz="quarter" idx="21" hasCustomPrompt="1"/>
          </p:nvPr>
        </p:nvSpPr>
        <p:spPr>
          <a:xfrm>
            <a:off x="341070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6]</a:t>
            </a:r>
          </a:p>
          <a:p>
            <a:pPr lvl="1"/>
            <a:r>
              <a:rPr lang="en-US" dirty="0"/>
              <a:t>Second level</a:t>
            </a:r>
          </a:p>
        </p:txBody>
      </p:sp>
      <p:sp>
        <p:nvSpPr>
          <p:cNvPr id="21" name="Text Placeholder 14">
            <a:extLst>
              <a:ext uri="{FF2B5EF4-FFF2-40B4-BE49-F238E27FC236}">
                <a16:creationId xmlns:a16="http://schemas.microsoft.com/office/drawing/2014/main" id="{D286FE2B-C182-024F-AA7B-9F04CDCB4F6C}"/>
              </a:ext>
            </a:extLst>
          </p:cNvPr>
          <p:cNvSpPr>
            <a:spLocks noGrp="1"/>
          </p:cNvSpPr>
          <p:nvPr>
            <p:ph type="body" sz="quarter" idx="22" hasCustomPrompt="1"/>
          </p:nvPr>
        </p:nvSpPr>
        <p:spPr>
          <a:xfrm>
            <a:off x="6336789"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2" name="Text Placeholder 15">
            <a:extLst>
              <a:ext uri="{FF2B5EF4-FFF2-40B4-BE49-F238E27FC236}">
                <a16:creationId xmlns:a16="http://schemas.microsoft.com/office/drawing/2014/main" id="{015032BD-5EF0-8446-B31A-2D78987795DE}"/>
              </a:ext>
            </a:extLst>
          </p:cNvPr>
          <p:cNvSpPr>
            <a:spLocks noGrp="1"/>
          </p:cNvSpPr>
          <p:nvPr>
            <p:ph type="body" sz="quarter" idx="23" hasCustomPrompt="1"/>
          </p:nvPr>
        </p:nvSpPr>
        <p:spPr>
          <a:xfrm>
            <a:off x="633678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7]</a:t>
            </a:r>
          </a:p>
          <a:p>
            <a:pPr lvl="1"/>
            <a:r>
              <a:rPr lang="en-US" dirty="0"/>
              <a:t>Second level</a:t>
            </a:r>
          </a:p>
        </p:txBody>
      </p:sp>
      <p:sp>
        <p:nvSpPr>
          <p:cNvPr id="23" name="Text Placeholder 16">
            <a:extLst>
              <a:ext uri="{FF2B5EF4-FFF2-40B4-BE49-F238E27FC236}">
                <a16:creationId xmlns:a16="http://schemas.microsoft.com/office/drawing/2014/main" id="{8922695D-E594-B546-99BF-694BA1406423}"/>
              </a:ext>
            </a:extLst>
          </p:cNvPr>
          <p:cNvSpPr>
            <a:spLocks noGrp="1"/>
          </p:cNvSpPr>
          <p:nvPr>
            <p:ph type="body" sz="quarter" idx="24" hasCustomPrompt="1"/>
          </p:nvPr>
        </p:nvSpPr>
        <p:spPr>
          <a:xfrm>
            <a:off x="9262870"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4" name="Text Placeholder 17">
            <a:extLst>
              <a:ext uri="{FF2B5EF4-FFF2-40B4-BE49-F238E27FC236}">
                <a16:creationId xmlns:a16="http://schemas.microsoft.com/office/drawing/2014/main" id="{9F19735E-9211-6147-B1AD-455673F9026B}"/>
              </a:ext>
            </a:extLst>
          </p:cNvPr>
          <p:cNvSpPr>
            <a:spLocks noGrp="1"/>
          </p:cNvSpPr>
          <p:nvPr>
            <p:ph type="body" sz="quarter" idx="25" hasCustomPrompt="1"/>
          </p:nvPr>
        </p:nvSpPr>
        <p:spPr>
          <a:xfrm>
            <a:off x="9262870"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8]</a:t>
            </a:r>
          </a:p>
          <a:p>
            <a:pPr lvl="1"/>
            <a:r>
              <a:rPr lang="en-US" dirty="0"/>
              <a:t>Second level</a:t>
            </a:r>
          </a:p>
        </p:txBody>
      </p:sp>
    </p:spTree>
    <p:extLst>
      <p:ext uri="{BB962C8B-B14F-4D97-AF65-F5344CB8AC3E}">
        <p14:creationId xmlns:p14="http://schemas.microsoft.com/office/powerpoint/2010/main" val="2548277075"/>
      </p:ext>
    </p:extLst>
  </p:cSld>
  <p:clrMapOvr>
    <a:masterClrMapping/>
  </p:clrMapOvr>
  <p:extLst>
    <p:ext uri="{DCECCB84-F9BA-43D5-87BE-67443E8EF086}">
      <p15:sldGuideLst xmlns:p15="http://schemas.microsoft.com/office/powerpoint/2012/main">
        <p15:guide id="2" pos="1844" userDrawn="1">
          <p15:clr>
            <a:srgbClr val="C35EA4"/>
          </p15:clr>
        </p15:guide>
        <p15:guide id="3" pos="2144" userDrawn="1">
          <p15:clr>
            <a:srgbClr val="C35EA4"/>
          </p15:clr>
        </p15:guide>
        <p15:guide id="4" pos="3688" userDrawn="1">
          <p15:clr>
            <a:srgbClr val="C35EA4"/>
          </p15:clr>
        </p15:guide>
        <p15:guide id="5" pos="3988" userDrawn="1">
          <p15:clr>
            <a:srgbClr val="C35EA4"/>
          </p15:clr>
        </p15:guide>
        <p15:guide id="6" pos="5530" userDrawn="1">
          <p15:clr>
            <a:srgbClr val="C35EA4"/>
          </p15:clr>
        </p15:guide>
        <p15:guide id="7" pos="5832" userDrawn="1">
          <p15:clr>
            <a:srgbClr val="C35EA4"/>
          </p15:clr>
        </p15:guide>
        <p15:guide id="8" orient="horz" pos="2528" userDrawn="1">
          <p15:clr>
            <a:srgbClr val="5ACBF0"/>
          </p15:clr>
        </p15:guide>
        <p15:guide id="9" orient="horz" pos="1046"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radient 1">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1328184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2CCDC3B6-7807-A248-F592-2281D445747D}"/>
              </a:ext>
            </a:extLst>
          </p:cNvPr>
          <p:cNvSpPr>
            <a:spLocks noChangeAspect="1" noEditPoints="1"/>
          </p:cNvSpPr>
          <p:nvPr userDrawn="1"/>
        </p:nvSpPr>
        <p:spPr bwMode="black">
          <a:xfrm>
            <a:off x="10497310" y="6530955"/>
            <a:ext cx="704088" cy="152674"/>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Placeholder 1">
            <a:extLst>
              <a:ext uri="{FF2B5EF4-FFF2-40B4-BE49-F238E27FC236}">
                <a16:creationId xmlns:a16="http://schemas.microsoft.com/office/drawing/2014/main" id="{36D3E94B-F75A-43E2-84AB-FDF386CCE555}"/>
              </a:ext>
            </a:extLst>
          </p:cNvPr>
          <p:cNvSpPr>
            <a:spLocks noGrp="1"/>
          </p:cNvSpPr>
          <p:nvPr>
            <p:ph type="title"/>
          </p:nvPr>
        </p:nvSpPr>
        <p:spPr>
          <a:xfrm>
            <a:off x="484630" y="484632"/>
            <a:ext cx="11219688" cy="530352"/>
          </a:xfrm>
          <a:prstGeom prst="rect">
            <a:avLst/>
          </a:prstGeom>
          <a:noFill/>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FC54B348-3077-4F00-B031-9D2252B7D36C}"/>
              </a:ext>
            </a:extLst>
          </p:cNvPr>
          <p:cNvSpPr>
            <a:spLocks noGrp="1"/>
          </p:cNvSpPr>
          <p:nvPr>
            <p:ph type="body" idx="1"/>
          </p:nvPr>
        </p:nvSpPr>
        <p:spPr>
          <a:xfrm>
            <a:off x="484630" y="1664208"/>
            <a:ext cx="11219688" cy="4709160"/>
          </a:xfrm>
          <a:prstGeom prst="rect">
            <a:avLst/>
          </a:prstGeom>
        </p:spPr>
        <p:txBody>
          <a:bodyPr vert="horz" lIns="0" tIns="0" rIns="0" bIns="0" spcCol="484632"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Line">
            <a:extLst>
              <a:ext uri="{FF2B5EF4-FFF2-40B4-BE49-F238E27FC236}">
                <a16:creationId xmlns:a16="http://schemas.microsoft.com/office/drawing/2014/main" id="{2FEDB0E9-33C1-634D-B4A1-F95167FF5C8C}"/>
              </a:ext>
              <a:ext uri="{C183D7F6-B498-43B3-948B-1728B52AA6E4}">
                <adec:decorative xmlns:adec="http://schemas.microsoft.com/office/drawing/2017/decorative" val="1"/>
              </a:ext>
            </a:extLst>
          </p:cNvPr>
          <p:cNvCxnSpPr>
            <a:cxnSpLocks/>
          </p:cNvCxnSpPr>
          <p:nvPr userDrawn="1"/>
        </p:nvCxnSpPr>
        <p:spPr bwMode="black">
          <a:xfrm>
            <a:off x="11384280" y="6501384"/>
            <a:ext cx="0" cy="228600"/>
          </a:xfrm>
          <a:prstGeom prst="line">
            <a:avLst/>
          </a:prstGeom>
          <a:ln w="6350" cap="flat">
            <a:solidFill>
              <a:schemeClr val="tx1"/>
            </a:solidFill>
            <a:miter lim="800000"/>
          </a:ln>
        </p:spPr>
        <p:style>
          <a:lnRef idx="1">
            <a:srgbClr val="6638B5"/>
          </a:lnRef>
          <a:fillRef idx="0">
            <a:srgbClr val="6638B5"/>
          </a:fillRef>
          <a:effectRef idx="0">
            <a:srgbClr val="000000"/>
          </a:effectRef>
          <a:fontRef idx="minor">
            <a:schemeClr val="lt1"/>
          </a:fontRef>
        </p:style>
      </p:cxnSp>
      <p:sp>
        <p:nvSpPr>
          <p:cNvPr id="14" name="Slide Number">
            <a:extLst>
              <a:ext uri="{FF2B5EF4-FFF2-40B4-BE49-F238E27FC236}">
                <a16:creationId xmlns:a16="http://schemas.microsoft.com/office/drawing/2014/main" id="{EA8DD315-CF33-C241-97D4-D478012B5F0C}"/>
              </a:ext>
            </a:extLst>
          </p:cNvPr>
          <p:cNvSpPr txBox="1">
            <a:spLocks/>
          </p:cNvSpPr>
          <p:nvPr userDrawn="1"/>
        </p:nvSpPr>
        <p:spPr>
          <a:xfrm>
            <a:off x="11475718" y="6527044"/>
            <a:ext cx="228600" cy="182880"/>
          </a:xfrm>
          <a:prstGeom prst="rect">
            <a:avLst/>
          </a:prstGeom>
        </p:spPr>
        <p:txBody>
          <a:bodyPr vert="horz" wrap="none" lIns="0" tIns="0" rIns="0" bIns="0" rtlCol="0" anchor="b" anchorCtr="0"/>
          <a:lstStyle>
            <a:defPPr>
              <a:defRPr lang="en-US"/>
            </a:defPPr>
            <a:lvl1pPr marL="0" algn="r" defTabSz="914400" rtl="0" eaLnBrk="1" latinLnBrk="0" hangingPunct="1">
              <a:defRPr lang="en-US" sz="1000" b="0" kern="1200" smtClean="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64D2CC-5576-0F4B-B534-EEBFC94C4859}" type="slidenum">
              <a:rPr lang="en-US" smtClean="0">
                <a:solidFill>
                  <a:schemeClr val="tx1"/>
                </a:solidFill>
              </a:rPr>
              <a:pPr/>
              <a:t>‹#›</a:t>
            </a:fld>
            <a:endParaRPr lang="en-US" dirty="0">
              <a:solidFill>
                <a:schemeClr val="tx1"/>
              </a:solidFill>
            </a:endParaRPr>
          </a:p>
        </p:txBody>
      </p:sp>
      <p:sp>
        <p:nvSpPr>
          <p:cNvPr id="7" name="TextBox 6">
            <a:extLst>
              <a:ext uri="{FF2B5EF4-FFF2-40B4-BE49-F238E27FC236}">
                <a16:creationId xmlns:a16="http://schemas.microsoft.com/office/drawing/2014/main" id="{8D7F64F9-CB88-C3A7-1F87-7943ED5FB395}"/>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
        <p:nvSpPr>
          <p:cNvPr id="8" name="TextBox 7">
            <a:extLst>
              <a:ext uri="{FF2B5EF4-FFF2-40B4-BE49-F238E27FC236}">
                <a16:creationId xmlns:a16="http://schemas.microsoft.com/office/drawing/2014/main" id="{7E8E0595-74E2-C662-F710-2354B3C6EEE7}"/>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1404919433"/>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724" r:id="rId5"/>
    <p:sldLayoutId id="2147483713" r:id="rId6"/>
    <p:sldLayoutId id="2147483663" r:id="rId7"/>
    <p:sldLayoutId id="2147483709" r:id="rId8"/>
    <p:sldLayoutId id="2147483736" r:id="rId9"/>
    <p:sldLayoutId id="2147483676" r:id="rId10"/>
    <p:sldLayoutId id="2147483677" r:id="rId11"/>
    <p:sldLayoutId id="2147483679" r:id="rId12"/>
    <p:sldLayoutId id="2147483737" r:id="rId13"/>
    <p:sldLayoutId id="2147483740" r:id="rId14"/>
    <p:sldLayoutId id="2147483741" r:id="rId15"/>
    <p:sldLayoutId id="2147483652" r:id="rId16"/>
    <p:sldLayoutId id="2147483658" r:id="rId17"/>
    <p:sldLayoutId id="2147483659" r:id="rId18"/>
    <p:sldLayoutId id="2147483660" r:id="rId19"/>
    <p:sldLayoutId id="2147483661" r:id="rId20"/>
    <p:sldLayoutId id="2147483686" r:id="rId21"/>
    <p:sldLayoutId id="2147483687" r:id="rId22"/>
    <p:sldLayoutId id="2147483725" r:id="rId23"/>
    <p:sldLayoutId id="2147483727" r:id="rId24"/>
    <p:sldLayoutId id="2147483688" r:id="rId25"/>
    <p:sldLayoutId id="2147483682" r:id="rId26"/>
    <p:sldLayoutId id="2147483666" r:id="rId27"/>
    <p:sldLayoutId id="2147483730" r:id="rId28"/>
    <p:sldLayoutId id="2147483662" r:id="rId29"/>
    <p:sldLayoutId id="2147483732" r:id="rId30"/>
    <p:sldLayoutId id="2147483667" r:id="rId31"/>
    <p:sldLayoutId id="2147483733" r:id="rId32"/>
    <p:sldLayoutId id="2147483680" r:id="rId33"/>
    <p:sldLayoutId id="2147483681" r:id="rId34"/>
    <p:sldLayoutId id="2147483654" r:id="rId35"/>
    <p:sldLayoutId id="2147483729" r:id="rId36"/>
    <p:sldLayoutId id="2147483655" r:id="rId37"/>
    <p:sldLayoutId id="2147483669" r:id="rId38"/>
    <p:sldLayoutId id="2147483738"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600"/>
        </a:spcBef>
        <a:buClrTx/>
        <a:buFont typeface="Verdana" panose="020B060403050404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400"/>
        </a:spcBef>
        <a:buClrTx/>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200"/>
        </a:spcBef>
        <a:buClrTx/>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02" userDrawn="1">
          <p15:clr>
            <a:srgbClr val="F26B43"/>
          </p15:clr>
        </p15:guide>
        <p15:guide id="3" pos="7374" userDrawn="1">
          <p15:clr>
            <a:srgbClr val="F26B43"/>
          </p15:clr>
        </p15:guide>
        <p15:guide id="4" orient="horz" pos="4014" userDrawn="1">
          <p15:clr>
            <a:srgbClr val="F26B43"/>
          </p15:clr>
        </p15:guide>
        <p15:guide id="5" orient="horz" pos="30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F4E4D36-D998-4077-9B42-BA789BE570F6}"/>
              </a:ext>
            </a:extLst>
          </p:cNvPr>
          <p:cNvSpPr>
            <a:spLocks noGrp="1"/>
          </p:cNvSpPr>
          <p:nvPr>
            <p:ph type="ctrTitle"/>
          </p:nvPr>
        </p:nvSpPr>
        <p:spPr>
          <a:xfrm>
            <a:off x="484632" y="484632"/>
            <a:ext cx="8806018" cy="2944368"/>
          </a:xfrm>
        </p:spPr>
        <p:txBody>
          <a:bodyPr/>
          <a:lstStyle/>
          <a:p>
            <a:r>
              <a:rPr lang="en-US" sz="5400" dirty="0"/>
              <a:t>Analysis of the utilization of nodes</a:t>
            </a:r>
          </a:p>
        </p:txBody>
      </p:sp>
      <p:sp>
        <p:nvSpPr>
          <p:cNvPr id="3" name="Subtitle 3">
            <a:extLst>
              <a:ext uri="{FF2B5EF4-FFF2-40B4-BE49-F238E27FC236}">
                <a16:creationId xmlns:a16="http://schemas.microsoft.com/office/drawing/2014/main" id="{30AA819D-9365-4360-AC3B-36813CDA1FB9}"/>
              </a:ext>
            </a:extLst>
          </p:cNvPr>
          <p:cNvSpPr>
            <a:spLocks noGrp="1"/>
          </p:cNvSpPr>
          <p:nvPr>
            <p:ph type="subTitle" idx="1"/>
          </p:nvPr>
        </p:nvSpPr>
        <p:spPr>
          <a:xfrm>
            <a:off x="484632" y="3956350"/>
            <a:ext cx="8354568" cy="886968"/>
          </a:xfrm>
        </p:spPr>
        <p:txBody>
          <a:bodyPr/>
          <a:lstStyle/>
          <a:p>
            <a:r>
              <a:rPr lang="en-US" dirty="0"/>
              <a:t>2</a:t>
            </a:r>
            <a:r>
              <a:rPr lang="en-US" baseline="30000" dirty="0"/>
              <a:t>nd</a:t>
            </a:r>
            <a:r>
              <a:rPr lang="en-US" dirty="0"/>
              <a:t> April 2025</a:t>
            </a:r>
          </a:p>
          <a:p>
            <a:r>
              <a:rPr lang="en-US" dirty="0"/>
              <a:t>Varshini Giri</a:t>
            </a:r>
          </a:p>
          <a:p>
            <a:r>
              <a:rPr lang="en-US" dirty="0"/>
              <a:t>Mid-Term Review </a:t>
            </a:r>
          </a:p>
          <a:p>
            <a:endParaRPr lang="en-US" dirty="0"/>
          </a:p>
        </p:txBody>
      </p:sp>
    </p:spTree>
    <p:extLst>
      <p:ext uri="{BB962C8B-B14F-4D97-AF65-F5344CB8AC3E}">
        <p14:creationId xmlns:p14="http://schemas.microsoft.com/office/powerpoint/2010/main" val="93326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19D6E-3C42-490A-D0DC-FBF504B1B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821A7-2409-E817-2FEC-6802F1E261AA}"/>
              </a:ext>
            </a:extLst>
          </p:cNvPr>
          <p:cNvSpPr>
            <a:spLocks noGrp="1"/>
          </p:cNvSpPr>
          <p:nvPr>
            <p:ph type="title"/>
          </p:nvPr>
        </p:nvSpPr>
        <p:spPr>
          <a:xfrm>
            <a:off x="484630" y="484632"/>
            <a:ext cx="11219688" cy="530352"/>
          </a:xfrm>
        </p:spPr>
        <p:txBody>
          <a:bodyPr anchor="t">
            <a:normAutofit/>
          </a:bodyPr>
          <a:lstStyle/>
          <a:p>
            <a:r>
              <a:rPr lang="en-US" dirty="0"/>
              <a:t>Product Descriptor Automation</a:t>
            </a:r>
          </a:p>
        </p:txBody>
      </p:sp>
      <p:pic>
        <p:nvPicPr>
          <p:cNvPr id="8" name="Picture 7" descr="A screenshot of a computer&#10;&#10;AI-generated content may be incorrect.">
            <a:extLst>
              <a:ext uri="{FF2B5EF4-FFF2-40B4-BE49-F238E27FC236}">
                <a16:creationId xmlns:a16="http://schemas.microsoft.com/office/drawing/2014/main" id="{90224401-7825-81C0-DE97-38FE8DB62138}"/>
              </a:ext>
            </a:extLst>
          </p:cNvPr>
          <p:cNvPicPr>
            <a:picLocks noChangeAspect="1"/>
          </p:cNvPicPr>
          <p:nvPr/>
        </p:nvPicPr>
        <p:blipFill>
          <a:blip r:embed="rId2"/>
          <a:stretch>
            <a:fillRect/>
          </a:stretch>
        </p:blipFill>
        <p:spPr>
          <a:xfrm>
            <a:off x="484630" y="1723687"/>
            <a:ext cx="7315200" cy="4224527"/>
          </a:xfrm>
          <a:prstGeom prst="rect">
            <a:avLst/>
          </a:prstGeom>
          <a:noFill/>
        </p:spPr>
      </p:pic>
      <p:sp>
        <p:nvSpPr>
          <p:cNvPr id="4" name="Content Placeholder 3">
            <a:extLst>
              <a:ext uri="{FF2B5EF4-FFF2-40B4-BE49-F238E27FC236}">
                <a16:creationId xmlns:a16="http://schemas.microsoft.com/office/drawing/2014/main" id="{975F3A5E-F2AE-5584-178B-454C912039A8}"/>
              </a:ext>
            </a:extLst>
          </p:cNvPr>
          <p:cNvSpPr>
            <a:spLocks noGrp="1"/>
          </p:cNvSpPr>
          <p:nvPr>
            <p:ph sz="half" idx="2"/>
          </p:nvPr>
        </p:nvSpPr>
        <p:spPr>
          <a:xfrm>
            <a:off x="8293606" y="1664208"/>
            <a:ext cx="3410712" cy="4343485"/>
          </a:xfrm>
        </p:spPr>
        <p:txBody>
          <a:bodyPr>
            <a:normAutofit/>
          </a:bodyPr>
          <a:lstStyle/>
          <a:p>
            <a:r>
              <a:rPr lang="en-US" dirty="0" err="1"/>
              <a:t>NVMe</a:t>
            </a:r>
            <a:r>
              <a:rPr lang="en-US" dirty="0"/>
              <a:t> Admin , TSM - </a:t>
            </a:r>
            <a:r>
              <a:rPr lang="en-US" b="0" i="0" dirty="0">
                <a:effectLst/>
              </a:rPr>
              <a:t>Technical Specification Matrix of SS_V </a:t>
            </a:r>
            <a:r>
              <a:rPr lang="en-US" dirty="0"/>
              <a:t>, LID – Location Id , FID – Feature Id </a:t>
            </a:r>
          </a:p>
          <a:p>
            <a:r>
              <a:rPr lang="en-US" dirty="0"/>
              <a:t>In exploring stage – almost 2600 parameters</a:t>
            </a:r>
          </a:p>
          <a:p>
            <a:r>
              <a:rPr lang="en-US" dirty="0"/>
              <a:t>A few parameters need to have a specify format – not present current</a:t>
            </a:r>
          </a:p>
          <a:p>
            <a:pPr marL="0" indent="0">
              <a:buNone/>
            </a:pPr>
            <a:r>
              <a:rPr lang="en-US" dirty="0"/>
              <a:t>         1. Identify those parameters </a:t>
            </a:r>
          </a:p>
          <a:p>
            <a:pPr marL="0" indent="0">
              <a:buNone/>
            </a:pPr>
            <a:r>
              <a:rPr lang="en-US" dirty="0"/>
              <a:t>         2. Set Format </a:t>
            </a:r>
          </a:p>
          <a:p>
            <a:pPr marL="0" indent="0">
              <a:buNone/>
            </a:pPr>
            <a:r>
              <a:rPr lang="en-US" dirty="0"/>
              <a:t>         3. Approval </a:t>
            </a:r>
          </a:p>
          <a:p>
            <a:pPr marL="0" indent="0">
              <a:buNone/>
            </a:pPr>
            <a:endParaRPr lang="en-US" dirty="0"/>
          </a:p>
        </p:txBody>
      </p:sp>
      <p:sp>
        <p:nvSpPr>
          <p:cNvPr id="5" name="Text Placeholder 4">
            <a:extLst>
              <a:ext uri="{FF2B5EF4-FFF2-40B4-BE49-F238E27FC236}">
                <a16:creationId xmlns:a16="http://schemas.microsoft.com/office/drawing/2014/main" id="{22F69839-13F5-5B89-A72A-FB17AFC43D11}"/>
              </a:ext>
            </a:extLst>
          </p:cNvPr>
          <p:cNvSpPr>
            <a:spLocks noGrp="1"/>
          </p:cNvSpPr>
          <p:nvPr>
            <p:ph type="body" sz="quarter" idx="10"/>
          </p:nvPr>
        </p:nvSpPr>
        <p:spPr>
          <a:xfrm>
            <a:off x="484631" y="1030944"/>
            <a:ext cx="11219688" cy="347663"/>
          </a:xfrm>
        </p:spPr>
        <p:txBody>
          <a:bodyPr>
            <a:normAutofit/>
          </a:bodyPr>
          <a:lstStyle/>
          <a:p>
            <a:r>
              <a:rPr lang="en-US"/>
              <a:t>Creating a CSV file from the product description for further use </a:t>
            </a:r>
          </a:p>
        </p:txBody>
      </p:sp>
      <p:sp>
        <p:nvSpPr>
          <p:cNvPr id="18" name="Text Placeholder 5">
            <a:extLst>
              <a:ext uri="{FF2B5EF4-FFF2-40B4-BE49-F238E27FC236}">
                <a16:creationId xmlns:a16="http://schemas.microsoft.com/office/drawing/2014/main" id="{5EADCFD4-2D70-77FF-4309-A113FA24F762}"/>
              </a:ext>
            </a:extLst>
          </p:cNvPr>
          <p:cNvSpPr>
            <a:spLocks noGrp="1"/>
          </p:cNvSpPr>
          <p:nvPr>
            <p:ph type="body" sz="quarter" idx="11"/>
          </p:nvPr>
        </p:nvSpPr>
        <p:spPr>
          <a:xfrm>
            <a:off x="486537" y="6153150"/>
            <a:ext cx="11219688" cy="219075"/>
          </a:xfrm>
        </p:spPr>
        <p:txBody>
          <a:bodyPr/>
          <a:lstStyle/>
          <a:p>
            <a:endParaRPr lang="en-US" dirty="0"/>
          </a:p>
        </p:txBody>
      </p:sp>
    </p:spTree>
    <p:extLst>
      <p:ext uri="{BB962C8B-B14F-4D97-AF65-F5344CB8AC3E}">
        <p14:creationId xmlns:p14="http://schemas.microsoft.com/office/powerpoint/2010/main" val="366989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7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997AB30-0911-9956-BC17-E69B4D754BF5}"/>
              </a:ext>
            </a:extLst>
          </p:cNvPr>
          <p:cNvGrpSpPr/>
          <p:nvPr/>
        </p:nvGrpSpPr>
        <p:grpSpPr>
          <a:xfrm>
            <a:off x="1028347" y="507129"/>
            <a:ext cx="9927103" cy="794076"/>
            <a:chOff x="623666" y="225069"/>
            <a:chExt cx="11568333" cy="794076"/>
          </a:xfrm>
        </p:grpSpPr>
        <p:sp>
          <p:nvSpPr>
            <p:cNvPr id="26" name="TextBox 25">
              <a:extLst>
                <a:ext uri="{FF2B5EF4-FFF2-40B4-BE49-F238E27FC236}">
                  <a16:creationId xmlns:a16="http://schemas.microsoft.com/office/drawing/2014/main" id="{1628F78D-9FC7-42B8-D3D3-BD36004D4A55}"/>
                </a:ext>
              </a:extLst>
            </p:cNvPr>
            <p:cNvSpPr txBox="1"/>
            <p:nvPr/>
          </p:nvSpPr>
          <p:spPr>
            <a:xfrm>
              <a:off x="623666" y="225069"/>
              <a:ext cx="11568333" cy="584775"/>
            </a:xfrm>
            <a:prstGeom prst="rect">
              <a:avLst/>
            </a:prstGeom>
            <a:noFill/>
          </p:spPr>
          <p:txBody>
            <a:bodyPr wrap="square" rtlCol="0">
              <a:spAutoFit/>
            </a:bodyPr>
            <a:lstStyle/>
            <a:p>
              <a:r>
                <a:rPr lang="en-US" sz="3200" b="1" dirty="0">
                  <a:solidFill>
                    <a:schemeClr val="tx2">
                      <a:lumMod val="50000"/>
                    </a:schemeClr>
                  </a:solidFill>
                  <a:latin typeface="+mj-lt"/>
                </a:rPr>
                <a:t>Objectives</a:t>
              </a:r>
              <a:endParaRPr lang="en-US" sz="3200" dirty="0">
                <a:solidFill>
                  <a:schemeClr val="tx2">
                    <a:lumMod val="50000"/>
                  </a:schemeClr>
                </a:solidFill>
                <a:latin typeface="+mj-lt"/>
              </a:endParaRPr>
            </a:p>
          </p:txBody>
        </p:sp>
        <p:sp>
          <p:nvSpPr>
            <p:cNvPr id="27" name="Rectangle 26">
              <a:extLst>
                <a:ext uri="{FF2B5EF4-FFF2-40B4-BE49-F238E27FC236}">
                  <a16:creationId xmlns:a16="http://schemas.microsoft.com/office/drawing/2014/main" id="{9DCF86ED-059A-0C1C-017A-928D1D41F970}"/>
                </a:ext>
              </a:extLst>
            </p:cNvPr>
            <p:cNvSpPr/>
            <p:nvPr/>
          </p:nvSpPr>
          <p:spPr>
            <a:xfrm>
              <a:off x="623667" y="711368"/>
              <a:ext cx="10944665" cy="307777"/>
            </a:xfrm>
            <a:prstGeom prst="rect">
              <a:avLst/>
            </a:prstGeom>
          </p:spPr>
          <p:txBody>
            <a:bodyPr wrap="square">
              <a:spAutoFit/>
            </a:bodyPr>
            <a:lstStyle/>
            <a:p>
              <a:r>
                <a:rPr lang="en-US" sz="1400" b="0" i="0" dirty="0">
                  <a:solidFill>
                    <a:schemeClr val="accent2"/>
                  </a:solidFill>
                  <a:effectLst/>
                </a:rPr>
                <a:t>To improve the discipline and productivity among the Team.</a:t>
              </a:r>
            </a:p>
          </p:txBody>
        </p:sp>
      </p:grpSp>
      <p:grpSp>
        <p:nvGrpSpPr>
          <p:cNvPr id="28" name="Group 27">
            <a:extLst>
              <a:ext uri="{FF2B5EF4-FFF2-40B4-BE49-F238E27FC236}">
                <a16:creationId xmlns:a16="http://schemas.microsoft.com/office/drawing/2014/main" id="{DDC22EEA-2B71-A3A6-35CE-8B568431804A}"/>
              </a:ext>
            </a:extLst>
          </p:cNvPr>
          <p:cNvGrpSpPr/>
          <p:nvPr/>
        </p:nvGrpSpPr>
        <p:grpSpPr>
          <a:xfrm>
            <a:off x="1731444" y="1640787"/>
            <a:ext cx="3909212" cy="2004438"/>
            <a:chOff x="1332401" y="2066701"/>
            <a:chExt cx="3909212" cy="2004438"/>
          </a:xfrm>
        </p:grpSpPr>
        <p:sp>
          <p:nvSpPr>
            <p:cNvPr id="29" name="Rectangle 28">
              <a:extLst>
                <a:ext uri="{FF2B5EF4-FFF2-40B4-BE49-F238E27FC236}">
                  <a16:creationId xmlns:a16="http://schemas.microsoft.com/office/drawing/2014/main" id="{585A56CF-A7A0-88A4-A774-609C932DDF2A}"/>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1"/>
                  </a:solidFill>
                  <a:latin typeface="FontAwesome" pitchFamily="2" charset="0"/>
                  <a:sym typeface="FontAwesome" pitchFamily="2" charset="0"/>
                </a:rPr>
                <a:t></a:t>
              </a:r>
              <a:endParaRPr lang="en-US" sz="12200" dirty="0">
                <a:solidFill>
                  <a:schemeClr val="accent1"/>
                </a:solidFill>
              </a:endParaRPr>
            </a:p>
          </p:txBody>
        </p:sp>
        <p:sp>
          <p:nvSpPr>
            <p:cNvPr id="30" name="Rectangle 29">
              <a:extLst>
                <a:ext uri="{FF2B5EF4-FFF2-40B4-BE49-F238E27FC236}">
                  <a16:creationId xmlns:a16="http://schemas.microsoft.com/office/drawing/2014/main" id="{EE3E82B0-F3E4-2AB7-857C-D07A75325B2D}"/>
                </a:ext>
              </a:extLst>
            </p:cNvPr>
            <p:cNvSpPr/>
            <p:nvPr/>
          </p:nvSpPr>
          <p:spPr>
            <a:xfrm>
              <a:off x="2894653" y="2870810"/>
              <a:ext cx="2346960" cy="1200329"/>
            </a:xfrm>
            <a:prstGeom prst="rect">
              <a:avLst/>
            </a:prstGeom>
          </p:spPr>
          <p:txBody>
            <a:bodyPr wrap="square">
              <a:spAutoFit/>
            </a:bodyPr>
            <a:lstStyle/>
            <a:p>
              <a:r>
                <a:rPr lang="en-US" sz="1200" dirty="0">
                  <a:solidFill>
                    <a:schemeClr val="tx2">
                      <a:lumMod val="50000"/>
                    </a:schemeClr>
                  </a:solidFill>
                </a:rPr>
                <a:t>To understand the various test run on a particular Node and plot a graph that gives the details about when and what test have run classified by the firmware and cluster data</a:t>
              </a:r>
              <a:endParaRPr lang="en-US" sz="1200" b="0" i="0" dirty="0">
                <a:solidFill>
                  <a:schemeClr val="tx2">
                    <a:lumMod val="50000"/>
                  </a:schemeClr>
                </a:solidFill>
                <a:effectLst/>
              </a:endParaRPr>
            </a:p>
          </p:txBody>
        </p:sp>
        <p:sp>
          <p:nvSpPr>
            <p:cNvPr id="31" name="TextBox 30">
              <a:extLst>
                <a:ext uri="{FF2B5EF4-FFF2-40B4-BE49-F238E27FC236}">
                  <a16:creationId xmlns:a16="http://schemas.microsoft.com/office/drawing/2014/main" id="{2850807E-1EDB-09D5-D8DD-5C10EF2C797E}"/>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Node Utilization</a:t>
              </a:r>
            </a:p>
          </p:txBody>
        </p:sp>
      </p:grpSp>
      <p:grpSp>
        <p:nvGrpSpPr>
          <p:cNvPr id="32" name="Group 31">
            <a:extLst>
              <a:ext uri="{FF2B5EF4-FFF2-40B4-BE49-F238E27FC236}">
                <a16:creationId xmlns:a16="http://schemas.microsoft.com/office/drawing/2014/main" id="{B7993735-5679-A457-867C-1E83BA4B9558}"/>
              </a:ext>
            </a:extLst>
          </p:cNvPr>
          <p:cNvGrpSpPr/>
          <p:nvPr/>
        </p:nvGrpSpPr>
        <p:grpSpPr>
          <a:xfrm>
            <a:off x="6096000" y="1667643"/>
            <a:ext cx="3909212" cy="1969770"/>
            <a:chOff x="1332401" y="2066701"/>
            <a:chExt cx="3909212" cy="1969770"/>
          </a:xfrm>
        </p:grpSpPr>
        <p:sp>
          <p:nvSpPr>
            <p:cNvPr id="33" name="Rectangle 32">
              <a:extLst>
                <a:ext uri="{FF2B5EF4-FFF2-40B4-BE49-F238E27FC236}">
                  <a16:creationId xmlns:a16="http://schemas.microsoft.com/office/drawing/2014/main" id="{649B1B34-DA8F-BBCB-671D-BFA16F44B218}"/>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4"/>
                  </a:solidFill>
                  <a:latin typeface="FontAwesome" pitchFamily="2" charset="0"/>
                  <a:sym typeface="FontAwesome" pitchFamily="2" charset="0"/>
                </a:rPr>
                <a:t></a:t>
              </a:r>
              <a:endParaRPr lang="en-US" sz="12200" dirty="0">
                <a:solidFill>
                  <a:schemeClr val="accent4"/>
                </a:solidFill>
              </a:endParaRPr>
            </a:p>
          </p:txBody>
        </p:sp>
        <p:sp>
          <p:nvSpPr>
            <p:cNvPr id="34" name="Rectangle 33">
              <a:extLst>
                <a:ext uri="{FF2B5EF4-FFF2-40B4-BE49-F238E27FC236}">
                  <a16:creationId xmlns:a16="http://schemas.microsoft.com/office/drawing/2014/main" id="{9B8A933D-8FEA-E3E2-E96B-B061BD52C06E}"/>
                </a:ext>
              </a:extLst>
            </p:cNvPr>
            <p:cNvSpPr/>
            <p:nvPr/>
          </p:nvSpPr>
          <p:spPr>
            <a:xfrm>
              <a:off x="2894653" y="2870810"/>
              <a:ext cx="2346960" cy="1015663"/>
            </a:xfrm>
            <a:prstGeom prst="rect">
              <a:avLst/>
            </a:prstGeom>
          </p:spPr>
          <p:txBody>
            <a:bodyPr wrap="square">
              <a:spAutoFit/>
            </a:bodyPr>
            <a:lstStyle/>
            <a:p>
              <a:r>
                <a:rPr lang="en-US" sz="1200" b="0" i="0" dirty="0">
                  <a:solidFill>
                    <a:schemeClr val="tx2">
                      <a:lumMod val="50000"/>
                    </a:schemeClr>
                  </a:solidFill>
                  <a:effectLst/>
                </a:rPr>
                <a:t>Given a tes</a:t>
              </a:r>
              <a:r>
                <a:rPr lang="en-US" sz="1200" dirty="0">
                  <a:solidFill>
                    <a:schemeClr val="tx2">
                      <a:lumMod val="50000"/>
                    </a:schemeClr>
                  </a:solidFill>
                </a:rPr>
                <a:t>t plan, we need to predict the duration for executing all the test scripts and also help optimize the number of nodes needed. </a:t>
              </a:r>
              <a:endParaRPr lang="en-US" sz="1200" b="0" i="0" dirty="0">
                <a:solidFill>
                  <a:schemeClr val="tx2">
                    <a:lumMod val="50000"/>
                  </a:schemeClr>
                </a:solidFill>
                <a:effectLst/>
              </a:endParaRPr>
            </a:p>
          </p:txBody>
        </p:sp>
        <p:sp>
          <p:nvSpPr>
            <p:cNvPr id="35" name="TextBox 34">
              <a:extLst>
                <a:ext uri="{FF2B5EF4-FFF2-40B4-BE49-F238E27FC236}">
                  <a16:creationId xmlns:a16="http://schemas.microsoft.com/office/drawing/2014/main" id="{66384F68-C294-0D34-B064-CDB3D9A44C97}"/>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Time prediction</a:t>
              </a:r>
            </a:p>
          </p:txBody>
        </p:sp>
      </p:grpSp>
      <p:grpSp>
        <p:nvGrpSpPr>
          <p:cNvPr id="40" name="Group 39">
            <a:extLst>
              <a:ext uri="{FF2B5EF4-FFF2-40B4-BE49-F238E27FC236}">
                <a16:creationId xmlns:a16="http://schemas.microsoft.com/office/drawing/2014/main" id="{5ABDAA1E-5383-A033-704A-CE04EC9D6F3A}"/>
              </a:ext>
            </a:extLst>
          </p:cNvPr>
          <p:cNvGrpSpPr/>
          <p:nvPr/>
        </p:nvGrpSpPr>
        <p:grpSpPr>
          <a:xfrm>
            <a:off x="3868980" y="4106890"/>
            <a:ext cx="3909212" cy="1969770"/>
            <a:chOff x="1332401" y="2066701"/>
            <a:chExt cx="3909212" cy="1969770"/>
          </a:xfrm>
        </p:grpSpPr>
        <p:sp>
          <p:nvSpPr>
            <p:cNvPr id="41" name="Rectangle 40">
              <a:extLst>
                <a:ext uri="{FF2B5EF4-FFF2-40B4-BE49-F238E27FC236}">
                  <a16:creationId xmlns:a16="http://schemas.microsoft.com/office/drawing/2014/main" id="{59FA80FB-7F48-45BE-9A08-E699C142ACE9}"/>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6"/>
                  </a:solidFill>
                  <a:latin typeface="FontAwesome" pitchFamily="2" charset="0"/>
                  <a:sym typeface="FontAwesome" pitchFamily="2" charset="0"/>
                </a:rPr>
                <a:t></a:t>
              </a:r>
              <a:endParaRPr lang="en-US" sz="12200" dirty="0">
                <a:solidFill>
                  <a:schemeClr val="accent6"/>
                </a:solidFill>
              </a:endParaRPr>
            </a:p>
          </p:txBody>
        </p:sp>
        <p:sp>
          <p:nvSpPr>
            <p:cNvPr id="42" name="Rectangle 41">
              <a:extLst>
                <a:ext uri="{FF2B5EF4-FFF2-40B4-BE49-F238E27FC236}">
                  <a16:creationId xmlns:a16="http://schemas.microsoft.com/office/drawing/2014/main" id="{F2C33656-4996-AA14-FB99-85CDF5D40DEF}"/>
                </a:ext>
              </a:extLst>
            </p:cNvPr>
            <p:cNvSpPr/>
            <p:nvPr/>
          </p:nvSpPr>
          <p:spPr>
            <a:xfrm>
              <a:off x="2894653" y="2870810"/>
              <a:ext cx="2346960" cy="830997"/>
            </a:xfrm>
            <a:prstGeom prst="rect">
              <a:avLst/>
            </a:prstGeom>
          </p:spPr>
          <p:txBody>
            <a:bodyPr wrap="square">
              <a:spAutoFit/>
            </a:bodyPr>
            <a:lstStyle/>
            <a:p>
              <a:r>
                <a:rPr lang="en-US" sz="1200" b="0" i="0" dirty="0">
                  <a:solidFill>
                    <a:schemeClr val="tx2">
                      <a:lumMod val="50000"/>
                    </a:schemeClr>
                  </a:solidFill>
                  <a:effectLst/>
                </a:rPr>
                <a:t>Make an interactive dashboard to display all the information to the customers and look for improvements </a:t>
              </a:r>
            </a:p>
          </p:txBody>
        </p:sp>
        <p:sp>
          <p:nvSpPr>
            <p:cNvPr id="43" name="TextBox 42">
              <a:extLst>
                <a:ext uri="{FF2B5EF4-FFF2-40B4-BE49-F238E27FC236}">
                  <a16:creationId xmlns:a16="http://schemas.microsoft.com/office/drawing/2014/main" id="{8CEC8D70-C38E-6793-3D38-B8AB215085CA}"/>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Make a Dashboard</a:t>
              </a:r>
            </a:p>
          </p:txBody>
        </p:sp>
      </p:grpSp>
    </p:spTree>
    <p:extLst>
      <p:ext uri="{BB962C8B-B14F-4D97-AF65-F5344CB8AC3E}">
        <p14:creationId xmlns:p14="http://schemas.microsoft.com/office/powerpoint/2010/main" val="44422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1000" fill="hold"/>
                                        <p:tgtEl>
                                          <p:spTgt spid="4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2973-7397-BB8F-8D08-D2D8FBBA6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34805-F36D-9C26-9DB1-137CC60C588D}"/>
              </a:ext>
            </a:extLst>
          </p:cNvPr>
          <p:cNvSpPr>
            <a:spLocks noGrp="1"/>
          </p:cNvSpPr>
          <p:nvPr>
            <p:ph type="title"/>
          </p:nvPr>
        </p:nvSpPr>
        <p:spPr>
          <a:xfrm>
            <a:off x="484630" y="484632"/>
            <a:ext cx="6830570" cy="530352"/>
          </a:xfrm>
        </p:spPr>
        <p:txBody>
          <a:bodyPr anchor="t">
            <a:normAutofit/>
          </a:bodyPr>
          <a:lstStyle/>
          <a:p>
            <a:r>
              <a:rPr lang="en-US" dirty="0"/>
              <a:t>Node Utilization - Dashboard</a:t>
            </a:r>
          </a:p>
        </p:txBody>
      </p:sp>
      <p:pic>
        <p:nvPicPr>
          <p:cNvPr id="6" name="Picture 5" descr="A screenshot of a computer&#10;&#10;AI-generated content may be incorrect.">
            <a:extLst>
              <a:ext uri="{FF2B5EF4-FFF2-40B4-BE49-F238E27FC236}">
                <a16:creationId xmlns:a16="http://schemas.microsoft.com/office/drawing/2014/main" id="{3A1E3CB9-43AA-1B77-BD3E-0BE10A348B5D}"/>
              </a:ext>
            </a:extLst>
          </p:cNvPr>
          <p:cNvPicPr>
            <a:picLocks noChangeAspect="1"/>
          </p:cNvPicPr>
          <p:nvPr/>
        </p:nvPicPr>
        <p:blipFill>
          <a:blip r:embed="rId2"/>
          <a:stretch>
            <a:fillRect/>
          </a:stretch>
        </p:blipFill>
        <p:spPr>
          <a:xfrm>
            <a:off x="484628" y="1991697"/>
            <a:ext cx="6830568" cy="3688506"/>
          </a:xfrm>
          <a:prstGeom prst="rect">
            <a:avLst/>
          </a:prstGeom>
          <a:noFill/>
        </p:spPr>
      </p:pic>
      <p:sp>
        <p:nvSpPr>
          <p:cNvPr id="4" name="Content Placeholder 3">
            <a:extLst>
              <a:ext uri="{FF2B5EF4-FFF2-40B4-BE49-F238E27FC236}">
                <a16:creationId xmlns:a16="http://schemas.microsoft.com/office/drawing/2014/main" id="{833DAF7E-FEA1-5594-D074-B59C5D44D000}"/>
              </a:ext>
            </a:extLst>
          </p:cNvPr>
          <p:cNvSpPr>
            <a:spLocks noGrp="1"/>
          </p:cNvSpPr>
          <p:nvPr>
            <p:ph sz="half" idx="2"/>
          </p:nvPr>
        </p:nvSpPr>
        <p:spPr>
          <a:xfrm>
            <a:off x="8293606" y="1664208"/>
            <a:ext cx="3410712" cy="4343485"/>
          </a:xfrm>
        </p:spPr>
        <p:txBody>
          <a:bodyPr>
            <a:normAutofit/>
          </a:bodyPr>
          <a:lstStyle/>
          <a:p>
            <a:pPr>
              <a:lnSpc>
                <a:spcPct val="90000"/>
              </a:lnSpc>
            </a:pPr>
            <a:r>
              <a:rPr lang="en-US" dirty="0"/>
              <a:t>Used the MTAP Database Server on </a:t>
            </a:r>
            <a:r>
              <a:rPr lang="en-US" dirty="0" err="1"/>
              <a:t>PostGreSQL</a:t>
            </a:r>
            <a:endParaRPr lang="en-US" dirty="0"/>
          </a:p>
          <a:p>
            <a:pPr>
              <a:lnSpc>
                <a:spcPct val="90000"/>
              </a:lnSpc>
            </a:pPr>
            <a:r>
              <a:rPr lang="en-US" dirty="0"/>
              <a:t>Traverse through all data since the “START_DATE” from the System history and divide them according to firmware</a:t>
            </a:r>
          </a:p>
          <a:p>
            <a:pPr>
              <a:lnSpc>
                <a:spcPct val="90000"/>
              </a:lnSpc>
            </a:pPr>
            <a:r>
              <a:rPr lang="en-US" dirty="0"/>
              <a:t>Plot the data using a Gantt chart and visualize the drawback and area of improvements</a:t>
            </a:r>
          </a:p>
          <a:p>
            <a:pPr>
              <a:lnSpc>
                <a:spcPct val="90000"/>
              </a:lnSpc>
            </a:pPr>
            <a:r>
              <a:rPr lang="en-US" dirty="0"/>
              <a:t>Given options to choose Cluster and Firmware for the ease of the user </a:t>
            </a:r>
          </a:p>
          <a:p>
            <a:pPr>
              <a:lnSpc>
                <a:spcPct val="90000"/>
              </a:lnSpc>
            </a:pPr>
            <a:r>
              <a:rPr lang="en-US" dirty="0"/>
              <a:t>Data source: MTAP ( system history ), Cluster tree</a:t>
            </a:r>
          </a:p>
        </p:txBody>
      </p:sp>
      <p:sp>
        <p:nvSpPr>
          <p:cNvPr id="5" name="Text Placeholder 4">
            <a:extLst>
              <a:ext uri="{FF2B5EF4-FFF2-40B4-BE49-F238E27FC236}">
                <a16:creationId xmlns:a16="http://schemas.microsoft.com/office/drawing/2014/main" id="{EC7BC464-98CA-0B81-CA04-2B4EA612E94F}"/>
              </a:ext>
            </a:extLst>
          </p:cNvPr>
          <p:cNvSpPr>
            <a:spLocks noGrp="1"/>
          </p:cNvSpPr>
          <p:nvPr>
            <p:ph type="body" sz="quarter" idx="10"/>
          </p:nvPr>
        </p:nvSpPr>
        <p:spPr>
          <a:xfrm>
            <a:off x="484631" y="1030944"/>
            <a:ext cx="6830569" cy="347663"/>
          </a:xfrm>
        </p:spPr>
        <p:txBody>
          <a:bodyPr>
            <a:normAutofit/>
          </a:bodyPr>
          <a:lstStyle/>
          <a:p>
            <a:r>
              <a:rPr lang="en-US"/>
              <a:t>Dashboard using Dash and </a:t>
            </a:r>
            <a:r>
              <a:rPr lang="en-US" err="1"/>
              <a:t>Plotly</a:t>
            </a:r>
            <a:r>
              <a:rPr lang="en-US"/>
              <a:t> libraries in python</a:t>
            </a:r>
          </a:p>
          <a:p>
            <a:endParaRPr lang="en-US" dirty="0"/>
          </a:p>
        </p:txBody>
      </p:sp>
      <p:sp>
        <p:nvSpPr>
          <p:cNvPr id="23" name="Text Placeholder 5">
            <a:extLst>
              <a:ext uri="{FF2B5EF4-FFF2-40B4-BE49-F238E27FC236}">
                <a16:creationId xmlns:a16="http://schemas.microsoft.com/office/drawing/2014/main" id="{D2E0D21C-B49D-CE9E-F47E-0844A402F4E6}"/>
              </a:ext>
            </a:extLst>
          </p:cNvPr>
          <p:cNvSpPr>
            <a:spLocks noGrp="1"/>
          </p:cNvSpPr>
          <p:nvPr>
            <p:ph type="body" sz="quarter" idx="11"/>
          </p:nvPr>
        </p:nvSpPr>
        <p:spPr>
          <a:xfrm>
            <a:off x="486537" y="6153150"/>
            <a:ext cx="6828663" cy="219075"/>
          </a:xfrm>
        </p:spPr>
        <p:txBody>
          <a:bodyPr/>
          <a:lstStyle/>
          <a:p>
            <a:endParaRPr lang="en-US"/>
          </a:p>
        </p:txBody>
      </p:sp>
    </p:spTree>
    <p:extLst>
      <p:ext uri="{BB962C8B-B14F-4D97-AF65-F5344CB8AC3E}">
        <p14:creationId xmlns:p14="http://schemas.microsoft.com/office/powerpoint/2010/main" val="72148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96795-1B66-1BE0-6B13-67B6AD232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DD0BF8-7D3D-3A59-44DA-0952017D8763}"/>
              </a:ext>
            </a:extLst>
          </p:cNvPr>
          <p:cNvSpPr>
            <a:spLocks noGrp="1"/>
          </p:cNvSpPr>
          <p:nvPr>
            <p:ph type="title"/>
          </p:nvPr>
        </p:nvSpPr>
        <p:spPr>
          <a:xfrm>
            <a:off x="484630" y="484632"/>
            <a:ext cx="6830570" cy="530352"/>
          </a:xfrm>
        </p:spPr>
        <p:txBody>
          <a:bodyPr anchor="t">
            <a:normAutofit/>
          </a:bodyPr>
          <a:lstStyle/>
          <a:p>
            <a:r>
              <a:rPr lang="en-US" dirty="0"/>
              <a:t>Node Utilization - Dashboard</a:t>
            </a:r>
          </a:p>
        </p:txBody>
      </p:sp>
      <p:pic>
        <p:nvPicPr>
          <p:cNvPr id="6" name="Picture 5" descr="A screenshot of a computer&#10;&#10;AI-generated content may be incorrect.">
            <a:extLst>
              <a:ext uri="{FF2B5EF4-FFF2-40B4-BE49-F238E27FC236}">
                <a16:creationId xmlns:a16="http://schemas.microsoft.com/office/drawing/2014/main" id="{6B3D2F67-C297-71D4-D307-713A49BD7A35}"/>
              </a:ext>
            </a:extLst>
          </p:cNvPr>
          <p:cNvPicPr>
            <a:picLocks noChangeAspect="1"/>
          </p:cNvPicPr>
          <p:nvPr/>
        </p:nvPicPr>
        <p:blipFill>
          <a:blip r:embed="rId2"/>
          <a:stretch>
            <a:fillRect/>
          </a:stretch>
        </p:blipFill>
        <p:spPr>
          <a:xfrm>
            <a:off x="484630" y="1786780"/>
            <a:ext cx="6830568" cy="4098340"/>
          </a:xfrm>
          <a:prstGeom prst="rect">
            <a:avLst/>
          </a:prstGeom>
          <a:noFill/>
        </p:spPr>
      </p:pic>
      <p:sp>
        <p:nvSpPr>
          <p:cNvPr id="4" name="Content Placeholder 3">
            <a:extLst>
              <a:ext uri="{FF2B5EF4-FFF2-40B4-BE49-F238E27FC236}">
                <a16:creationId xmlns:a16="http://schemas.microsoft.com/office/drawing/2014/main" id="{B4DCBA21-B745-F9AC-28AF-BCA2484251BA}"/>
              </a:ext>
            </a:extLst>
          </p:cNvPr>
          <p:cNvSpPr>
            <a:spLocks noGrp="1"/>
          </p:cNvSpPr>
          <p:nvPr>
            <p:ph sz="half" idx="2"/>
          </p:nvPr>
        </p:nvSpPr>
        <p:spPr>
          <a:xfrm>
            <a:off x="8293606" y="1664208"/>
            <a:ext cx="3410712" cy="4343485"/>
          </a:xfrm>
        </p:spPr>
        <p:txBody>
          <a:bodyPr>
            <a:normAutofit/>
          </a:bodyPr>
          <a:lstStyle/>
          <a:p>
            <a:pPr>
              <a:lnSpc>
                <a:spcPct val="90000"/>
              </a:lnSpc>
            </a:pPr>
            <a:r>
              <a:rPr lang="en-US" dirty="0"/>
              <a:t>This is a sample to find the total utilization of a single product – “SPRINGSTEEN” – choose all the </a:t>
            </a:r>
            <a:r>
              <a:rPr lang="en-US" dirty="0" err="1"/>
              <a:t>firmwares</a:t>
            </a:r>
            <a:r>
              <a:rPr lang="en-US" dirty="0"/>
              <a:t> and all the clusters under that. </a:t>
            </a:r>
          </a:p>
          <a:p>
            <a:pPr>
              <a:lnSpc>
                <a:spcPct val="90000"/>
              </a:lnSpc>
            </a:pPr>
            <a:r>
              <a:rPr lang="en-US" dirty="0"/>
              <a:t>Identifies the duration by itself and selects the required timeline</a:t>
            </a:r>
          </a:p>
          <a:p>
            <a:pPr>
              <a:lnSpc>
                <a:spcPct val="90000"/>
              </a:lnSpc>
            </a:pPr>
            <a:r>
              <a:rPr lang="en-US" dirty="0" err="1"/>
              <a:t>Elimates</a:t>
            </a:r>
            <a:r>
              <a:rPr lang="en-US" dirty="0"/>
              <a:t> the scripts used to condition the drive and scripts that have been “ABORT”</a:t>
            </a:r>
          </a:p>
          <a:p>
            <a:pPr>
              <a:lnSpc>
                <a:spcPct val="90000"/>
              </a:lnSpc>
            </a:pPr>
            <a:r>
              <a:rPr lang="en-US" dirty="0"/>
              <a:t>Can also identify the utilization of the DUTs in the given period of time</a:t>
            </a:r>
          </a:p>
        </p:txBody>
      </p:sp>
      <p:sp>
        <p:nvSpPr>
          <p:cNvPr id="5" name="Text Placeholder 4">
            <a:extLst>
              <a:ext uri="{FF2B5EF4-FFF2-40B4-BE49-F238E27FC236}">
                <a16:creationId xmlns:a16="http://schemas.microsoft.com/office/drawing/2014/main" id="{B557B9FB-CB9B-3B19-B181-80753066AFE3}"/>
              </a:ext>
            </a:extLst>
          </p:cNvPr>
          <p:cNvSpPr>
            <a:spLocks noGrp="1"/>
          </p:cNvSpPr>
          <p:nvPr>
            <p:ph type="body" sz="quarter" idx="10"/>
          </p:nvPr>
        </p:nvSpPr>
        <p:spPr>
          <a:xfrm>
            <a:off x="484631" y="1030944"/>
            <a:ext cx="6830569" cy="347663"/>
          </a:xfrm>
        </p:spPr>
        <p:txBody>
          <a:bodyPr>
            <a:normAutofit/>
          </a:bodyPr>
          <a:lstStyle/>
          <a:p>
            <a:r>
              <a:rPr lang="en-US"/>
              <a:t>Dashboard using Dash and </a:t>
            </a:r>
            <a:r>
              <a:rPr lang="en-US" err="1"/>
              <a:t>Plotly</a:t>
            </a:r>
            <a:r>
              <a:rPr lang="en-US"/>
              <a:t> libraries in python</a:t>
            </a:r>
          </a:p>
          <a:p>
            <a:endParaRPr lang="en-US" dirty="0"/>
          </a:p>
        </p:txBody>
      </p:sp>
      <p:sp>
        <p:nvSpPr>
          <p:cNvPr id="23" name="Text Placeholder 5">
            <a:extLst>
              <a:ext uri="{FF2B5EF4-FFF2-40B4-BE49-F238E27FC236}">
                <a16:creationId xmlns:a16="http://schemas.microsoft.com/office/drawing/2014/main" id="{EBF2FC70-9628-211B-7D45-AF888933265E}"/>
              </a:ext>
            </a:extLst>
          </p:cNvPr>
          <p:cNvSpPr>
            <a:spLocks noGrp="1"/>
          </p:cNvSpPr>
          <p:nvPr>
            <p:ph type="body" sz="quarter" idx="11"/>
          </p:nvPr>
        </p:nvSpPr>
        <p:spPr>
          <a:xfrm>
            <a:off x="486537" y="6153150"/>
            <a:ext cx="6828663" cy="219075"/>
          </a:xfrm>
        </p:spPr>
        <p:txBody>
          <a:bodyPr/>
          <a:lstStyle/>
          <a:p>
            <a:endParaRPr lang="en-US"/>
          </a:p>
        </p:txBody>
      </p:sp>
      <p:sp>
        <p:nvSpPr>
          <p:cNvPr id="7" name="TextBox 6">
            <a:extLst>
              <a:ext uri="{FF2B5EF4-FFF2-40B4-BE49-F238E27FC236}">
                <a16:creationId xmlns:a16="http://schemas.microsoft.com/office/drawing/2014/main" id="{C012F84C-3917-2B35-C30A-9B883C75C4C6}"/>
              </a:ext>
            </a:extLst>
          </p:cNvPr>
          <p:cNvSpPr txBox="1"/>
          <p:nvPr/>
        </p:nvSpPr>
        <p:spPr>
          <a:xfrm>
            <a:off x="5010150" y="3567114"/>
            <a:ext cx="73089" cy="73866"/>
          </a:xfrm>
          <a:prstGeom prst="rect">
            <a:avLst/>
          </a:prstGeom>
          <a:noFill/>
        </p:spPr>
        <p:txBody>
          <a:bodyPr wrap="square" lIns="0" tIns="0" rIns="0" bIns="0" rtlCol="0">
            <a:spAutoFit/>
          </a:bodyPr>
          <a:lstStyle/>
          <a:p>
            <a:pPr algn="l">
              <a:lnSpc>
                <a:spcPct val="100000"/>
              </a:lnSpc>
            </a:pPr>
            <a:r>
              <a:rPr lang="en-US" sz="480" dirty="0">
                <a:latin typeface="Microsoft YaHei UI Light" panose="020B0502040204020203" pitchFamily="34" charset="-122"/>
                <a:ea typeface="Microsoft YaHei UI Light" panose="020B0502040204020203" pitchFamily="34" charset="-122"/>
              </a:rPr>
              <a:t>1</a:t>
            </a:r>
          </a:p>
        </p:txBody>
      </p:sp>
    </p:spTree>
    <p:extLst>
      <p:ext uri="{BB962C8B-B14F-4D97-AF65-F5344CB8AC3E}">
        <p14:creationId xmlns:p14="http://schemas.microsoft.com/office/powerpoint/2010/main" val="133736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8170-A709-53DA-668B-942D0743C0B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EB3E55E-8116-510F-AA22-7858FD6C81D5}"/>
              </a:ext>
            </a:extLst>
          </p:cNvPr>
          <p:cNvPicPr>
            <a:picLocks noChangeAspect="1"/>
          </p:cNvPicPr>
          <p:nvPr/>
        </p:nvPicPr>
        <p:blipFill>
          <a:blip r:embed="rId2"/>
          <a:stretch>
            <a:fillRect/>
          </a:stretch>
        </p:blipFill>
        <p:spPr>
          <a:xfrm>
            <a:off x="486537" y="2103564"/>
            <a:ext cx="6828661" cy="2961005"/>
          </a:xfrm>
          <a:prstGeom prst="rect">
            <a:avLst/>
          </a:prstGeom>
        </p:spPr>
      </p:pic>
      <p:sp>
        <p:nvSpPr>
          <p:cNvPr id="2" name="Title 1">
            <a:extLst>
              <a:ext uri="{FF2B5EF4-FFF2-40B4-BE49-F238E27FC236}">
                <a16:creationId xmlns:a16="http://schemas.microsoft.com/office/drawing/2014/main" id="{C6F595C6-5F06-DA68-E56D-694C6D35E574}"/>
              </a:ext>
            </a:extLst>
          </p:cNvPr>
          <p:cNvSpPr>
            <a:spLocks noGrp="1"/>
          </p:cNvSpPr>
          <p:nvPr>
            <p:ph type="title"/>
          </p:nvPr>
        </p:nvSpPr>
        <p:spPr>
          <a:xfrm>
            <a:off x="484630" y="484632"/>
            <a:ext cx="6830570" cy="530352"/>
          </a:xfrm>
        </p:spPr>
        <p:txBody>
          <a:bodyPr anchor="t">
            <a:normAutofit/>
          </a:bodyPr>
          <a:lstStyle/>
          <a:p>
            <a:r>
              <a:rPr lang="en-US" dirty="0"/>
              <a:t>Node Utilization - Dashboard</a:t>
            </a:r>
          </a:p>
        </p:txBody>
      </p:sp>
      <p:sp>
        <p:nvSpPr>
          <p:cNvPr id="4" name="Content Placeholder 3">
            <a:extLst>
              <a:ext uri="{FF2B5EF4-FFF2-40B4-BE49-F238E27FC236}">
                <a16:creationId xmlns:a16="http://schemas.microsoft.com/office/drawing/2014/main" id="{A63ABCEA-A8C3-3C7B-FF27-217EE5BC1B96}"/>
              </a:ext>
            </a:extLst>
          </p:cNvPr>
          <p:cNvSpPr>
            <a:spLocks noGrp="1"/>
          </p:cNvSpPr>
          <p:nvPr>
            <p:ph sz="half" idx="2"/>
          </p:nvPr>
        </p:nvSpPr>
        <p:spPr>
          <a:xfrm>
            <a:off x="8233221" y="1681462"/>
            <a:ext cx="3410712" cy="3097572"/>
          </a:xfrm>
        </p:spPr>
        <p:txBody>
          <a:bodyPr>
            <a:normAutofit/>
          </a:bodyPr>
          <a:lstStyle/>
          <a:p>
            <a:r>
              <a:rPr lang="en-US" dirty="0"/>
              <a:t>Why are there gaps in between the tests that are run for the same firmware?</a:t>
            </a:r>
          </a:p>
          <a:p>
            <a:r>
              <a:rPr lang="en-US" dirty="0"/>
              <a:t>Provision to plot node by node to have closer look into the utilization</a:t>
            </a:r>
          </a:p>
          <a:p>
            <a:r>
              <a:rPr lang="en-US" dirty="0"/>
              <a:t>LOAD on the Database : The database is called </a:t>
            </a:r>
            <a:r>
              <a:rPr lang="en-US" dirty="0">
                <a:solidFill>
                  <a:schemeClr val="accent1"/>
                </a:solidFill>
              </a:rPr>
              <a:t>3 times </a:t>
            </a:r>
            <a:r>
              <a:rPr lang="en-US" dirty="0"/>
              <a:t>for a single refresh.</a:t>
            </a:r>
          </a:p>
          <a:p>
            <a:endParaRPr lang="en-US" dirty="0"/>
          </a:p>
        </p:txBody>
      </p:sp>
      <p:sp>
        <p:nvSpPr>
          <p:cNvPr id="5" name="Text Placeholder 4">
            <a:extLst>
              <a:ext uri="{FF2B5EF4-FFF2-40B4-BE49-F238E27FC236}">
                <a16:creationId xmlns:a16="http://schemas.microsoft.com/office/drawing/2014/main" id="{AC13C658-8D1A-BB79-7456-3ADD609F3EB9}"/>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Scope for improvement </a:t>
            </a:r>
          </a:p>
          <a:p>
            <a:endParaRPr lang="en-US" dirty="0"/>
          </a:p>
        </p:txBody>
      </p:sp>
      <p:sp>
        <p:nvSpPr>
          <p:cNvPr id="19" name="Text Placeholder 5">
            <a:extLst>
              <a:ext uri="{FF2B5EF4-FFF2-40B4-BE49-F238E27FC236}">
                <a16:creationId xmlns:a16="http://schemas.microsoft.com/office/drawing/2014/main" id="{14C0269A-565E-14C8-4FCA-E1BB78417D98}"/>
              </a:ext>
            </a:extLst>
          </p:cNvPr>
          <p:cNvSpPr>
            <a:spLocks noGrp="1"/>
          </p:cNvSpPr>
          <p:nvPr>
            <p:ph type="body" sz="quarter" idx="11"/>
          </p:nvPr>
        </p:nvSpPr>
        <p:spPr>
          <a:xfrm>
            <a:off x="486537" y="6153150"/>
            <a:ext cx="6828661" cy="219075"/>
          </a:xfrm>
        </p:spPr>
        <p:txBody>
          <a:bodyPr/>
          <a:lstStyle/>
          <a:p>
            <a:endParaRPr lang="en-US"/>
          </a:p>
        </p:txBody>
      </p:sp>
    </p:spTree>
    <p:extLst>
      <p:ext uri="{BB962C8B-B14F-4D97-AF65-F5344CB8AC3E}">
        <p14:creationId xmlns:p14="http://schemas.microsoft.com/office/powerpoint/2010/main" val="389403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B8F08-63B6-D4E3-DF69-6FCB32C3B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644F7-5B00-A63B-3AD8-C20D87B0B78C}"/>
              </a:ext>
            </a:extLst>
          </p:cNvPr>
          <p:cNvSpPr>
            <a:spLocks noGrp="1"/>
          </p:cNvSpPr>
          <p:nvPr>
            <p:ph type="title"/>
          </p:nvPr>
        </p:nvSpPr>
        <p:spPr>
          <a:xfrm>
            <a:off x="484630" y="484632"/>
            <a:ext cx="6830570" cy="530352"/>
          </a:xfrm>
        </p:spPr>
        <p:txBody>
          <a:bodyPr anchor="t">
            <a:normAutofit/>
          </a:bodyPr>
          <a:lstStyle/>
          <a:p>
            <a:r>
              <a:rPr lang="en-US" dirty="0"/>
              <a:t>Time and Node Prediction</a:t>
            </a:r>
          </a:p>
        </p:txBody>
      </p:sp>
      <p:sp>
        <p:nvSpPr>
          <p:cNvPr id="4" name="Content Placeholder 3">
            <a:extLst>
              <a:ext uri="{FF2B5EF4-FFF2-40B4-BE49-F238E27FC236}">
                <a16:creationId xmlns:a16="http://schemas.microsoft.com/office/drawing/2014/main" id="{D34CD8BA-219A-DC2F-45EF-666BC52DF8C7}"/>
              </a:ext>
            </a:extLst>
          </p:cNvPr>
          <p:cNvSpPr>
            <a:spLocks noGrp="1"/>
          </p:cNvSpPr>
          <p:nvPr>
            <p:ph sz="half" idx="2"/>
          </p:nvPr>
        </p:nvSpPr>
        <p:spPr>
          <a:xfrm>
            <a:off x="8241287" y="808530"/>
            <a:ext cx="3410712" cy="5346173"/>
          </a:xfrm>
        </p:spPr>
        <p:txBody>
          <a:bodyPr>
            <a:normAutofit fontScale="92500" lnSpcReduction="10000"/>
          </a:bodyPr>
          <a:lstStyle/>
          <a:p>
            <a:r>
              <a:rPr lang="en-US" dirty="0"/>
              <a:t>Contains a slider to adjust the time and nodes accordingly </a:t>
            </a:r>
          </a:p>
          <a:p>
            <a:r>
              <a:rPr lang="en-US" dirty="0"/>
              <a:t>Uses Longest-processing time first (LPTF) algorithm for finding the efficient distribution of tests </a:t>
            </a:r>
          </a:p>
          <a:p>
            <a:r>
              <a:rPr lang="en-US" dirty="0"/>
              <a:t>Also displays the script names</a:t>
            </a:r>
          </a:p>
          <a:p>
            <a:r>
              <a:rPr lang="en-US" dirty="0"/>
              <a:t>We can upload any CSV file containing a test plan to predict the allocation and time </a:t>
            </a:r>
          </a:p>
          <a:p>
            <a:r>
              <a:rPr lang="en-US" dirty="0"/>
              <a:t>Self-updates </a:t>
            </a:r>
          </a:p>
          <a:p>
            <a:r>
              <a:rPr lang="en-US" dirty="0"/>
              <a:t>Load on the MTAP server: Depends on the number of Tests in the Test plans (</a:t>
            </a:r>
            <a:r>
              <a:rPr lang="en-US" dirty="0">
                <a:solidFill>
                  <a:schemeClr val="accent1"/>
                </a:solidFill>
              </a:rPr>
              <a:t>Number of API calls = Number of </a:t>
            </a:r>
            <a:r>
              <a:rPr lang="en-US" dirty="0" err="1">
                <a:solidFill>
                  <a:schemeClr val="accent1"/>
                </a:solidFill>
              </a:rPr>
              <a:t>Testscripts</a:t>
            </a:r>
            <a:r>
              <a:rPr lang="en-US" dirty="0"/>
              <a:t>)</a:t>
            </a:r>
          </a:p>
          <a:p>
            <a:r>
              <a:rPr lang="en-US" dirty="0"/>
              <a:t>Data source: MTAP </a:t>
            </a:r>
            <a:r>
              <a:rPr lang="en-US" dirty="0">
                <a:solidFill>
                  <a:schemeClr val="accent1"/>
                </a:solidFill>
              </a:rPr>
              <a:t>script history </a:t>
            </a:r>
            <a:r>
              <a:rPr lang="en-US" dirty="0"/>
              <a:t>– to collect the avg time</a:t>
            </a:r>
          </a:p>
          <a:p>
            <a:r>
              <a:rPr lang="en-US" dirty="0"/>
              <a:t>Considers </a:t>
            </a:r>
            <a:r>
              <a:rPr lang="en-US" dirty="0">
                <a:solidFill>
                  <a:schemeClr val="accent1"/>
                </a:solidFill>
              </a:rPr>
              <a:t>weighted average </a:t>
            </a:r>
            <a:r>
              <a:rPr lang="en-US" dirty="0"/>
              <a:t>time </a:t>
            </a:r>
          </a:p>
        </p:txBody>
      </p:sp>
      <p:sp>
        <p:nvSpPr>
          <p:cNvPr id="5" name="Text Placeholder 4">
            <a:extLst>
              <a:ext uri="{FF2B5EF4-FFF2-40B4-BE49-F238E27FC236}">
                <a16:creationId xmlns:a16="http://schemas.microsoft.com/office/drawing/2014/main" id="{E194C943-56B5-2D3D-955A-DE43ACAE633D}"/>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To have a pre-knowledge and efficient scheduling of Tests</a:t>
            </a:r>
          </a:p>
        </p:txBody>
      </p:sp>
      <p:sp>
        <p:nvSpPr>
          <p:cNvPr id="13" name="Text Placeholder 5">
            <a:extLst>
              <a:ext uri="{FF2B5EF4-FFF2-40B4-BE49-F238E27FC236}">
                <a16:creationId xmlns:a16="http://schemas.microsoft.com/office/drawing/2014/main" id="{32C468AE-FCEF-D290-18E5-9D9A403D49F8}"/>
              </a:ext>
            </a:extLst>
          </p:cNvPr>
          <p:cNvSpPr>
            <a:spLocks noGrp="1"/>
          </p:cNvSpPr>
          <p:nvPr>
            <p:ph type="body" sz="quarter" idx="11"/>
          </p:nvPr>
        </p:nvSpPr>
        <p:spPr>
          <a:xfrm>
            <a:off x="486537" y="6153150"/>
            <a:ext cx="6828663" cy="219075"/>
          </a:xfrm>
        </p:spPr>
        <p:txBody>
          <a:bodyPr/>
          <a:lstStyle/>
          <a:p>
            <a:endParaRPr lang="en-US" dirty="0"/>
          </a:p>
        </p:txBody>
      </p:sp>
      <p:pic>
        <p:nvPicPr>
          <p:cNvPr id="7" name="Content Placeholder 6">
            <a:extLst>
              <a:ext uri="{FF2B5EF4-FFF2-40B4-BE49-F238E27FC236}">
                <a16:creationId xmlns:a16="http://schemas.microsoft.com/office/drawing/2014/main" id="{4982F723-A0F5-28E9-EBD7-D05E15A09756}"/>
              </a:ext>
            </a:extLst>
          </p:cNvPr>
          <p:cNvPicPr>
            <a:picLocks noGrp="1" noChangeAspect="1"/>
          </p:cNvPicPr>
          <p:nvPr>
            <p:ph sz="half" idx="1"/>
          </p:nvPr>
        </p:nvPicPr>
        <p:blipFill>
          <a:blip r:embed="rId2"/>
          <a:stretch>
            <a:fillRect/>
          </a:stretch>
        </p:blipFill>
        <p:spPr>
          <a:xfrm>
            <a:off x="482889" y="1394567"/>
            <a:ext cx="6831012" cy="2516119"/>
          </a:xfrm>
          <a:prstGeom prst="rect">
            <a:avLst/>
          </a:prstGeom>
        </p:spPr>
      </p:pic>
      <p:pic>
        <p:nvPicPr>
          <p:cNvPr id="9" name="Picture 8">
            <a:extLst>
              <a:ext uri="{FF2B5EF4-FFF2-40B4-BE49-F238E27FC236}">
                <a16:creationId xmlns:a16="http://schemas.microsoft.com/office/drawing/2014/main" id="{67EEFF2D-4A9D-2803-790D-96772347AB18}"/>
              </a:ext>
            </a:extLst>
          </p:cNvPr>
          <p:cNvPicPr>
            <a:picLocks noChangeAspect="1"/>
          </p:cNvPicPr>
          <p:nvPr/>
        </p:nvPicPr>
        <p:blipFill>
          <a:blip r:embed="rId3"/>
          <a:stretch>
            <a:fillRect/>
          </a:stretch>
        </p:blipFill>
        <p:spPr>
          <a:xfrm>
            <a:off x="2245357" y="3957468"/>
            <a:ext cx="3306075" cy="1869588"/>
          </a:xfrm>
          <a:prstGeom prst="rect">
            <a:avLst/>
          </a:prstGeom>
        </p:spPr>
      </p:pic>
    </p:spTree>
    <p:extLst>
      <p:ext uri="{BB962C8B-B14F-4D97-AF65-F5344CB8AC3E}">
        <p14:creationId xmlns:p14="http://schemas.microsoft.com/office/powerpoint/2010/main" val="413739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8569D-DD5F-600E-55E8-8DD1F1CF2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371ED-1B6A-EBA1-0201-4C64B894C147}"/>
              </a:ext>
            </a:extLst>
          </p:cNvPr>
          <p:cNvSpPr>
            <a:spLocks noGrp="1"/>
          </p:cNvSpPr>
          <p:nvPr>
            <p:ph type="title"/>
          </p:nvPr>
        </p:nvSpPr>
        <p:spPr>
          <a:xfrm>
            <a:off x="484630" y="484632"/>
            <a:ext cx="6830570" cy="530352"/>
          </a:xfrm>
        </p:spPr>
        <p:txBody>
          <a:bodyPr anchor="t">
            <a:normAutofit/>
          </a:bodyPr>
          <a:lstStyle/>
          <a:p>
            <a:r>
              <a:rPr lang="en-US" dirty="0"/>
              <a:t>Dashboard </a:t>
            </a:r>
          </a:p>
        </p:txBody>
      </p:sp>
      <p:sp>
        <p:nvSpPr>
          <p:cNvPr id="4" name="Content Placeholder 3">
            <a:extLst>
              <a:ext uri="{FF2B5EF4-FFF2-40B4-BE49-F238E27FC236}">
                <a16:creationId xmlns:a16="http://schemas.microsoft.com/office/drawing/2014/main" id="{E62C4E4E-0E48-9F5C-CBF3-42AC3BF962EC}"/>
              </a:ext>
            </a:extLst>
          </p:cNvPr>
          <p:cNvSpPr>
            <a:spLocks noGrp="1"/>
          </p:cNvSpPr>
          <p:nvPr>
            <p:ph sz="half" idx="2"/>
          </p:nvPr>
        </p:nvSpPr>
        <p:spPr>
          <a:xfrm>
            <a:off x="8296658" y="2098532"/>
            <a:ext cx="3410712" cy="2660936"/>
          </a:xfrm>
        </p:spPr>
        <p:txBody>
          <a:bodyPr>
            <a:normAutofit/>
          </a:bodyPr>
          <a:lstStyle/>
          <a:p>
            <a:r>
              <a:rPr lang="en-US" dirty="0"/>
              <a:t>The header helps us navigate between the tabs </a:t>
            </a:r>
          </a:p>
          <a:p>
            <a:r>
              <a:rPr lang="en-US" dirty="0"/>
              <a:t>TP Prediction – Predicts the time required for the Test plan uploaded </a:t>
            </a:r>
          </a:p>
          <a:p>
            <a:r>
              <a:rPr lang="en-US" dirty="0"/>
              <a:t>Utilization – helps in understanding the Node Utilizations </a:t>
            </a:r>
          </a:p>
          <a:p>
            <a:pPr marL="0" indent="0">
              <a:buNone/>
            </a:pPr>
            <a:endParaRPr lang="en-US" dirty="0"/>
          </a:p>
        </p:txBody>
      </p:sp>
      <p:sp>
        <p:nvSpPr>
          <p:cNvPr id="5" name="Text Placeholder 4">
            <a:extLst>
              <a:ext uri="{FF2B5EF4-FFF2-40B4-BE49-F238E27FC236}">
                <a16:creationId xmlns:a16="http://schemas.microsoft.com/office/drawing/2014/main" id="{288A5709-21B5-64DB-C9EC-B8B5CD8681FF}"/>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Including both the features in a single dash board</a:t>
            </a:r>
          </a:p>
        </p:txBody>
      </p:sp>
      <p:sp>
        <p:nvSpPr>
          <p:cNvPr id="13" name="Text Placeholder 5">
            <a:extLst>
              <a:ext uri="{FF2B5EF4-FFF2-40B4-BE49-F238E27FC236}">
                <a16:creationId xmlns:a16="http://schemas.microsoft.com/office/drawing/2014/main" id="{EECC278B-EF43-3945-D0A5-92A6F5646A33}"/>
              </a:ext>
            </a:extLst>
          </p:cNvPr>
          <p:cNvSpPr>
            <a:spLocks noGrp="1"/>
          </p:cNvSpPr>
          <p:nvPr>
            <p:ph type="body" sz="quarter" idx="11"/>
          </p:nvPr>
        </p:nvSpPr>
        <p:spPr>
          <a:xfrm>
            <a:off x="486537" y="6153150"/>
            <a:ext cx="6828663" cy="219075"/>
          </a:xfrm>
        </p:spPr>
        <p:txBody>
          <a:bodyPr/>
          <a:lstStyle/>
          <a:p>
            <a:endParaRPr lang="en-US" dirty="0"/>
          </a:p>
        </p:txBody>
      </p:sp>
      <p:pic>
        <p:nvPicPr>
          <p:cNvPr id="12" name="Content Placeholder 11">
            <a:extLst>
              <a:ext uri="{FF2B5EF4-FFF2-40B4-BE49-F238E27FC236}">
                <a16:creationId xmlns:a16="http://schemas.microsoft.com/office/drawing/2014/main" id="{F90CE31C-93CA-6169-60AB-D16A7FBE25E1}"/>
              </a:ext>
            </a:extLst>
          </p:cNvPr>
          <p:cNvPicPr>
            <a:picLocks noGrp="1" noChangeAspect="1"/>
          </p:cNvPicPr>
          <p:nvPr>
            <p:ph sz="half" idx="1"/>
          </p:nvPr>
        </p:nvPicPr>
        <p:blipFill>
          <a:blip r:embed="rId2"/>
          <a:stretch>
            <a:fillRect/>
          </a:stretch>
        </p:blipFill>
        <p:spPr>
          <a:xfrm>
            <a:off x="443240" y="3670159"/>
            <a:ext cx="6871960" cy="2660935"/>
          </a:xfrm>
        </p:spPr>
      </p:pic>
      <p:pic>
        <p:nvPicPr>
          <p:cNvPr id="10" name="Picture 9">
            <a:extLst>
              <a:ext uri="{FF2B5EF4-FFF2-40B4-BE49-F238E27FC236}">
                <a16:creationId xmlns:a16="http://schemas.microsoft.com/office/drawing/2014/main" id="{89655DC4-26B3-E29A-DD15-9196B3707264}"/>
              </a:ext>
            </a:extLst>
          </p:cNvPr>
          <p:cNvPicPr>
            <a:picLocks noChangeAspect="1"/>
          </p:cNvPicPr>
          <p:nvPr/>
        </p:nvPicPr>
        <p:blipFill>
          <a:blip r:embed="rId3"/>
          <a:stretch>
            <a:fillRect/>
          </a:stretch>
        </p:blipFill>
        <p:spPr>
          <a:xfrm>
            <a:off x="443240" y="1494873"/>
            <a:ext cx="6906379" cy="2003102"/>
          </a:xfrm>
          <a:prstGeom prst="rect">
            <a:avLst/>
          </a:prstGeom>
        </p:spPr>
      </p:pic>
    </p:spTree>
    <p:extLst>
      <p:ext uri="{BB962C8B-B14F-4D97-AF65-F5344CB8AC3E}">
        <p14:creationId xmlns:p14="http://schemas.microsoft.com/office/powerpoint/2010/main" val="37336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A9377-9793-4144-1E8C-55DF24D06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C57E2-A414-4DE3-7311-5B4208D18B97}"/>
              </a:ext>
            </a:extLst>
          </p:cNvPr>
          <p:cNvSpPr>
            <a:spLocks noGrp="1"/>
          </p:cNvSpPr>
          <p:nvPr>
            <p:ph type="title"/>
          </p:nvPr>
        </p:nvSpPr>
        <p:spPr/>
        <p:txBody>
          <a:bodyPr/>
          <a:lstStyle/>
          <a:p>
            <a:r>
              <a:rPr lang="en-US" dirty="0"/>
              <a:t>Time and Node Prediction</a:t>
            </a:r>
          </a:p>
        </p:txBody>
      </p:sp>
      <p:sp>
        <p:nvSpPr>
          <p:cNvPr id="3" name="Text Placeholder 2">
            <a:extLst>
              <a:ext uri="{FF2B5EF4-FFF2-40B4-BE49-F238E27FC236}">
                <a16:creationId xmlns:a16="http://schemas.microsoft.com/office/drawing/2014/main" id="{D42AAD9E-5973-AF91-6A83-FDEC8E385CBE}"/>
              </a:ext>
            </a:extLst>
          </p:cNvPr>
          <p:cNvSpPr>
            <a:spLocks noGrp="1"/>
          </p:cNvSpPr>
          <p:nvPr>
            <p:ph type="body" sz="quarter" idx="10"/>
          </p:nvPr>
        </p:nvSpPr>
        <p:spPr/>
        <p:txBody>
          <a:bodyPr/>
          <a:lstStyle/>
          <a:p>
            <a:r>
              <a:rPr lang="en-US" sz="1400" dirty="0">
                <a:solidFill>
                  <a:schemeClr val="accent2"/>
                </a:solidFill>
              </a:rPr>
              <a:t>Further works – Add more features</a:t>
            </a:r>
          </a:p>
        </p:txBody>
      </p:sp>
      <p:sp>
        <p:nvSpPr>
          <p:cNvPr id="5" name="Rectangle 4">
            <a:extLst>
              <a:ext uri="{FF2B5EF4-FFF2-40B4-BE49-F238E27FC236}">
                <a16:creationId xmlns:a16="http://schemas.microsoft.com/office/drawing/2014/main" id="{3E39C487-9668-DFF2-0292-2BA714147C5C}"/>
              </a:ext>
            </a:extLst>
          </p:cNvPr>
          <p:cNvSpPr/>
          <p:nvPr/>
        </p:nvSpPr>
        <p:spPr>
          <a:xfrm>
            <a:off x="2862819" y="3001739"/>
            <a:ext cx="2651760" cy="646331"/>
          </a:xfrm>
          <a:prstGeom prst="rect">
            <a:avLst/>
          </a:prstGeom>
        </p:spPr>
        <p:txBody>
          <a:bodyPr wrap="square">
            <a:spAutoFit/>
          </a:bodyPr>
          <a:lstStyle/>
          <a:p>
            <a:pPr algn="ctr"/>
            <a:r>
              <a:rPr lang="en-US" sz="1200" dirty="0">
                <a:solidFill>
                  <a:schemeClr val="tx2">
                    <a:lumMod val="50000"/>
                  </a:schemeClr>
                </a:solidFill>
              </a:rPr>
              <a:t>Make interactive set up where is shows much time is left for each node – idle state</a:t>
            </a:r>
            <a:endParaRPr lang="en-US" sz="1200" b="0" i="0" dirty="0">
              <a:solidFill>
                <a:schemeClr val="tx2">
                  <a:lumMod val="50000"/>
                </a:schemeClr>
              </a:solidFill>
              <a:effectLst/>
            </a:endParaRPr>
          </a:p>
        </p:txBody>
      </p:sp>
      <p:sp>
        <p:nvSpPr>
          <p:cNvPr id="6" name="TextBox 5">
            <a:extLst>
              <a:ext uri="{FF2B5EF4-FFF2-40B4-BE49-F238E27FC236}">
                <a16:creationId xmlns:a16="http://schemas.microsoft.com/office/drawing/2014/main" id="{07FE8630-0910-AA2A-0527-DB5FD4D8BFE6}"/>
              </a:ext>
            </a:extLst>
          </p:cNvPr>
          <p:cNvSpPr txBox="1"/>
          <p:nvPr/>
        </p:nvSpPr>
        <p:spPr>
          <a:xfrm>
            <a:off x="2862819" y="2540074"/>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Time Left</a:t>
            </a:r>
          </a:p>
        </p:txBody>
      </p:sp>
      <p:sp>
        <p:nvSpPr>
          <p:cNvPr id="7" name="Oval 6">
            <a:extLst>
              <a:ext uri="{FF2B5EF4-FFF2-40B4-BE49-F238E27FC236}">
                <a16:creationId xmlns:a16="http://schemas.microsoft.com/office/drawing/2014/main" id="{3B5BE25A-67D3-802F-ED97-B9A6ED4A33E1}"/>
              </a:ext>
            </a:extLst>
          </p:cNvPr>
          <p:cNvSpPr/>
          <p:nvPr/>
        </p:nvSpPr>
        <p:spPr>
          <a:xfrm>
            <a:off x="3822939" y="1673627"/>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7DAF52-139C-E736-498C-2B200357CB15}"/>
              </a:ext>
            </a:extLst>
          </p:cNvPr>
          <p:cNvSpPr/>
          <p:nvPr/>
        </p:nvSpPr>
        <p:spPr>
          <a:xfrm>
            <a:off x="6411726" y="3028408"/>
            <a:ext cx="2651760" cy="646331"/>
          </a:xfrm>
          <a:prstGeom prst="rect">
            <a:avLst/>
          </a:prstGeom>
        </p:spPr>
        <p:txBody>
          <a:bodyPr wrap="square">
            <a:spAutoFit/>
          </a:bodyPr>
          <a:lstStyle/>
          <a:p>
            <a:pPr algn="ctr"/>
            <a:r>
              <a:rPr lang="en-US" sz="1200" dirty="0">
                <a:solidFill>
                  <a:schemeClr val="tx2">
                    <a:lumMod val="50000"/>
                  </a:schemeClr>
                </a:solidFill>
              </a:rPr>
              <a:t>Provide details about which tests comes under a particular nodes – color code or number codes</a:t>
            </a:r>
            <a:endParaRPr lang="en-US" sz="1200" b="0" i="0" dirty="0">
              <a:solidFill>
                <a:schemeClr val="tx2">
                  <a:lumMod val="50000"/>
                </a:schemeClr>
              </a:solidFill>
              <a:effectLst/>
            </a:endParaRPr>
          </a:p>
        </p:txBody>
      </p:sp>
      <p:sp>
        <p:nvSpPr>
          <p:cNvPr id="9" name="TextBox 8">
            <a:extLst>
              <a:ext uri="{FF2B5EF4-FFF2-40B4-BE49-F238E27FC236}">
                <a16:creationId xmlns:a16="http://schemas.microsoft.com/office/drawing/2014/main" id="{533BFBEF-7919-C7B3-8EF2-A9474121F128}"/>
              </a:ext>
            </a:extLst>
          </p:cNvPr>
          <p:cNvSpPr txBox="1"/>
          <p:nvPr/>
        </p:nvSpPr>
        <p:spPr>
          <a:xfrm>
            <a:off x="6411726" y="2566743"/>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ARRANGMENT</a:t>
            </a:r>
          </a:p>
        </p:txBody>
      </p:sp>
      <p:sp>
        <p:nvSpPr>
          <p:cNvPr id="10" name="Oval 9">
            <a:extLst>
              <a:ext uri="{FF2B5EF4-FFF2-40B4-BE49-F238E27FC236}">
                <a16:creationId xmlns:a16="http://schemas.microsoft.com/office/drawing/2014/main" id="{F26D72DE-A80E-CB32-6598-7E36A0FAB53B}"/>
              </a:ext>
            </a:extLst>
          </p:cNvPr>
          <p:cNvSpPr/>
          <p:nvPr/>
        </p:nvSpPr>
        <p:spPr>
          <a:xfrm>
            <a:off x="7371846" y="1700296"/>
            <a:ext cx="731520" cy="731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5B7856-078B-DEEB-F31D-3293F4DA6FBA}"/>
              </a:ext>
            </a:extLst>
          </p:cNvPr>
          <p:cNvSpPr/>
          <p:nvPr/>
        </p:nvSpPr>
        <p:spPr>
          <a:xfrm>
            <a:off x="4662760" y="5304627"/>
            <a:ext cx="2651760" cy="646331"/>
          </a:xfrm>
          <a:prstGeom prst="rect">
            <a:avLst/>
          </a:prstGeom>
        </p:spPr>
        <p:txBody>
          <a:bodyPr wrap="square">
            <a:spAutoFit/>
          </a:bodyPr>
          <a:lstStyle/>
          <a:p>
            <a:pPr algn="ctr"/>
            <a:r>
              <a:rPr lang="en-US" sz="1200" dirty="0">
                <a:solidFill>
                  <a:schemeClr val="tx2">
                    <a:lumMod val="50000"/>
                  </a:schemeClr>
                </a:solidFill>
              </a:rPr>
              <a:t>Allowing the user to change the allocation of the scripts to the nodes and edit the same </a:t>
            </a:r>
            <a:endParaRPr lang="en-US" sz="1200" b="0" i="0" dirty="0">
              <a:solidFill>
                <a:schemeClr val="tx2">
                  <a:lumMod val="50000"/>
                </a:schemeClr>
              </a:solidFill>
              <a:effectLst/>
            </a:endParaRPr>
          </a:p>
        </p:txBody>
      </p:sp>
      <p:sp>
        <p:nvSpPr>
          <p:cNvPr id="12" name="TextBox 11">
            <a:extLst>
              <a:ext uri="{FF2B5EF4-FFF2-40B4-BE49-F238E27FC236}">
                <a16:creationId xmlns:a16="http://schemas.microsoft.com/office/drawing/2014/main" id="{04667439-D434-8357-FF36-C594122863FB}"/>
              </a:ext>
            </a:extLst>
          </p:cNvPr>
          <p:cNvSpPr txBox="1"/>
          <p:nvPr/>
        </p:nvSpPr>
        <p:spPr>
          <a:xfrm>
            <a:off x="4662760" y="4842962"/>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Flexibility</a:t>
            </a:r>
          </a:p>
        </p:txBody>
      </p:sp>
      <p:sp>
        <p:nvSpPr>
          <p:cNvPr id="13" name="Oval 12">
            <a:extLst>
              <a:ext uri="{FF2B5EF4-FFF2-40B4-BE49-F238E27FC236}">
                <a16:creationId xmlns:a16="http://schemas.microsoft.com/office/drawing/2014/main" id="{2C029E1D-3E68-B41F-DE38-69FCAAE7DB7C}"/>
              </a:ext>
            </a:extLst>
          </p:cNvPr>
          <p:cNvSpPr/>
          <p:nvPr/>
        </p:nvSpPr>
        <p:spPr>
          <a:xfrm>
            <a:off x="5622880" y="397651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67AE0BB-AF9B-D28C-BF58-E12647412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206" y="1922909"/>
            <a:ext cx="304800" cy="304800"/>
          </a:xfrm>
          <a:prstGeom prst="rect">
            <a:avLst/>
          </a:prstGeom>
        </p:spPr>
      </p:pic>
      <p:pic>
        <p:nvPicPr>
          <p:cNvPr id="18" name="Picture 17">
            <a:extLst>
              <a:ext uri="{FF2B5EF4-FFF2-40B4-BE49-F238E27FC236}">
                <a16:creationId xmlns:a16="http://schemas.microsoft.com/office/drawing/2014/main" id="{573BE44B-6FC3-751C-CAAE-F95AF8075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6299" y="1891225"/>
            <a:ext cx="304800" cy="304800"/>
          </a:xfrm>
          <a:prstGeom prst="rect">
            <a:avLst/>
          </a:prstGeom>
        </p:spPr>
      </p:pic>
      <p:pic>
        <p:nvPicPr>
          <p:cNvPr id="19" name="Picture 18">
            <a:extLst>
              <a:ext uri="{FF2B5EF4-FFF2-40B4-BE49-F238E27FC236}">
                <a16:creationId xmlns:a16="http://schemas.microsoft.com/office/drawing/2014/main" id="{16DAFB96-0EBA-A65B-93E7-149950CDAA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6240" y="4189875"/>
            <a:ext cx="304800" cy="304800"/>
          </a:xfrm>
          <a:prstGeom prst="rect">
            <a:avLst/>
          </a:prstGeom>
        </p:spPr>
      </p:pic>
      <p:sp>
        <p:nvSpPr>
          <p:cNvPr id="23" name="TextBox 22">
            <a:extLst>
              <a:ext uri="{FF2B5EF4-FFF2-40B4-BE49-F238E27FC236}">
                <a16:creationId xmlns:a16="http://schemas.microsoft.com/office/drawing/2014/main" id="{A3DFDB90-73E9-101D-686A-5C5564E84F68}"/>
              </a:ext>
            </a:extLst>
          </p:cNvPr>
          <p:cNvSpPr txBox="1"/>
          <p:nvPr/>
        </p:nvSpPr>
        <p:spPr>
          <a:xfrm>
            <a:off x="8522113" y="3212661"/>
            <a:ext cx="2651760" cy="461665"/>
          </a:xfrm>
          <a:prstGeom prst="rect">
            <a:avLst/>
          </a:prstGeom>
          <a:noFill/>
        </p:spPr>
        <p:txBody>
          <a:bodyPr wrap="square" rtlCol="0">
            <a:spAutoFit/>
          </a:bodyPr>
          <a:lstStyle/>
          <a:p>
            <a:pPr algn="ctr"/>
            <a:r>
              <a:rPr lang="en-US" sz="2400" dirty="0">
                <a:solidFill>
                  <a:schemeClr val="bg1"/>
                </a:solidFill>
                <a:latin typeface="Bebas Neue" panose="020B0606020202050201" pitchFamily="34" charset="0"/>
              </a:rPr>
              <a:t>Common improvement</a:t>
            </a:r>
          </a:p>
        </p:txBody>
      </p:sp>
      <p:pic>
        <p:nvPicPr>
          <p:cNvPr id="24" name="Picture 23">
            <a:extLst>
              <a:ext uri="{FF2B5EF4-FFF2-40B4-BE49-F238E27FC236}">
                <a16:creationId xmlns:a16="http://schemas.microsoft.com/office/drawing/2014/main" id="{CEDCBA5B-7824-17FB-137A-DAB03F9F7B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1969" y="2723608"/>
            <a:ext cx="304800" cy="304800"/>
          </a:xfrm>
          <a:prstGeom prst="rect">
            <a:avLst/>
          </a:prstGeom>
        </p:spPr>
      </p:pic>
    </p:spTree>
    <p:extLst>
      <p:ext uri="{BB962C8B-B14F-4D97-AF65-F5344CB8AC3E}">
        <p14:creationId xmlns:p14="http://schemas.microsoft.com/office/powerpoint/2010/main" val="58193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82DE-5361-EC7F-8960-C5C8207429A1}"/>
              </a:ext>
            </a:extLst>
          </p:cNvPr>
          <p:cNvSpPr>
            <a:spLocks noGrp="1"/>
          </p:cNvSpPr>
          <p:nvPr>
            <p:ph type="title"/>
          </p:nvPr>
        </p:nvSpPr>
        <p:spPr>
          <a:xfrm>
            <a:off x="688286" y="1014022"/>
            <a:ext cx="11219688" cy="534871"/>
          </a:xfrm>
        </p:spPr>
        <p:txBody>
          <a:bodyPr/>
          <a:lstStyle/>
          <a:p>
            <a:r>
              <a:rPr lang="en-US" dirty="0"/>
              <a:t>Training Progress</a:t>
            </a:r>
          </a:p>
        </p:txBody>
      </p:sp>
      <p:sp>
        <p:nvSpPr>
          <p:cNvPr id="3" name="Text Placeholder 2">
            <a:extLst>
              <a:ext uri="{FF2B5EF4-FFF2-40B4-BE49-F238E27FC236}">
                <a16:creationId xmlns:a16="http://schemas.microsoft.com/office/drawing/2014/main" id="{A1BF6A10-029D-5636-D180-F2E33D8B362D}"/>
              </a:ext>
            </a:extLst>
          </p:cNvPr>
          <p:cNvSpPr>
            <a:spLocks noGrp="1"/>
          </p:cNvSpPr>
          <p:nvPr>
            <p:ph type="body" sz="quarter" idx="10"/>
          </p:nvPr>
        </p:nvSpPr>
        <p:spPr>
          <a:xfrm>
            <a:off x="734852" y="1526909"/>
            <a:ext cx="11219688" cy="347663"/>
          </a:xfrm>
        </p:spPr>
        <p:txBody>
          <a:bodyPr/>
          <a:lstStyle/>
          <a:p>
            <a:r>
              <a:rPr lang="en-US" sz="1400" dirty="0">
                <a:solidFill>
                  <a:schemeClr val="accent2"/>
                </a:solidFill>
              </a:rPr>
              <a:t>MAG and Interface </a:t>
            </a:r>
          </a:p>
        </p:txBody>
      </p:sp>
      <p:sp>
        <p:nvSpPr>
          <p:cNvPr id="4" name="Content Placeholder 3">
            <a:extLst>
              <a:ext uri="{FF2B5EF4-FFF2-40B4-BE49-F238E27FC236}">
                <a16:creationId xmlns:a16="http://schemas.microsoft.com/office/drawing/2014/main" id="{4845661F-C93C-277C-12DC-D3FE9EAAF9DD}"/>
              </a:ext>
            </a:extLst>
          </p:cNvPr>
          <p:cNvSpPr txBox="1">
            <a:spLocks/>
          </p:cNvSpPr>
          <p:nvPr/>
        </p:nvSpPr>
        <p:spPr>
          <a:xfrm>
            <a:off x="1539722" y="2428371"/>
            <a:ext cx="9336825" cy="2660936"/>
          </a:xfrm>
          <a:prstGeom prst="rect">
            <a:avLst/>
          </a:prstGeom>
        </p:spPr>
        <p:txBody>
          <a:bodyPr>
            <a:norm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600"/>
              </a:spcBef>
              <a:buClrTx/>
              <a:buFont typeface="Verdana" panose="020B060403050404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400"/>
              </a:spcBef>
              <a:buClrTx/>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200"/>
              </a:spcBef>
              <a:buClrTx/>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9pPr>
          </a:lstStyle>
          <a:p>
            <a:r>
              <a:rPr lang="en-US" dirty="0"/>
              <a:t>Have attended 6 Knowledge Transfer sessions – on MAG algorithms and Features</a:t>
            </a:r>
          </a:p>
          <a:p>
            <a:r>
              <a:rPr lang="en-US" dirty="0"/>
              <a:t>Getting to know the PVE repository – working the assignments in the New Hire Guide</a:t>
            </a:r>
          </a:p>
          <a:p>
            <a:r>
              <a:rPr lang="en-US" dirty="0"/>
              <a:t>Gaining more knowledge on the </a:t>
            </a:r>
            <a:r>
              <a:rPr lang="en-US" dirty="0" err="1"/>
              <a:t>TestScripts</a:t>
            </a:r>
            <a:r>
              <a:rPr lang="en-US" dirty="0"/>
              <a:t> </a:t>
            </a:r>
          </a:p>
          <a:p>
            <a:r>
              <a:rPr lang="en-US" dirty="0"/>
              <a:t>Finished the basics Trainings on RG Nand, PCIe and </a:t>
            </a:r>
            <a:r>
              <a:rPr lang="en-US" dirty="0" err="1"/>
              <a:t>NVMe</a:t>
            </a:r>
            <a:r>
              <a:rPr lang="en-US" dirty="0"/>
              <a:t>. </a:t>
            </a:r>
          </a:p>
          <a:p>
            <a:r>
              <a:rPr lang="en-US" dirty="0"/>
              <a:t>Exploring Internal and External JIRA</a:t>
            </a:r>
          </a:p>
          <a:p>
            <a:pPr marL="0" indent="0">
              <a:buNone/>
            </a:pPr>
            <a:endParaRPr lang="en-US" dirty="0"/>
          </a:p>
        </p:txBody>
      </p:sp>
    </p:spTree>
    <p:extLst>
      <p:ext uri="{BB962C8B-B14F-4D97-AF65-F5344CB8AC3E}">
        <p14:creationId xmlns:p14="http://schemas.microsoft.com/office/powerpoint/2010/main" val="3833364111"/>
      </p:ext>
    </p:extLst>
  </p:cSld>
  <p:clrMapOvr>
    <a:masterClrMapping/>
  </p:clrMapOvr>
</p:sld>
</file>

<file path=ppt/theme/theme1.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spAutoFit/>
      </a:bodyPr>
      <a:lstStyle>
        <a:defPPr algn="l">
          <a:lnSpc>
            <a:spcPct val="100000"/>
          </a:lnSpc>
          <a:defRPr sz="1800" dirty="0" err="1" smtClean="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extLst>
    <a:ext uri="{05A4C25C-085E-4340-85A3-A5531E510DB2}">
      <thm15:themeFamily xmlns:thm15="http://schemas.microsoft.com/office/thememl/2012/main" name="micron-default-ppt-template-101024" id="{5AD5D1BA-2239-9948-81E3-4DEC1F170446}" vid="{56E5B3F7-772A-224B-A4A1-C7F4082BCA83}"/>
    </a:ext>
  </a:extLst>
</a:theme>
</file>

<file path=ppt/theme/theme2.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noAutofit/>
      </a:bodyPr>
      <a:lstStyle>
        <a:defPPr>
          <a:lnSpc>
            <a:spcPct val="100000"/>
          </a:lnSpc>
          <a:defRPr sz="180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theme>
</file>

<file path=ppt/theme/theme3.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noAutofit/>
      </a:bodyPr>
      <a:lstStyle>
        <a:defPPr>
          <a:lnSpc>
            <a:spcPct val="100000"/>
          </a:lnSpc>
          <a:defRPr sz="180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1A5B3B-FC7C-6B4A-9F92-50D5BA24EF06}">
  <we:reference id="b0430364-2ab6-47cd-907e-f8b72239b204" version="3.19.222.0" store="EXCatalog" storeType="EXCatalog"/>
  <we:alternateReferences>
    <we:reference id="WA200000729" version="3.19.222.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6b577cd-6e64-4f00-a024-38a5e216943f" xsi:nil="true"/>
    <lcf76f155ced4ddcb4097134ff3c332f xmlns="373dee95-3004-4e58-b400-fc9a330598f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1454C6C4DF484BB7E354F0133B2527" ma:contentTypeVersion="15" ma:contentTypeDescription="Create a new document." ma:contentTypeScope="" ma:versionID="3d797868a652486800ab0a8d76ea5ba2">
  <xsd:schema xmlns:xsd="http://www.w3.org/2001/XMLSchema" xmlns:xs="http://www.w3.org/2001/XMLSchema" xmlns:p="http://schemas.microsoft.com/office/2006/metadata/properties" xmlns:ns2="373dee95-3004-4e58-b400-fc9a330598fa" xmlns:ns3="f6b577cd-6e64-4f00-a024-38a5e216943f" targetNamespace="http://schemas.microsoft.com/office/2006/metadata/properties" ma:root="true" ma:fieldsID="a51a2154010bb654d69a56a30ab7fc95" ns2:_="" ns3:_="">
    <xsd:import namespace="373dee95-3004-4e58-b400-fc9a330598fa"/>
    <xsd:import namespace="f6b577cd-6e64-4f00-a024-38a5e216943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3dee95-3004-4e58-b400-fc9a330598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c9ac5c9-3891-4418-8e3e-3c86a1f99d44"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b577cd-6e64-4f00-a024-38a5e216943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401ee5e-f1c1-480f-96b5-a2a1844dc208}" ma:internalName="TaxCatchAll" ma:showField="CatchAllData" ma:web="f6b577cd-6e64-4f00-a024-38a5e216943f">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0B64C-2D98-49DF-A0BE-639DCBC582D6}">
  <ds:schemaRefs>
    <ds:schemaRef ds:uri="http://schemas.microsoft.com/office/2006/metadata/properties"/>
    <ds:schemaRef ds:uri="http://schemas.microsoft.com/office/infopath/2007/PartnerControls"/>
    <ds:schemaRef ds:uri="e6403f24-f9da-4341-8cd6-c038a3aaf81a"/>
    <ds:schemaRef ds:uri="a4f3cccb-51db-4acf-89db-afd6e6172695"/>
    <ds:schemaRef ds:uri="f6b577cd-6e64-4f00-a024-38a5e216943f"/>
    <ds:schemaRef ds:uri="373dee95-3004-4e58-b400-fc9a330598fa"/>
  </ds:schemaRefs>
</ds:datastoreItem>
</file>

<file path=customXml/itemProps2.xml><?xml version="1.0" encoding="utf-8"?>
<ds:datastoreItem xmlns:ds="http://schemas.openxmlformats.org/officeDocument/2006/customXml" ds:itemID="{D6F7D784-B287-493B-96EC-6DAAC458EB36}">
  <ds:schemaRefs>
    <ds:schemaRef ds:uri="http://schemas.microsoft.com/sharepoint/v3/contenttype/forms"/>
  </ds:schemaRefs>
</ds:datastoreItem>
</file>

<file path=customXml/itemProps3.xml><?xml version="1.0" encoding="utf-8"?>
<ds:datastoreItem xmlns:ds="http://schemas.openxmlformats.org/officeDocument/2006/customXml" ds:itemID="{4081FEAA-5441-4B75-BA45-E94CEF15A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3dee95-3004-4e58-b400-fc9a330598fa"/>
    <ds:schemaRef ds:uri="f6b577cd-6e64-4f00-a024-38a5e21694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4481</TotalTime>
  <Words>653</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Microsoft YaHei UI Light</vt:lpstr>
      <vt:lpstr>Arial</vt:lpstr>
      <vt:lpstr>Bebas Neue</vt:lpstr>
      <vt:lpstr>FontAwesome</vt:lpstr>
      <vt:lpstr>Verdana</vt:lpstr>
      <vt:lpstr>Micron</vt:lpstr>
      <vt:lpstr>Analysis of the utilization of nodes</vt:lpstr>
      <vt:lpstr>PowerPoint Presentation</vt:lpstr>
      <vt:lpstr>Node Utilization - Dashboard</vt:lpstr>
      <vt:lpstr>Node Utilization - Dashboard</vt:lpstr>
      <vt:lpstr>Node Utilization - Dashboard</vt:lpstr>
      <vt:lpstr>Time and Node Prediction</vt:lpstr>
      <vt:lpstr>Dashboard </vt:lpstr>
      <vt:lpstr>Time and Node Prediction</vt:lpstr>
      <vt:lpstr>Training Progress</vt:lpstr>
      <vt:lpstr>Product Descriptor Automation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Varshini Giri [ Intern ]</dc:creator>
  <cp:keywords/>
  <dc:description/>
  <cp:lastModifiedBy>Varshini Giri</cp:lastModifiedBy>
  <cp:revision>7</cp:revision>
  <dcterms:created xsi:type="dcterms:W3CDTF">2025-01-30T03:34:03Z</dcterms:created>
  <dcterms:modified xsi:type="dcterms:W3CDTF">2025-04-02T06:06:27Z</dcterms:modified>
  <cp:category/>
  <cp:version>03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874100-6000-43b6-a204-2d77792600b9_Enabled">
    <vt:lpwstr>true</vt:lpwstr>
  </property>
  <property fmtid="{D5CDD505-2E9C-101B-9397-08002B2CF9AE}" pid="3" name="MSIP_Label_37874100-6000-43b6-a204-2d77792600b9_SetDate">
    <vt:lpwstr>2023-03-07T21:18:32Z</vt:lpwstr>
  </property>
  <property fmtid="{D5CDD505-2E9C-101B-9397-08002B2CF9AE}" pid="4" name="MSIP_Label_37874100-6000-43b6-a204-2d77792600b9_Method">
    <vt:lpwstr>Privileged</vt:lpwstr>
  </property>
  <property fmtid="{D5CDD505-2E9C-101B-9397-08002B2CF9AE}" pid="5" name="MSIP_Label_37874100-6000-43b6-a204-2d77792600b9_Name">
    <vt:lpwstr>Confidential</vt:lpwstr>
  </property>
  <property fmtid="{D5CDD505-2E9C-101B-9397-08002B2CF9AE}" pid="6" name="MSIP_Label_37874100-6000-43b6-a204-2d77792600b9_SiteId">
    <vt:lpwstr>f38a5ecd-2813-4862-b11b-ac1d563c806f</vt:lpwstr>
  </property>
  <property fmtid="{D5CDD505-2E9C-101B-9397-08002B2CF9AE}" pid="7" name="MSIP_Label_37874100-6000-43b6-a204-2d77792600b9_ActionId">
    <vt:lpwstr>c55e40c3-190f-46c8-9415-ba41091f940c</vt:lpwstr>
  </property>
  <property fmtid="{D5CDD505-2E9C-101B-9397-08002B2CF9AE}" pid="8" name="MSIP_Label_37874100-6000-43b6-a204-2d77792600b9_ContentBits">
    <vt:lpwstr>3</vt:lpwstr>
  </property>
  <property fmtid="{D5CDD505-2E9C-101B-9397-08002B2CF9AE}" pid="9" name="ClassificationContentMarkingFooterLocations">
    <vt:lpwstr>Micron:8</vt:lpwstr>
  </property>
  <property fmtid="{D5CDD505-2E9C-101B-9397-08002B2CF9AE}" pid="10" name="ClassificationContentMarkingFooterText">
    <vt:lpwstr>Micron Confidential</vt:lpwstr>
  </property>
  <property fmtid="{D5CDD505-2E9C-101B-9397-08002B2CF9AE}" pid="11" name="ClassificationContentMarkingHeaderLocations">
    <vt:lpwstr>Micron:7</vt:lpwstr>
  </property>
  <property fmtid="{D5CDD505-2E9C-101B-9397-08002B2CF9AE}" pid="12" name="ClassificationContentMarkingHeaderText">
    <vt:lpwstr>Micron Confidential</vt:lpwstr>
  </property>
  <property fmtid="{D5CDD505-2E9C-101B-9397-08002B2CF9AE}" pid="13" name="ContentTypeId">
    <vt:lpwstr>0x010100BE1454C6C4DF484BB7E354F0133B2527</vt:lpwstr>
  </property>
  <property fmtid="{D5CDD505-2E9C-101B-9397-08002B2CF9AE}" pid="14" name="MediaServiceImageTags">
    <vt:lpwstr/>
  </property>
</Properties>
</file>