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93" r:id="rId1"/>
  </p:sldMasterIdLst>
  <p:notesMasterIdLst>
    <p:notesMasterId r:id="rId2"/>
  </p:notesMasterIdLst>
  <p:sldIdLst>
    <p:sldId id="295" r:id="rId3"/>
    <p:sldId id="296" r:id="rId4"/>
    <p:sldId id="297" r:id="rId5"/>
    <p:sldId id="298" r:id="rId6"/>
    <p:sldId id="299" r:id="rId7"/>
    <p:sldId id="300" r:id="rId8"/>
    <p:sldId id="301" r:id="rId9"/>
    <p:sldId id="302" r:id="rId10"/>
    <p:sldId id="303" r:id="rId11"/>
    <p:sldId id="304" r:id="rId12"/>
    <p:sldId id="305" r:id="rId13"/>
    <p:sldId id="306" r:id="rId14"/>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48" d="100"/>
          <a:sy n="48"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35" name=""/>
        <p:cNvGrpSpPr/>
        <p:nvPr/>
      </p:nvGrpSpPr>
      <p:grpSpPr>
        <a:xfrm>
          <a:off x="0" y="0"/>
          <a:ext cx="0" cy="0"/>
          <a:chOff x="0" y="0"/>
          <a:chExt cx="0" cy="0"/>
        </a:xfrm>
      </p:grpSpPr>
      <p:grpSp>
        <p:nvGrpSpPr>
          <p:cNvPr id="36" name="组合"/>
          <p:cNvGrpSpPr/>
          <p:nvPr/>
        </p:nvGrpSpPr>
        <p:grpSpPr>
          <a:xfrm>
            <a:off x="0" y="-8467"/>
            <a:ext cx="12192000" cy="6866468"/>
            <a:chOff x="0" y="-8467"/>
            <a:chExt cx="12192000" cy="6866468"/>
          </a:xfrm>
        </p:grpSpPr>
        <p:sp>
          <p:nvSpPr>
            <p:cNvPr id="1048611" name="曲线"/>
            <p:cNvSpPr/>
            <p:nvPr/>
          </p:nvSpPr>
          <p:spPr>
            <a:xfrm rot="0">
              <a:off x="0" y="-7862"/>
              <a:ext cx="863600" cy="5698067"/>
            </a:xfrm>
            <a:custGeom>
              <a:avLst/>
              <a:gdLst>
                <a:gd name="T1" fmla="*/ 0 w 21600"/>
                <a:gd name="T2" fmla="*/ 0 h 21600"/>
                <a:gd name="T3" fmla="*/ 21600 w 21600"/>
                <a:gd name="T4" fmla="*/ 21600 h 21600"/>
              </a:gdLst>
              <a:ah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1048612"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613"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614"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15"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16"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17"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18"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19"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20"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1048621" name="文本框"/>
          <p:cNvSpPr>
            <a:spLocks noGrp="1"/>
          </p:cNvSpPr>
          <p:nvPr>
            <p:ph type="ctrTitle"/>
          </p:nvPr>
        </p:nvSpPr>
        <p:spPr>
          <a:xfrm rot="0">
            <a:off x="1507067" y="2404534"/>
            <a:ext cx="7766935" cy="1646302"/>
          </a:xfrm>
          <a:prstGeom prst="rect"/>
          <a:noFill/>
          <a:ln w="12700" cap="flat" cmpd="sng">
            <a:noFill/>
            <a:prstDash val="solid"/>
            <a:miter/>
          </a:ln>
        </p:spPr>
        <p:txBody>
          <a:bodyPr anchor="b" anchorCtr="0" bIns="45720" lIns="91440" rIns="91440" tIns="45720" vert="horz" wrap="square">
            <a:prstTxWarp prst="textNoShape"/>
          </a:bodyPr>
          <a:p>
            <a:pPr algn="r" indent="0" marL="0">
              <a:lnSpc>
                <a:spcPct val="100000"/>
              </a:lnSpc>
              <a:spcBef>
                <a:spcPts val="0"/>
              </a:spcBef>
              <a:spcAft>
                <a:spcPts val="0"/>
              </a:spcAft>
              <a:buNone/>
            </a:pPr>
            <a:r>
              <a:rPr altLang="zh-CN" baseline="0" b="0" cap="none" sz="5400" i="0" kern="1200" lang="en-US" spc="0" strike="noStrike" u="none">
                <a:solidFill>
                  <a:schemeClr val="accent1"/>
                </a:solidFill>
                <a:latin typeface="Trebuchet MS" pitchFamily="0" charset="0"/>
                <a:ea typeface="方正姚体" pitchFamily="0" charset="0"/>
                <a:cs typeface="Lucida Sans"/>
              </a:rPr>
              <a:t>Click to edit Master title style</a:t>
            </a:r>
            <a:endParaRPr altLang="en-US" baseline="0" b="0" cap="none" sz="5400" i="0" kern="1200" lang="zh-CN" spc="0" strike="noStrike" u="none">
              <a:solidFill>
                <a:schemeClr val="accent1"/>
              </a:solidFill>
              <a:latin typeface="Trebuchet MS" pitchFamily="0" charset="0"/>
              <a:ea typeface="方正姚体" pitchFamily="0" charset="0"/>
              <a:cs typeface="Lucida Sans"/>
            </a:endParaRPr>
          </a:p>
        </p:txBody>
      </p:sp>
      <p:sp>
        <p:nvSpPr>
          <p:cNvPr id="1048622" name="文本框"/>
          <p:cNvSpPr>
            <a:spLocks noGrp="1"/>
          </p:cNvSpPr>
          <p:nvPr>
            <p:ph type="subTitle" idx="1"/>
          </p:nvPr>
        </p:nvSpPr>
        <p:spPr>
          <a:xfrm rot="0">
            <a:off x="1507067" y="4050833"/>
            <a:ext cx="7766935" cy="1096899"/>
          </a:xfrm>
          <a:prstGeom prst="rect"/>
          <a:noFill/>
          <a:ln w="12700" cap="flat" cmpd="sng">
            <a:noFill/>
            <a:prstDash val="solid"/>
            <a:miter/>
          </a:ln>
        </p:spPr>
        <p:txBody>
          <a:bodyPr anchor="t" anchorCtr="0" bIns="45720" lIns="91440" rIns="91440" tIns="45720" vert="horz" wrap="square">
            <a:prstTxWarp prst="textNoShape"/>
          </a:bodyPr>
          <a:p>
            <a:pPr algn="r" indent="0" marL="0">
              <a:lnSpc>
                <a:spcPct val="100000"/>
              </a:lnSpc>
              <a:spcBef>
                <a:spcPts val="1000"/>
              </a:spcBef>
              <a:spcAft>
                <a:spcPts val="0"/>
              </a:spcAft>
              <a:buNone/>
            </a:pPr>
            <a:r>
              <a:rPr altLang="zh-CN" baseline="0" b="0" cap="none" sz="1800" i="0" kern="1200" lang="en-US" spc="0" strike="noStrike" u="none">
                <a:solidFill>
                  <a:srgbClr val="808080"/>
                </a:solidFill>
                <a:latin typeface="Trebuchet MS" pitchFamily="0" charset="0"/>
                <a:ea typeface="华文新魏" pitchFamily="0" charset="0"/>
                <a:cs typeface="Lucida Sans"/>
              </a:rPr>
              <a:t>Click to edit Master subtitle style</a:t>
            </a:r>
            <a:endParaRPr altLang="en-US" baseline="0" b="0" cap="none" sz="1800" i="0" kern="1200" lang="zh-CN" spc="0" strike="noStrike" u="none">
              <a:solidFill>
                <a:srgbClr val="808080"/>
              </a:solidFill>
              <a:latin typeface="Trebuchet MS" pitchFamily="0" charset="0"/>
              <a:ea typeface="华文新魏" pitchFamily="0" charset="0"/>
              <a:cs typeface="Lucida Sans"/>
            </a:endParaRPr>
          </a:p>
        </p:txBody>
      </p:sp>
      <p:sp>
        <p:nvSpPr>
          <p:cNvPr id="1048623"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pitchFamily="0" charset="0"/>
              <a:ea typeface="华文新魏" pitchFamily="0" charset="0"/>
              <a:cs typeface="Trebuchet MS" pitchFamily="0" charset="0"/>
            </a:endParaRPr>
          </a:p>
        </p:txBody>
      </p:sp>
      <p:sp>
        <p:nvSpPr>
          <p:cNvPr id="1048624"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900" i="0" kern="1200" lang="zh-CN" spc="0" strike="noStrike" u="none">
              <a:solidFill>
                <a:srgbClr val="898989"/>
              </a:solidFill>
              <a:latin typeface="Trebuchet MS" pitchFamily="0" charset="0"/>
              <a:ea typeface="华文新魏" pitchFamily="0" charset="0"/>
              <a:cs typeface="Trebuchet MS" pitchFamily="0" charset="0"/>
            </a:endParaRPr>
          </a:p>
        </p:txBody>
      </p:sp>
      <p:sp>
        <p:nvSpPr>
          <p:cNvPr id="1048625"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baseline="0" b="0" cap="none" sz="900" i="0" kern="1200" lang="zh-CN" spc="0" strike="noStrike" u="none">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56"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8" name="文本框"/>
          <p:cNvSpPr>
            <a:spLocks noGrp="1"/>
          </p:cNvSpPr>
          <p:nvPr>
            <p:ph type="ftr" sz="quarter" idx="11"/>
          </p:nvPr>
        </p:nvSpPr>
        <p:spPr/>
        <p:txBody>
          <a:bodyPr/>
          <a:p>
            <a:endParaRPr altLang="en-US" lang="zh-CN"/>
          </a:p>
        </p:txBody>
      </p:sp>
      <p:sp>
        <p:nvSpPr>
          <p:cNvPr id="10487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50" name=""/>
        <p:cNvGrpSpPr/>
        <p:nvPr/>
      </p:nvGrpSpPr>
      <p:grpSpPr>
        <a:xfrm>
          <a:off x="0" y="0"/>
          <a:ext cx="0" cy="0"/>
          <a:chOff x="0" y="0"/>
          <a:chExt cx="0" cy="0"/>
        </a:xfrm>
      </p:grpSpPr>
      <p:sp>
        <p:nvSpPr>
          <p:cNvPr id="104868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8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6" name="文本框"/>
          <p:cNvSpPr>
            <a:spLocks noGrp="1"/>
          </p:cNvSpPr>
          <p:nvPr>
            <p:ph type="ftr" sz="quarter" idx="11"/>
          </p:nvPr>
        </p:nvSpPr>
        <p:spPr/>
        <p:txBody>
          <a:bodyPr/>
          <a:p>
            <a:endParaRPr altLang="en-US" lang="zh-CN"/>
          </a:p>
        </p:txBody>
      </p:sp>
      <p:sp>
        <p:nvSpPr>
          <p:cNvPr id="10486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8" name=""/>
        <p:cNvGrpSpPr/>
        <p:nvPr/>
      </p:nvGrpSpPr>
      <p:grpSpPr>
        <a:xfrm>
          <a:off x="0" y="0"/>
          <a:ext cx="0" cy="0"/>
          <a:chOff x="0" y="0"/>
          <a:chExt cx="0" cy="0"/>
        </a:xfrm>
      </p:grpSpPr>
      <p:grpSp>
        <p:nvGrpSpPr>
          <p:cNvPr id="39" name="组合"/>
          <p:cNvGrpSpPr/>
          <p:nvPr/>
        </p:nvGrpSpPr>
        <p:grpSpPr>
          <a:xfrm>
            <a:off x="0" y="-8467"/>
            <a:ext cx="12192000" cy="6866467"/>
            <a:chOff x="0" y="-8467"/>
            <a:chExt cx="12192000" cy="6866467"/>
          </a:xfrm>
        </p:grpSpPr>
        <p:sp>
          <p:nvSpPr>
            <p:cNvPr id="1048628"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629"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630"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31"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32"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33"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34"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35"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36"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37"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38" name="文本框"/>
          <p:cNvSpPr>
            <a:spLocks noGrp="1"/>
          </p:cNvSpPr>
          <p:nvPr>
            <p:ph type="title"/>
          </p:nvPr>
        </p:nvSpPr>
        <p:spPr>
          <a:xfrm rot="0">
            <a:off x="677335" y="2700867"/>
            <a:ext cx="8596668" cy="1826581"/>
          </a:xfrm>
          <a:prstGeom prst="rect"/>
          <a:noFill/>
          <a:ln w="12700" cap="flat" cmpd="sng">
            <a:noFill/>
            <a:prstDash val="solid"/>
            <a:miter/>
          </a:ln>
        </p:spPr>
        <p:txBody>
          <a:bodyPr anchor="b" anchorCtr="0" bIns="45720" lIns="91440" rIns="91440" tIns="45720" vert="horz" wrap="square">
            <a:prstTxWarp prst="textNoShape"/>
          </a:bodyPr>
          <a:p>
            <a:pPr algn="l"/>
            <a:r>
              <a:rPr altLang="zh-CN" b="0" cap="none" sz="4000" lang="en-US"/>
              <a:t>Click to edit Master title style</a:t>
            </a:r>
            <a:endParaRPr altLang="en-US" b="0" cap="none" sz="4000" lang="zh-CN"/>
          </a:p>
        </p:txBody>
      </p:sp>
      <p:sp>
        <p:nvSpPr>
          <p:cNvPr id="1048639" name="文本框"/>
          <p:cNvSpPr>
            <a:spLocks noGrp="1"/>
          </p:cNvSpPr>
          <p:nvPr>
            <p:ph type="body" idx="1"/>
          </p:nvPr>
        </p:nvSpPr>
        <p:spPr>
          <a:xfrm rot="0">
            <a:off x="677335" y="4527448"/>
            <a:ext cx="8596668" cy="860400"/>
          </a:xfrm>
          <a:prstGeom prst="rect"/>
          <a:noFill/>
          <a:ln w="12700" cap="flat" cmpd="sng">
            <a:noFill/>
            <a:prstDash val="solid"/>
            <a:miter/>
          </a:ln>
        </p:spPr>
        <p:txBody>
          <a:bodyPr anchor="t" anchorCtr="0" bIns="45720" lIns="91440" rIns="91440" tIns="45720" vert="horz" wrap="square">
            <a:prstTxWarp prst="textNoShape"/>
          </a:bodyPr>
          <a:p>
            <a:pPr algn="l" indent="0" marL="0">
              <a:buNone/>
            </a:pPr>
            <a:r>
              <a:rPr altLang="zh-CN" sz="2000" lang="en-US">
                <a:solidFill>
                  <a:srgbClr val="808080"/>
                </a:solidFill>
              </a:rPr>
              <a:t>Edit Master text styles</a:t>
            </a:r>
            <a:endParaRPr altLang="en-US" sz="2000" lang="zh-CN">
              <a:solidFill>
                <a:srgbClr val="808080"/>
              </a:solidFill>
            </a:endParaRPr>
          </a:p>
        </p:txBody>
      </p:sp>
      <p:sp>
        <p:nvSpPr>
          <p:cNvPr id="1048640"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41"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42"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0" y="-8467"/>
            <a:ext cx="12192000" cy="6866467"/>
            <a:chOff x="0" y="-8467"/>
            <a:chExt cx="12192000" cy="6866467"/>
          </a:xfrm>
        </p:grpSpPr>
        <p:sp>
          <p:nvSpPr>
            <p:cNvPr id="1048591"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592"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593"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94"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95"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96"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597"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98"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599"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00"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01"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02"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03"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0" y="-8467"/>
            <a:ext cx="12192000" cy="6866467"/>
            <a:chOff x="0" y="-8467"/>
            <a:chExt cx="12192000" cy="6866467"/>
          </a:xfrm>
        </p:grpSpPr>
        <p:sp>
          <p:nvSpPr>
            <p:cNvPr id="1048657"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658"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659"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660"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661"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662"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663"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664"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665"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666"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667"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668"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69" name="文本框"/>
          <p:cNvSpPr>
            <a:spLocks noGrp="1"/>
          </p:cNvSpPr>
          <p:nvPr>
            <p:ph type="dt" idx="10"/>
          </p:nvPr>
        </p:nvSpPr>
        <p:spPr>
          <a:xfrm rot="0">
            <a:off x="7205133" y="6041362"/>
            <a:ext cx="911939" cy="365125"/>
          </a:xfrm>
          <a:prstGeom prst="rect"/>
          <a:noFill/>
          <a:ln cap="flat" cmpd="sng">
            <a:noFill/>
            <a:prstDash val="solid"/>
            <a:miter/>
          </a:ln>
        </p:spPr>
        <p:txBody>
          <a:bodyPr anchor="ctr" anchorCtr="0" bIns="45720" lIns="91440" rIns="91440" tIns="45720" vert="horz" wrap="square">
            <a:prstTxWarp prst="textNoShape"/>
          </a:bodyPr>
          <a:p>
            <a:pPr algn="r"/>
            <a:endParaRPr altLang="en-US" sz="900" lang="zh-CN">
              <a:solidFill>
                <a:srgbClr val="898989"/>
              </a:solidFill>
              <a:latin typeface="Trebuchet MS" pitchFamily="0" charset="0"/>
              <a:ea typeface="华文新魏" pitchFamily="0" charset="0"/>
              <a:cs typeface="Trebuchet MS" pitchFamily="0" charset="0"/>
            </a:endParaRPr>
          </a:p>
        </p:txBody>
      </p:sp>
      <p:sp>
        <p:nvSpPr>
          <p:cNvPr id="1048670" name="文本框"/>
          <p:cNvSpPr>
            <a:spLocks noGrp="1"/>
          </p:cNvSpPr>
          <p:nvPr>
            <p:ph type="ftr"/>
          </p:nvPr>
        </p:nvSpPr>
        <p:spPr>
          <a:xfrm rot="0">
            <a:off x="677334" y="6041362"/>
            <a:ext cx="6297612"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671" name="文本框"/>
          <p:cNvSpPr>
            <a:spLocks noGrp="1"/>
          </p:cNvSpPr>
          <p:nvPr>
            <p:ph type="sldNum"/>
          </p:nvPr>
        </p:nvSpPr>
        <p:spPr>
          <a:xfrm rot="0">
            <a:off x="8590663" y="6041362"/>
            <a:ext cx="683339"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5" name=""/>
        <p:cNvGrpSpPr/>
        <p:nvPr/>
      </p:nvGrpSpPr>
      <p:grpSpPr>
        <a:xfrm>
          <a:off x="0" y="0"/>
          <a:ext cx="0" cy="0"/>
          <a:chOff x="0" y="0"/>
          <a:chExt cx="0" cy="0"/>
        </a:xfrm>
      </p:grpSpPr>
      <p:sp>
        <p:nvSpPr>
          <p:cNvPr id="1048710" name="文本框"/>
          <p:cNvSpPr>
            <a:spLocks noGrp="1"/>
          </p:cNvSpPr>
          <p:nvPr>
            <p:ph type="title"/>
          </p:nvPr>
        </p:nvSpPr>
        <p:spPr/>
        <p:txBody>
          <a:bodyPr/>
          <a:p>
            <a:r>
              <a:rPr altLang="en-US" lang="zh-CN" smtClean="0"/>
              <a:t>单击此处编辑母版标题样式</a:t>
            </a:r>
            <a:endParaRPr altLang="en-US" lang="zh-CN"/>
          </a:p>
        </p:txBody>
      </p:sp>
      <p:sp>
        <p:nvSpPr>
          <p:cNvPr id="104871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2" name=""/>
        <p:cNvGrpSpPr/>
        <p:nvPr/>
      </p:nvGrpSpPr>
      <p:grpSpPr>
        <a:xfrm>
          <a:off x="0" y="0"/>
          <a:ext cx="0" cy="0"/>
          <a:chOff x="0" y="0"/>
          <a:chExt cx="0" cy="0"/>
        </a:xfrm>
      </p:grpSpPr>
      <p:sp>
        <p:nvSpPr>
          <p:cNvPr id="104869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9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7" name=""/>
        <p:cNvGrpSpPr/>
        <p:nvPr/>
      </p:nvGrpSpPr>
      <p:grpSpPr>
        <a:xfrm>
          <a:off x="0" y="0"/>
          <a:ext cx="0" cy="0"/>
          <a:chOff x="0" y="0"/>
          <a:chExt cx="0" cy="0"/>
        </a:xfrm>
      </p:grpSpPr>
      <p:sp>
        <p:nvSpPr>
          <p:cNvPr id="1048720" name="文本框"/>
          <p:cNvSpPr>
            <a:spLocks noGrp="1"/>
          </p:cNvSpPr>
          <p:nvPr>
            <p:ph type="title"/>
          </p:nvPr>
        </p:nvSpPr>
        <p:spPr/>
        <p:txBody>
          <a:bodyPr/>
          <a:p>
            <a:r>
              <a:rPr altLang="en-US" lang="zh-CN" smtClean="0"/>
              <a:t>单击此处编辑母版标题样式</a:t>
            </a:r>
            <a:endParaRPr altLang="en-US" lang="zh-CN"/>
          </a:p>
        </p:txBody>
      </p:sp>
      <p:sp>
        <p:nvSpPr>
          <p:cNvPr id="104872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3" name=""/>
        <p:cNvGrpSpPr/>
        <p:nvPr/>
      </p:nvGrpSpPr>
      <p:grpSpPr>
        <a:xfrm>
          <a:off x="0" y="0"/>
          <a:ext cx="0" cy="0"/>
          <a:chOff x="0" y="0"/>
          <a:chExt cx="0" cy="0"/>
        </a:xfrm>
      </p:grpSpPr>
      <p:sp>
        <p:nvSpPr>
          <p:cNvPr id="1048699" name="文本框"/>
          <p:cNvSpPr>
            <a:spLocks noGrp="1"/>
          </p:cNvSpPr>
          <p:nvPr>
            <p:ph type="title"/>
          </p:nvPr>
        </p:nvSpPr>
        <p:spPr/>
        <p:txBody>
          <a:bodyPr/>
          <a:p>
            <a:r>
              <a:rPr altLang="en-US" lang="zh-CN" smtClean="0"/>
              <a:t>单击此处编辑母版标题样式</a:t>
            </a:r>
            <a:endParaRPr altLang="en-US" lang="zh-CN"/>
          </a:p>
        </p:txBody>
      </p:sp>
      <p:sp>
        <p:nvSpPr>
          <p:cNvPr id="104870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0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5" name="文本框"/>
          <p:cNvSpPr>
            <a:spLocks noGrp="1"/>
          </p:cNvSpPr>
          <p:nvPr>
            <p:ph type="ftr" sz="quarter" idx="11"/>
          </p:nvPr>
        </p:nvSpPr>
        <p:spPr/>
        <p:txBody>
          <a:bodyPr/>
          <a:p>
            <a:endParaRPr altLang="en-US" lang="zh-CN"/>
          </a:p>
        </p:txBody>
      </p:sp>
      <p:sp>
        <p:nvSpPr>
          <p:cNvPr id="104870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9" name=""/>
        <p:cNvGrpSpPr/>
        <p:nvPr/>
      </p:nvGrpSpPr>
      <p:grpSpPr>
        <a:xfrm>
          <a:off x="0" y="0"/>
          <a:ext cx="0" cy="0"/>
          <a:chOff x="0" y="0"/>
          <a:chExt cx="0" cy="0"/>
        </a:xfrm>
      </p:grpSpPr>
      <p:sp>
        <p:nvSpPr>
          <p:cNvPr id="1048679" name="文本框"/>
          <p:cNvSpPr>
            <a:spLocks noGrp="1"/>
          </p:cNvSpPr>
          <p:nvPr>
            <p:ph type="title"/>
          </p:nvPr>
        </p:nvSpPr>
        <p:spPr/>
        <p:txBody>
          <a:bodyPr/>
          <a:p>
            <a:r>
              <a:rPr altLang="en-US" lang="zh-CN" smtClean="0"/>
              <a:t>单击此处编辑母版标题样式</a:t>
            </a:r>
            <a:endParaRPr altLang="en-US" lang="zh-CN"/>
          </a:p>
        </p:txBody>
      </p:sp>
      <p:sp>
        <p:nvSpPr>
          <p:cNvPr id="10486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1" name="文本框"/>
          <p:cNvSpPr>
            <a:spLocks noGrp="1"/>
          </p:cNvSpPr>
          <p:nvPr>
            <p:ph type="ftr" sz="quarter" idx="11"/>
          </p:nvPr>
        </p:nvSpPr>
        <p:spPr/>
        <p:txBody>
          <a:bodyPr/>
          <a:p>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4" name=""/>
        <p:cNvGrpSpPr/>
        <p:nvPr/>
      </p:nvGrpSpPr>
      <p:grpSpPr>
        <a:xfrm>
          <a:off x="0" y="0"/>
          <a:ext cx="0" cy="0"/>
          <a:chOff x="0" y="0"/>
          <a:chExt cx="0" cy="0"/>
        </a:xfrm>
      </p:grpSpPr>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8" name=""/>
        <p:cNvGrpSpPr/>
        <p:nvPr/>
      </p:nvGrpSpPr>
      <p:grpSpPr>
        <a:xfrm>
          <a:off x="0" y="0"/>
          <a:ext cx="0" cy="0"/>
          <a:chOff x="0" y="0"/>
          <a:chExt cx="0" cy="0"/>
        </a:xfrm>
      </p:grpSpPr>
      <p:sp>
        <p:nvSpPr>
          <p:cNvPr id="104872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2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2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0" name="文本框"/>
          <p:cNvSpPr>
            <a:spLocks noGrp="1"/>
          </p:cNvSpPr>
          <p:nvPr>
            <p:ph type="ftr" sz="quarter" idx="11"/>
          </p:nvPr>
        </p:nvSpPr>
        <p:spPr/>
        <p:txBody>
          <a:bodyPr/>
          <a:p>
            <a:endParaRPr altLang="en-US" lang="zh-CN"/>
          </a:p>
        </p:txBody>
      </p:sp>
      <p:sp>
        <p:nvSpPr>
          <p:cNvPr id="104873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1" name=""/>
        <p:cNvGrpSpPr/>
        <p:nvPr/>
      </p:nvGrpSpPr>
      <p:grpSpPr>
        <a:xfrm>
          <a:off x="0" y="0"/>
          <a:ext cx="0" cy="0"/>
          <a:chOff x="0" y="0"/>
          <a:chExt cx="0" cy="0"/>
        </a:xfrm>
      </p:grpSpPr>
      <p:sp>
        <p:nvSpPr>
          <p:cNvPr id="104868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8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9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2" name="文本框"/>
          <p:cNvSpPr>
            <a:spLocks noGrp="1"/>
          </p:cNvSpPr>
          <p:nvPr>
            <p:ph type="ftr" sz="quarter" idx="11"/>
          </p:nvPr>
        </p:nvSpPr>
        <p:spPr/>
        <p:txBody>
          <a:bodyPr/>
          <a:p>
            <a:endParaRPr altLang="en-US" lang="zh-CN"/>
          </a:p>
        </p:txBody>
      </p:sp>
      <p:sp>
        <p:nvSpPr>
          <p:cNvPr id="10486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3" name=""/>
        <p:cNvGrpSpPr/>
        <p:nvPr/>
      </p:nvGrpSpPr>
      <p:grpSpPr>
        <a:xfrm>
          <a:off x="0" y="0"/>
          <a:ext cx="0" cy="0"/>
          <a:chOff x="0" y="0"/>
          <a:chExt cx="0" cy="0"/>
        </a:xfrm>
      </p:grpSpPr>
      <p:grpSp>
        <p:nvGrpSpPr>
          <p:cNvPr id="14" name="组合"/>
          <p:cNvGrpSpPr/>
          <p:nvPr/>
        </p:nvGrpSpPr>
        <p:grpSpPr>
          <a:xfrm>
            <a:off x="0" y="-8467"/>
            <a:ext cx="12192000" cy="6866467"/>
            <a:chOff x="0" y="-8467"/>
            <a:chExt cx="12192000" cy="6866467"/>
          </a:xfrm>
        </p:grpSpPr>
        <p:sp>
          <p:nvSpPr>
            <p:cNvPr id="1048576" name="直线"/>
            <p:cNvSpPr/>
            <p:nvPr/>
          </p:nvSpPr>
          <p:spPr>
            <a:xfrm rot="0">
              <a:off x="9371012" y="0"/>
              <a:ext cx="1219200" cy="6858000"/>
            </a:xfrm>
            <a:prstGeom prst="line"/>
            <a:noFill/>
            <a:ln w="9525" cap="flat" cmpd="sng">
              <a:solidFill>
                <a:srgbClr val="5FCBEF">
                  <a:alpha val="70000"/>
                </a:srgbClr>
              </a:solidFill>
              <a:prstDash val="solid"/>
              <a:round/>
            </a:ln>
          </p:spPr>
        </p:sp>
        <p:sp>
          <p:nvSpPr>
            <p:cNvPr id="1048577" name="直线"/>
            <p:cNvSpPr/>
            <p:nvPr/>
          </p:nvSpPr>
          <p:spPr>
            <a:xfrm rot="0" flipH="1">
              <a:off x="7425267" y="3681413"/>
              <a:ext cx="4763559" cy="3176587"/>
            </a:xfrm>
            <a:prstGeom prst="line"/>
            <a:noFill/>
            <a:ln w="9525" cap="flat" cmpd="sng">
              <a:solidFill>
                <a:srgbClr val="5FCBEF">
                  <a:alpha val="70000"/>
                </a:srgbClr>
              </a:solidFill>
              <a:prstDash val="solid"/>
              <a:round/>
            </a:ln>
          </p:spPr>
        </p:sp>
        <p:sp>
          <p:nvSpPr>
            <p:cNvPr id="1048578" name="曲线"/>
            <p:cNvSpPr/>
            <p:nvPr/>
          </p:nvSpPr>
          <p:spPr>
            <a:xfrm rot="0">
              <a:off x="9181476" y="-8467"/>
              <a:ext cx="3007349" cy="6866467"/>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048579" name="曲线"/>
            <p:cNvSpPr/>
            <p:nvPr/>
          </p:nvSpPr>
          <p:spPr>
            <a:xfrm rot="0">
              <a:off x="9603442" y="-8467"/>
              <a:ext cx="2588558"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048580" name="等腰三角形"/>
            <p:cNvSpPr/>
            <p:nvPr/>
          </p:nvSpPr>
          <p:spPr>
            <a:xfrm rot="0">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48581" name="曲线"/>
            <p:cNvSpPr/>
            <p:nvPr/>
          </p:nvSpPr>
          <p:spPr>
            <a:xfrm rot="0">
              <a:off x="9334500" y="-8467"/>
              <a:ext cx="2854325"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48582" name="曲线"/>
            <p:cNvSpPr/>
            <p:nvPr/>
          </p:nvSpPr>
          <p:spPr>
            <a:xfrm rot="0">
              <a:off x="10898729" y="-8467"/>
              <a:ext cx="1290094" cy="6866467"/>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48583" name="曲线"/>
            <p:cNvSpPr/>
            <p:nvPr/>
          </p:nvSpPr>
          <p:spPr>
            <a:xfrm rot="0">
              <a:off x="10939000" y="-8467"/>
              <a:ext cx="1249824" cy="6866467"/>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48584" name="等腰三角形"/>
            <p:cNvSpPr/>
            <p:nvPr/>
          </p:nvSpPr>
          <p:spPr>
            <a:xfrm rot="0">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8585" name="等腰三角形"/>
            <p:cNvSpPr/>
            <p:nvPr/>
          </p:nvSpPr>
          <p:spPr>
            <a:xfrm rot="0">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048586" name="文本框"/>
          <p:cNvSpPr>
            <a:spLocks noGrp="1"/>
          </p:cNvSpPr>
          <p:nvPr>
            <p:ph type="title"/>
          </p:nvPr>
        </p:nvSpPr>
        <p:spPr>
          <a:xfrm rot="0">
            <a:off x="677334" y="609600"/>
            <a:ext cx="8596668" cy="132080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title style</a:t>
            </a:r>
            <a:endParaRPr altLang="en-US" lang="zh-CN"/>
          </a:p>
        </p:txBody>
      </p:sp>
      <p:sp>
        <p:nvSpPr>
          <p:cNvPr id="1048587" name="文本框"/>
          <p:cNvSpPr>
            <a:spLocks noGrp="1"/>
          </p:cNvSpPr>
          <p:nvPr>
            <p:ph type="body" idx="1"/>
          </p:nvPr>
        </p:nvSpPr>
        <p:spPr>
          <a:xfrm rot="0">
            <a:off x="677334" y="2160589"/>
            <a:ext cx="8596668" cy="3880773"/>
          </a:xfrm>
          <a:prstGeom prst="rect"/>
          <a:noFill/>
          <a:ln w="12700" cap="flat" cmpd="sng">
            <a:noFill/>
            <a:prstDash val="solid"/>
            <a:miter/>
          </a:ln>
        </p:spPr>
        <p:txBody>
          <a:bodyPr anchor="t" anchorCtr="0" bIns="45720" lIns="91440" rIns="91440" tIns="45720" vert="horz" wrap="square">
            <a:prstTxWarp prst="textNoShape"/>
          </a:bodyPr>
          <a:p>
            <a:r>
              <a:rPr altLang="zh-CN" lang="en-US"/>
              <a:t>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88" name="文本框"/>
          <p:cNvSpPr>
            <a:spLocks noGrp="1"/>
          </p:cNvSpPr>
          <p:nvPr>
            <p:ph type="dt" idx="2"/>
          </p:nvPr>
        </p:nvSpPr>
        <p:spPr>
          <a:xfrm rot="0">
            <a:off x="7205133" y="6041362"/>
            <a:ext cx="9119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900" lang="en-US">
                <a:solidFill>
                  <a:srgbClr val="898989"/>
                </a:solidFill>
                <a:latin typeface="Trebuchet MS" pitchFamily="0" charset="0"/>
                <a:ea typeface="华文新魏" pitchFamily="0" charset="0"/>
                <a:cs typeface="Trebuchet MS" pitchFamily="0" charset="0"/>
              </a:rPr>
              <a:t>9/1/2024</a:t>
            </a:fld>
            <a:endParaRPr altLang="en-US" sz="900" lang="zh-CN">
              <a:solidFill>
                <a:srgbClr val="898989"/>
              </a:solidFill>
              <a:latin typeface="Trebuchet MS" pitchFamily="0" charset="0"/>
              <a:ea typeface="华文新魏" pitchFamily="0" charset="0"/>
              <a:cs typeface="Trebuchet MS" pitchFamily="0" charset="0"/>
            </a:endParaRPr>
          </a:p>
        </p:txBody>
      </p:sp>
      <p:sp>
        <p:nvSpPr>
          <p:cNvPr id="1048589" name="文本框"/>
          <p:cNvSpPr>
            <a:spLocks noGrp="1"/>
          </p:cNvSpPr>
          <p:nvPr>
            <p:ph type="ftr" idx="3"/>
          </p:nvPr>
        </p:nvSpPr>
        <p:spPr>
          <a:xfrm rot="0">
            <a:off x="677334" y="6041362"/>
            <a:ext cx="6297612"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900" lang="zh-CN">
              <a:solidFill>
                <a:srgbClr val="898989"/>
              </a:solidFill>
              <a:latin typeface="Trebuchet MS" pitchFamily="0" charset="0"/>
              <a:ea typeface="华文新魏" pitchFamily="0" charset="0"/>
              <a:cs typeface="Trebuchet MS" pitchFamily="0" charset="0"/>
            </a:endParaRPr>
          </a:p>
        </p:txBody>
      </p:sp>
      <p:sp>
        <p:nvSpPr>
          <p:cNvPr id="1048590" name="文本框"/>
          <p:cNvSpPr>
            <a:spLocks noGrp="1"/>
          </p:cNvSpPr>
          <p:nvPr>
            <p:ph type="sldNum" idx="4"/>
          </p:nvPr>
        </p:nvSpPr>
        <p:spPr>
          <a:xfrm rot="0">
            <a:off x="8590663" y="6041362"/>
            <a:ext cx="683339"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900" i="0" kern="1200" lang="en-US" spc="0" strike="noStrike" u="none">
                <a:solidFill>
                  <a:schemeClr val="accent1"/>
                </a:solidFill>
                <a:latin typeface="Trebuchet MS" pitchFamily="0" charset="0"/>
                <a:ea typeface="华文新魏" pitchFamily="0" charset="0"/>
                <a:cs typeface="Trebuchet MS" pitchFamily="0" charset="0"/>
              </a:rPr>
              <a:t>&lt;#&gt;</a:t>
            </a:fld>
            <a:endParaRPr altLang="en-US" sz="900" lang="zh-CN">
              <a:solidFill>
                <a:schemeClr val="accent1"/>
              </a:solidFill>
              <a:latin typeface="Trebuchet MS" pitchFamily="0" charset="0"/>
              <a:ea typeface="华文新魏"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dt="0" ftr="0" hdr="0" sldNum="0"/>
  <p:txStyles>
    <p:titleStyle>
      <a:lvl1pPr algn="l" defTabSz="914400" eaLnBrk="1" fontAlgn="auto" hangingPunct="1" latinLnBrk="0">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algn="l" defTabSz="914400" eaLnBrk="1" fontAlgn="auto" hangingPunct="1" indent="-342900" latinLnBrk="0" marL="342900">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algn="l" defTabSz="914400" eaLnBrk="1" fontAlgn="auto" hangingPunct="1" indent="-285750" latinLnBrk="0" marL="742950">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algn="l" defTabSz="914400" eaLnBrk="1" fontAlgn="auto" hangingPunct="1" indent="-228600" latinLnBrk="0" marL="1143000">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algn="l" defTabSz="914400" eaLnBrk="1" fontAlgn="auto" hangingPunct="1" indent="-228600" latinLnBrk="0" marL="16002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algn="l" defTabSz="914400" eaLnBrk="1" fontAlgn="auto" hangingPunct="1" indent="-228600" latinLnBrk="0" marL="20574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algn="l" defTabSz="914400" eaLnBrk="1" fontAlgn="auto" hangingPunct="1" indent="-228600" latinLnBrk="0" marL="25146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algn="l" defTabSz="914400" eaLnBrk="1" fontAlgn="auto" hangingPunct="1" indent="-228600" latinLnBrk="0" marL="29718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algn="l" defTabSz="914400" eaLnBrk="1" fontAlgn="auto" hangingPunct="1" indent="-228600" latinLnBrk="0" marL="34290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algn="l" defTabSz="914400" eaLnBrk="1" fontAlgn="auto" hangingPunct="1" indent="-228600" latinLnBrk="0" marL="3429000">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26" name="文本框"/>
          <p:cNvSpPr>
            <a:spLocks noGrp="1"/>
          </p:cNvSpPr>
          <p:nvPr>
            <p:ph type="ctrTitle"/>
          </p:nvPr>
        </p:nvSpPr>
        <p:spPr>
          <a:xfrm rot="0">
            <a:off x="1175763" y="549229"/>
            <a:ext cx="7766935" cy="1646302"/>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600" i="0" kern="1200" lang="en-US" spc="0" strike="noStrike" u="none">
                <a:solidFill>
                  <a:schemeClr val="tx1"/>
                </a:solidFill>
                <a:latin typeface="Times New Roman" pitchFamily="18" charset="0"/>
                <a:ea typeface="方正姚体" pitchFamily="0" charset="0"/>
                <a:cs typeface="Times New Roman" pitchFamily="18" charset="0"/>
              </a:rPr>
              <a:t>Employee Performance Analysis Using Excel</a:t>
            </a:r>
            <a:endParaRPr altLang="en-US" baseline="0" b="1" cap="none" sz="36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27" name="矩形"/>
          <p:cNvSpPr/>
          <p:nvPr/>
        </p:nvSpPr>
        <p:spPr>
          <a:xfrm rot="0">
            <a:off x="2273905" y="3265714"/>
            <a:ext cx="7619998"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PRESENTED BY:</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S</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R</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U</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T</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H</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I</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V</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REGISTERNO:</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3122181</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5</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0</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 asunm16813122181</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5</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0</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DEPARTMENT:</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B.COM ( GENERAL)</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COLLEGE:</a:t>
            </a: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ST ANNE'S ARTS AND SCIENCE COLLEGE </a:t>
            </a: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08" name="矩形"/>
          <p:cNvSpPr/>
          <p:nvPr/>
        </p:nvSpPr>
        <p:spPr>
          <a:xfrm rot="0">
            <a:off x="583095" y="598509"/>
            <a:ext cx="6944139"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rebuchet MS" pitchFamily="0" charset="0"/>
              </a:rPr>
              <a:t>RESULTS</a:t>
            </a:r>
            <a:endParaRPr altLang="en-US" baseline="0" b="1" cap="none" sz="3200" i="0" kern="1200" lang="zh-CN" spc="0" strike="noStrike" u="none">
              <a:solidFill>
                <a:schemeClr val="tx1"/>
              </a:solidFill>
              <a:latin typeface="Times New Roman" pitchFamily="18" charset="0"/>
              <a:ea typeface="华文新魏" pitchFamily="0" charset="0"/>
              <a:cs typeface="Trebuchet MS" pitchFamily="0" charset="0"/>
            </a:endParaRPr>
          </a:p>
        </p:txBody>
      </p:sp>
      <p:pic>
        <p:nvPicPr>
          <p:cNvPr id="2097152" name="图片"/>
          <p:cNvPicPr>
            <a:picLocks noChangeAspect="1"/>
          </p:cNvPicPr>
          <p:nvPr/>
        </p:nvPicPr>
        <p:blipFill>
          <a:blip xmlns:r="http://schemas.openxmlformats.org/officeDocument/2006/relationships" r:embed="rId1" cstate="print"/>
          <a:stretch>
            <a:fillRect/>
          </a:stretch>
        </p:blipFill>
        <p:spPr>
          <a:xfrm rot="0">
            <a:off x="2385148" y="1451430"/>
            <a:ext cx="6944139" cy="4686904"/>
          </a:xfrm>
          <a:prstGeom prst="rect"/>
          <a:noFill/>
          <a:ln w="12700" cap="flat" cmpd="sng">
            <a:noFill/>
            <a:prstDash val="solid"/>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06" name="矩形"/>
          <p:cNvSpPr/>
          <p:nvPr/>
        </p:nvSpPr>
        <p:spPr>
          <a:xfrm rot="0">
            <a:off x="596348" y="437321"/>
            <a:ext cx="5658678"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Times New Roman" pitchFamily="18" charset="0"/>
                <a:ea typeface="华文新魏" pitchFamily="0" charset="0"/>
                <a:cs typeface="Times New Roman" pitchFamily="18" charset="0"/>
              </a:rPr>
              <a:t>CONCLUSION</a:t>
            </a:r>
            <a:endParaRPr altLang="en-US" baseline="0" b="0" cap="none" sz="32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07" name="矩形"/>
          <p:cNvSpPr/>
          <p:nvPr/>
        </p:nvSpPr>
        <p:spPr>
          <a:xfrm rot="0">
            <a:off x="1297213" y="1509769"/>
            <a:ext cx="7858882" cy="344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04" name="矩形"/>
          <p:cNvSpPr/>
          <p:nvPr/>
        </p:nvSpPr>
        <p:spPr>
          <a:xfrm rot="0">
            <a:off x="799758" y="1354982"/>
            <a:ext cx="5499652" cy="6343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华文新魏" pitchFamily="0" charset="0"/>
                <a:cs typeface="Trebuchet MS" pitchFamily="0" charset="0"/>
              </a:rPr>
              <a:t>REFERENCE</a:t>
            </a:r>
            <a:endParaRPr altLang="en-US" baseline="0" b="0" cap="none" sz="3600" i="0" kern="1200" lang="zh-CN" spc="0" strike="noStrike" u="none">
              <a:solidFill>
                <a:schemeClr val="tx1"/>
              </a:solidFill>
              <a:latin typeface="Times New Roman" pitchFamily="18" charset="0"/>
              <a:ea typeface="华文新魏" pitchFamily="0" charset="0"/>
              <a:cs typeface="Trebuchet MS" pitchFamily="0" charset="0"/>
            </a:endParaRPr>
          </a:p>
        </p:txBody>
      </p:sp>
      <p:sp>
        <p:nvSpPr>
          <p:cNvPr id="1048605" name="矩形"/>
          <p:cNvSpPr/>
          <p:nvPr/>
        </p:nvSpPr>
        <p:spPr>
          <a:xfrm rot="0">
            <a:off x="1307759" y="2644170"/>
            <a:ext cx="6102046"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Jeni</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Assistant Professor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St.Anne's Arts and Science College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Chennai, Tamil Nadu</a:t>
            </a:r>
            <a:endParaRPr altLang="en-US" baseline="0" b="0" cap="none" sz="2400" i="0" kern="1200" lang="zh-CN" spc="0" strike="noStrike" u="none">
              <a:solidFill>
                <a:schemeClr val="tx1"/>
              </a:solidFill>
              <a:latin typeface="Times New Roman" pitchFamily="18" charset="0"/>
              <a:ea typeface="华文新魏" pitchFamily="0" charset="0"/>
              <a:cs typeface="Trebuchet M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43" name="文本框"/>
          <p:cNvSpPr>
            <a:spLocks noGrp="1"/>
          </p:cNvSpPr>
          <p:nvPr>
            <p:ph type="title"/>
          </p:nvPr>
        </p:nvSpPr>
        <p:spPr>
          <a:xfrm rot="0">
            <a:off x="452047" y="715617"/>
            <a:ext cx="8596668" cy="896353"/>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Times New Roman" pitchFamily="18" charset="0"/>
                <a:ea typeface="方正姚体" pitchFamily="0" charset="0"/>
                <a:cs typeface="Times New Roman" pitchFamily="18" charset="0"/>
              </a:rPr>
              <a:t>PROJECT TITLE</a:t>
            </a:r>
            <a:endParaRPr altLang="en-US" baseline="0" b="1" cap="none" sz="44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44" name="饼形"/>
          <p:cNvSpPr/>
          <p:nvPr/>
        </p:nvSpPr>
        <p:spPr>
          <a:xfrm rot="0">
            <a:off x="702365" y="2623929"/>
            <a:ext cx="1200329" cy="1200329"/>
          </a:xfrm>
          <a:prstGeom prst="pie">
            <a:avLst>
              <a:gd name="adj1" fmla="val 5400000"/>
              <a:gd name="adj2" fmla="val 16200000"/>
            </a:avLst>
          </a:prstGeom>
          <a:solidFill>
            <a:srgbClr val="5FC9EF"/>
          </a:solidFill>
          <a:ln w="19050" cap="rnd" cmpd="sng">
            <a:solidFill>
              <a:srgbClr val="FFFFFF"/>
            </a:solidFill>
            <a:prstDash val="solid"/>
            <a:round/>
          </a:ln>
        </p:spPr>
      </p:sp>
      <p:sp>
        <p:nvSpPr>
          <p:cNvPr id="1048645" name="矩形"/>
          <p:cNvSpPr/>
          <p:nvPr/>
        </p:nvSpPr>
        <p:spPr>
          <a:xfrm rot="0">
            <a:off x="1302529" y="2623929"/>
            <a:ext cx="6768044" cy="1200329"/>
          </a:xfrm>
          <a:prstGeom prst="rect"/>
          <a:solidFill>
            <a:srgbClr val="FFFFFF">
              <a:alpha val="90000"/>
            </a:srgbClr>
          </a:solidFill>
          <a:ln w="19050" cap="rnd" cmpd="sng">
            <a:solidFill>
              <a:srgbClr val="5FC9EF"/>
            </a:solidFill>
            <a:prstDash val="solid"/>
            <a:round/>
          </a:ln>
        </p:spPr>
      </p:sp>
      <p:sp>
        <p:nvSpPr>
          <p:cNvPr id="1048646" name="矩形"/>
          <p:cNvSpPr/>
          <p:nvPr/>
        </p:nvSpPr>
        <p:spPr>
          <a:xfrm rot="0">
            <a:off x="1302529" y="2623929"/>
            <a:ext cx="6768044" cy="1200329"/>
          </a:xfrm>
          <a:prstGeom prst="rect"/>
          <a:noFill/>
          <a:ln w="12700" cap="flat" cmpd="sng">
            <a:noFill/>
            <a:prstDash val="solid"/>
            <a:miter/>
          </a:ln>
        </p:spPr>
        <p:txBody>
          <a:bodyPr anchor="ctr" anchorCtr="0" bIns="137160" lIns="137160" rIns="137160" tIns="137160" vert="horz" wrap="square">
            <a:prstTxWarp prst="textNoShape"/>
          </a:bodyPr>
          <a:p>
            <a:pPr algn="ctr" defTabSz="1600200" indent="0" marL="0">
              <a:lnSpc>
                <a:spcPct val="90000"/>
              </a:lnSpc>
              <a:spcBef>
                <a:spcPts val="0"/>
              </a:spcBef>
              <a:spcAft>
                <a:spcPct val="35000"/>
              </a:spcAft>
              <a:buNone/>
            </a:pPr>
            <a:r>
              <a:rPr altLang="zh-CN" baseline="0" b="0" cap="none" sz="3600" i="0" kern="1200" lang="en-US" spc="0" strike="noStrike" u="none">
                <a:solidFill>
                  <a:schemeClr val="tx1"/>
                </a:solidFill>
                <a:latin typeface="Times New Roman" pitchFamily="18" charset="0"/>
                <a:ea typeface="华文新魏" pitchFamily="0" charset="0"/>
                <a:cs typeface="Trebuchet MS" pitchFamily="0" charset="0"/>
              </a:rPr>
              <a:t>Employee Performance Analysis Using Excel</a:t>
            </a:r>
            <a:endParaRPr altLang="en-US" baseline="0" b="0" cap="none" sz="3600" i="0" kern="1200" lang="zh-CN" spc="0" strike="noStrike" u="none">
              <a:solidFill>
                <a:schemeClr val="tx1"/>
              </a:solidFill>
              <a:latin typeface="Times New Roman" pitchFamily="18" charset="0"/>
              <a:ea typeface="华文新魏" pitchFamily="0" charset="0"/>
              <a:cs typeface="Trebuchet M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47" name="文本框"/>
          <p:cNvSpPr>
            <a:spLocks noGrp="1"/>
          </p:cNvSpPr>
          <p:nvPr>
            <p:ph type="title"/>
          </p:nvPr>
        </p:nvSpPr>
        <p:spPr>
          <a:xfrm rot="0">
            <a:off x="491805" y="795130"/>
            <a:ext cx="8596668" cy="62003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方正姚体" pitchFamily="0" charset="0"/>
                <a:cs typeface="Times New Roman" pitchFamily="18" charset="0"/>
              </a:rPr>
              <a:t>AGENDA</a:t>
            </a:r>
            <a:endParaRPr altLang="en-US" baseline="0" b="1" cap="none" sz="32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48" name="文本框"/>
          <p:cNvSpPr>
            <a:spLocks noGrp="1"/>
          </p:cNvSpPr>
          <p:nvPr>
            <p:ph type="body" idx="1"/>
          </p:nvPr>
        </p:nvSpPr>
        <p:spPr>
          <a:xfrm rot="0">
            <a:off x="1905688" y="2021709"/>
            <a:ext cx="5551186" cy="3203454"/>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1.Problem Statement</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2. Project Overview</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3.End Users</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4.Our Solution and Proposition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5. Dataset Description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6. Modelling Approach</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7. Results and Discussion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100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8.Conclusion</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49" name="直线"/>
          <p:cNvSpPr/>
          <p:nvPr/>
        </p:nvSpPr>
        <p:spPr>
          <a:xfrm rot="0" flipV="1">
            <a:off x="1789043" y="1963151"/>
            <a:ext cx="4717774" cy="2"/>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
        <p:nvSpPr>
          <p:cNvPr id="1048650" name="直线"/>
          <p:cNvSpPr/>
          <p:nvPr/>
        </p:nvSpPr>
        <p:spPr>
          <a:xfrm rot="0" flipV="1">
            <a:off x="1789043" y="5773151"/>
            <a:ext cx="4717774" cy="1"/>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
        <p:nvSpPr>
          <p:cNvPr id="1048651" name="直线"/>
          <p:cNvSpPr/>
          <p:nvPr/>
        </p:nvSpPr>
        <p:spPr>
          <a:xfrm rot="0">
            <a:off x="1789043" y="1963151"/>
            <a:ext cx="0" cy="3810000"/>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
        <p:nvSpPr>
          <p:cNvPr id="1048652" name="直线"/>
          <p:cNvSpPr/>
          <p:nvPr/>
        </p:nvSpPr>
        <p:spPr>
          <a:xfrm rot="0">
            <a:off x="6506817" y="1963151"/>
            <a:ext cx="0" cy="3810000"/>
          </a:xfrm>
          <a:prstGeom prst="line"/>
          <a:noFill/>
          <a:ln w="25400" cap="rnd" cmpd="sng">
            <a:solidFill>
              <a:srgbClr val="5FCBEF"/>
            </a:solidFill>
            <a:prstDash val="solid"/>
            <a:round/>
          </a:ln>
          <a:effectLst>
            <a:outerShdw algn="b" blurRad="38100" dir="5400000" dist="25400" rotWithShape="0" sx="100000" sy="100000">
              <a:srgbClr val="000000">
                <a:alpha val="34509"/>
              </a:srgbClr>
            </a:outerShdw>
          </a:effectLst>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53" name="文本框"/>
          <p:cNvSpPr>
            <a:spLocks noGrp="1"/>
          </p:cNvSpPr>
          <p:nvPr>
            <p:ph type="title"/>
          </p:nvPr>
        </p:nvSpPr>
        <p:spPr>
          <a:xfrm rot="0">
            <a:off x="438796" y="609752"/>
            <a:ext cx="8596668" cy="860400"/>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方正姚体" pitchFamily="0" charset="0"/>
                <a:cs typeface="Times New Roman" pitchFamily="18" charset="0"/>
              </a:rPr>
              <a:t>PROBLEM STATEMENT</a:t>
            </a:r>
            <a:endParaRPr altLang="en-US" baseline="0" b="1" cap="none" sz="3200" i="0" kern="1200" lang="zh-CN" spc="0" strike="noStrike" u="none">
              <a:solidFill>
                <a:schemeClr val="tx1"/>
              </a:solidFill>
              <a:latin typeface="Times New Roman" pitchFamily="18" charset="0"/>
              <a:ea typeface="方正姚体" pitchFamily="0" charset="0"/>
              <a:cs typeface="Times New Roman" pitchFamily="18" charset="0"/>
            </a:endParaRPr>
          </a:p>
        </p:txBody>
      </p:sp>
      <p:sp>
        <p:nvSpPr>
          <p:cNvPr id="1048654" name="文本框"/>
          <p:cNvSpPr>
            <a:spLocks noGrp="1"/>
          </p:cNvSpPr>
          <p:nvPr>
            <p:ph type="body" idx="1"/>
          </p:nvPr>
        </p:nvSpPr>
        <p:spPr>
          <a:xfrm rot="0">
            <a:off x="1028097" y="1959429"/>
            <a:ext cx="8596668" cy="3367942"/>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100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55" name="矩形"/>
          <p:cNvSpPr/>
          <p:nvPr/>
        </p:nvSpPr>
        <p:spPr>
          <a:xfrm rot="0">
            <a:off x="601961" y="453668"/>
            <a:ext cx="7142922"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imes New Roman" pitchFamily="18" charset="0"/>
              </a:rPr>
              <a:t>PROJECT OVERVIEW</a:t>
            </a:r>
            <a:endParaRPr altLang="en-US" baseline="0" b="1" cap="none" sz="32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56" name="矩形"/>
          <p:cNvSpPr/>
          <p:nvPr/>
        </p:nvSpPr>
        <p:spPr>
          <a:xfrm rot="0">
            <a:off x="1356809" y="1273316"/>
            <a:ext cx="7678333" cy="4714241"/>
          </a:xfrm>
          <a:prstGeom prst="rect"/>
          <a:noFill/>
          <a:ln w="12700" cap="flat" cmpd="sng">
            <a:noFill/>
            <a:prstDash val="solid"/>
            <a:miter/>
          </a:ln>
        </p:spPr>
        <p:txBody>
          <a:bodyPr anchor="t" anchorCtr="0" bIns="45720" lIns="91440" rIns="91440" tIns="45720" vert="horz" wrap="square">
            <a:prstTxWarp prst="textNoShape"/>
            <a:spAutoFit/>
          </a:bodyPr>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342900" marL="34290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342900" marL="34290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Analyze seasonal or project-specific performance variations. .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Share analysis results with management for decision-making.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72" name="矩形"/>
          <p:cNvSpPr/>
          <p:nvPr/>
        </p:nvSpPr>
        <p:spPr>
          <a:xfrm rot="0">
            <a:off x="515573" y="790397"/>
            <a:ext cx="8865705" cy="5772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imes New Roman" pitchFamily="18" charset="0"/>
              </a:rPr>
              <a:t>WHO ARE THE END USERS?</a:t>
            </a:r>
            <a:endParaRPr altLang="en-US" baseline="0" b="1" cap="none" sz="32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73" name="矩形"/>
          <p:cNvSpPr/>
          <p:nvPr/>
        </p:nvSpPr>
        <p:spPr>
          <a:xfrm rot="0">
            <a:off x="2174119" y="1212404"/>
            <a:ext cx="6292548" cy="68478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Human Resources Team</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Managers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Executives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Training and Development Teams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Compensation and Benefits Teams </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rPr>
              <a:t>                                                                                                                         6.    Performance Review Committees</a:t>
            </a: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342900" marL="3429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Times New Roman" pitchFamily="18" charset="0"/>
              <a:ea typeface="华文新魏" pitchFamily="0" charset="0"/>
              <a:cs typeface="Times New Roman" pitchFamily="18" charset="0"/>
            </a:endParaRPr>
          </a:p>
          <a:p>
            <a:pPr algn="l" indent="-457200" marL="457200">
              <a:lnSpc>
                <a:spcPct val="100000"/>
              </a:lnSpc>
              <a:spcBef>
                <a:spcPts val="0"/>
              </a:spcBef>
              <a:spcAft>
                <a:spcPts val="0"/>
              </a:spcAft>
              <a:buClrTx/>
              <a:buAutoNum type="arabicPeriod"/>
            </a:pPr>
            <a:endParaRPr altLang="en-US" baseline="0" b="0" cap="none" sz="24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74" name="矩形"/>
          <p:cNvSpPr/>
          <p:nvPr/>
        </p:nvSpPr>
        <p:spPr>
          <a:xfrm rot="0">
            <a:off x="5187646" y="2514600"/>
            <a:ext cx="1828800" cy="1828800"/>
          </a:xfrm>
          <a:prstGeom prst="rect"/>
          <a:noFill/>
          <a:ln w="12700" cap="flat" cmpd="sng">
            <a:noFill/>
            <a:prstDash val="solid"/>
            <a:miter/>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5" name="矩形"/>
          <p:cNvSpPr/>
          <p:nvPr/>
        </p:nvSpPr>
        <p:spPr>
          <a:xfrm rot="0">
            <a:off x="225287" y="291548"/>
            <a:ext cx="9037983" cy="52322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Times New Roman" pitchFamily="18" charset="0"/>
                <a:ea typeface="华文新魏" pitchFamily="0" charset="0"/>
                <a:cs typeface="Times New Roman" pitchFamily="18" charset="0"/>
              </a:rPr>
              <a:t>OUR SOLUTION AND ITS VALUE PROPOSITION</a:t>
            </a:r>
            <a:endParaRPr altLang="en-US" baseline="0" b="1" cap="none" sz="2800" i="0" kern="1200" lang="zh-CN" spc="0" strike="noStrike" u="none">
              <a:solidFill>
                <a:schemeClr val="tx1"/>
              </a:solidFill>
              <a:latin typeface="Times New Roman" pitchFamily="18" charset="0"/>
              <a:ea typeface="华文新魏" pitchFamily="0" charset="0"/>
              <a:cs typeface="Times New Roman" pitchFamily="18" charset="0"/>
            </a:endParaRPr>
          </a:p>
        </p:txBody>
      </p:sp>
      <p:sp>
        <p:nvSpPr>
          <p:cNvPr id="1048676" name="矩形"/>
          <p:cNvSpPr/>
          <p:nvPr/>
        </p:nvSpPr>
        <p:spPr>
          <a:xfrm rot="0">
            <a:off x="1182229" y="1164460"/>
            <a:ext cx="7393293" cy="5577840"/>
          </a:xfrm>
          <a:prstGeom prst="rect"/>
          <a:noFill/>
          <a:ln w="12700" cap="flat" cmpd="sng">
            <a:noFill/>
            <a:prstDash val="solid"/>
            <a:miter/>
          </a:ln>
        </p:spPr>
        <p:txBody>
          <a:bodyPr anchor="t" anchorCtr="0" bIns="45720" lIns="91440" rIns="91440" tIns="45720" vert="horz" wrap="square">
            <a:prstTxWarp prst="textNoShape"/>
            <a:spAutoFit/>
          </a:bodyPr>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F</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l</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exibility</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285750" marL="285750">
              <a:lnSpc>
                <a:spcPct val="100000"/>
              </a:lnSpc>
              <a:spcBef>
                <a:spcPts val="0"/>
              </a:spcBef>
              <a:spcAft>
                <a:spcPts val="0"/>
              </a:spcAft>
              <a:buFont typeface="Arial" pitchFamily="34" charset="0"/>
              <a:buChar char="•"/>
            </a:pP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sp>
        <p:nvSpPr>
          <p:cNvPr id="1048677" name="矩形"/>
          <p:cNvSpPr/>
          <p:nvPr/>
        </p:nvSpPr>
        <p:spPr>
          <a:xfrm rot="0">
            <a:off x="417759" y="627373"/>
            <a:ext cx="8004314"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rebuchet MS" pitchFamily="0" charset="0"/>
              </a:rPr>
              <a:t>DATASET DESCRIPTION</a:t>
            </a:r>
            <a:endParaRPr altLang="en-US" baseline="0" b="1" cap="none" sz="3200" i="0" kern="1200" lang="zh-CN" spc="0" strike="noStrike" u="none">
              <a:solidFill>
                <a:schemeClr val="tx1"/>
              </a:solidFill>
              <a:latin typeface="Times New Roman" pitchFamily="18" charset="0"/>
              <a:ea typeface="华文新魏" pitchFamily="0" charset="0"/>
              <a:cs typeface="Trebuchet MS" pitchFamily="0" charset="0"/>
            </a:endParaRPr>
          </a:p>
        </p:txBody>
      </p:sp>
      <p:sp>
        <p:nvSpPr>
          <p:cNvPr id="1048678" name="矩形"/>
          <p:cNvSpPr/>
          <p:nvPr/>
        </p:nvSpPr>
        <p:spPr>
          <a:xfrm rot="0">
            <a:off x="1012844" y="1603513"/>
            <a:ext cx="7699514" cy="40538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EMPLOYEE ID</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Unique identifier for each employee in the    organization.</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FIRST NAME</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first name of the employee.</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PAY ZONE</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DEPARTMENT TYPE</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endPar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endParaRPr>
          </a:p>
          <a:p>
            <a:pPr algn="just" indent="0" marL="0">
              <a:lnSpc>
                <a:spcPct val="100000"/>
              </a:lnSpc>
              <a:spcBef>
                <a:spcPts val="0"/>
              </a:spcBef>
              <a:spcAft>
                <a:spcPts val="0"/>
              </a:spcAft>
              <a:buNone/>
            </a:pPr>
            <a:r>
              <a:rPr altLang="zh-CN" baseline="0" b="0" cap="none" sz="2000" i="0" kern="1200" lang="en-US" spc="0" strike="noStrike" u="none">
                <a:solidFill>
                  <a:schemeClr val="tx1"/>
                </a:solidFill>
                <a:effectLst>
                  <a:outerShdw algn="tl" blurRad="38100" dir="2700000" dist="38100" sx="100000" sy="100000">
                    <a:srgbClr val="000000">
                      <a:alpha val="43000"/>
                    </a:srgbClr>
                  </a:outerShdw>
                </a:effectLst>
                <a:latin typeface="Times New Roman" pitchFamily="18" charset="0"/>
                <a:ea typeface="华文新魏" pitchFamily="0" charset="0"/>
                <a:cs typeface="Times New Roman" pitchFamily="18" charset="0"/>
              </a:rPr>
              <a:t>CURRENT EMPLOYEE RATING</a:t>
            </a:r>
            <a:r>
              <a:rPr altLang="zh-CN" baseline="0" b="0" cap="none" sz="2000" i="0" kern="1200" lang="en-US" spc="0" strike="noStrike" u="none">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altLang="en-US" baseline="0" b="0" cap="none" sz="2000" i="0" kern="1200" lang="zh-CN" spc="0" strike="noStrike" u="none">
              <a:solidFill>
                <a:schemeClr val="tx1"/>
              </a:solidFill>
              <a:latin typeface="Times New Roman" pitchFamily="18" charset="0"/>
              <a:ea typeface="华文新魏" pitchFamily="0"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09" name="矩形"/>
          <p:cNvSpPr/>
          <p:nvPr/>
        </p:nvSpPr>
        <p:spPr>
          <a:xfrm rot="0">
            <a:off x="543338" y="320213"/>
            <a:ext cx="6520070" cy="5772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Times New Roman" pitchFamily="18" charset="0"/>
                <a:ea typeface="华文新魏" pitchFamily="0" charset="0"/>
                <a:cs typeface="Trebuchet MS" pitchFamily="0" charset="0"/>
              </a:rPr>
              <a:t>MODELLING</a:t>
            </a:r>
            <a:endParaRPr altLang="en-US" baseline="0" b="1" cap="none" sz="3200" i="0" kern="1200" lang="zh-CN" spc="0" strike="noStrike" u="none">
              <a:solidFill>
                <a:schemeClr val="tx1"/>
              </a:solidFill>
              <a:latin typeface="Times New Roman" pitchFamily="18" charset="0"/>
              <a:ea typeface="华文新魏" pitchFamily="0" charset="0"/>
              <a:cs typeface="Trebuchet MS" pitchFamily="0" charset="0"/>
            </a:endParaRPr>
          </a:p>
        </p:txBody>
      </p:sp>
      <p:sp>
        <p:nvSpPr>
          <p:cNvPr id="1048610" name="矩形"/>
          <p:cNvSpPr/>
          <p:nvPr/>
        </p:nvSpPr>
        <p:spPr>
          <a:xfrm rot="0">
            <a:off x="1303261" y="1166842"/>
            <a:ext cx="7538354" cy="50698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DATA SET</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Kaggle</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Employee dataset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FEATURE </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SELECTION: Slicer, Conditional Formatting, </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Designin</a:t>
            </a: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g</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PIVOT TABLE: Employee ID, First Name, Performance Score.</a:t>
            </a: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altLang="en-US" baseline="0" b="0" cap="none" sz="2400" i="0" kern="1200" lang="zh-CN" spc="0" strike="noStrike" u="none">
              <a:solidFill>
                <a:schemeClr val="tx1"/>
              </a:solidFill>
              <a:latin typeface="Times New Roman" pitchFamily="18" charset="0"/>
              <a:ea typeface="华文新魏" pitchFamily="0" charset="0"/>
              <a:cs typeface="Trebuchet MS" pitchFamily="0" charset="0"/>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dcterms:created xsi:type="dcterms:W3CDTF">2024-08-20T13:32:52Z</dcterms:created>
  <dcterms:modified xsi:type="dcterms:W3CDTF">2024-09-09T15:50:33Z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64e5c1673fc242e4b41b5379b2fa205e</vt:lpwstr>
  </property>
</Properties>
</file>