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Playfair Display"/>
      <p:regular r:id="rId14"/>
    </p:embeddedFont>
    <p:embeddedFont>
      <p:font typeface="Playfair Display"/>
      <p:regular r:id="rId15"/>
    </p:embeddedFont>
    <p:embeddedFont>
      <p:font typeface="Playfair Display"/>
      <p:regular r:id="rId16"/>
    </p:embeddedFont>
    <p:embeddedFont>
      <p:font typeface="Playfair Display"/>
      <p:regular r:id="rId17"/>
    </p:embeddedFont>
    <p:embeddedFont>
      <p:font typeface="Open Sans"/>
      <p:regular r:id="rId18"/>
    </p:embeddedFont>
    <p:embeddedFont>
      <p:font typeface="Open Sans"/>
      <p:regular r:id="rId19"/>
    </p:embeddedFont>
    <p:embeddedFont>
      <p:font typeface="Open Sans"/>
      <p:regular r:id="rId20"/>
    </p:embeddedFont>
    <p:embeddedFont>
      <p:font typeface="Open Sans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E-commerce Platform: A Functional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outlines the development of a fully functional e-commerce website. We'll cover key features like product browsing, shopping cart, user authentication, and order checkout. Our aim is to create a seamless, user-friendly online shopping experience.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665470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16AEB3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09518" y="5798106"/>
            <a:ext cx="131326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Open Sans Medium" pitchFamily="34" charset="0"/>
                <a:ea typeface="Open Sans Medium" pitchFamily="34" charset="-122"/>
                <a:cs typeface="Open Sans Medium" pitchFamily="34" charset="-120"/>
              </a:rPr>
              <a:t>VU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1270040" y="5648563"/>
            <a:ext cx="283428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Varshith  Uddanti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96522"/>
            <a:ext cx="67538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Interactive Shopping Cart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74546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shopping cart feature is crucial. Users can easily add, remove, and adjust quantities of items. Cart data is persistent, ensuring no lost items. Real-time updates provide immediate feedback.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434447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60" y="4386977"/>
            <a:ext cx="340162" cy="4252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017306" y="43444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Add to Cart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017306" y="4834890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Quickly add items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10171867" y="434447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937" y="4386977"/>
            <a:ext cx="340162" cy="42529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908983" y="43444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Remove Items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10908983" y="4834890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Delete items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6280190" y="56797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5722263"/>
            <a:ext cx="340162" cy="4252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017306" y="5679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Update Quantities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7017306" y="617017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Change the amount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09474"/>
            <a:ext cx="70798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Secure User Authentication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55841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Security is paramount. Our system offers secure user registration and login. This allows for personalized shopping experiences.</a:t>
            </a:r>
            <a:endParaRPr lang="en-US" sz="17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579019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87579" y="35393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User Account</a:t>
            </a:r>
            <a:endParaRPr lang="en-US" sz="22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86608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87579" y="48264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Secure Login</a:t>
            </a:r>
            <a:endParaRPr lang="en-US" sz="22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6153150"/>
            <a:ext cx="566976" cy="5669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587579" y="61135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Address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886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0794" y="2792254"/>
            <a:ext cx="6057662" cy="572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Simplified Checkout Process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40794" y="3638907"/>
            <a:ext cx="13348811" cy="5857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streamlined checkout ensures smooth purchases. Users navigate easily through shipping, billing, and order review. We also integrate secure payment options.</a:t>
            </a:r>
            <a:endParaRPr lang="en-US" sz="14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94" y="4430554"/>
            <a:ext cx="915353" cy="109847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30705" y="4613553"/>
            <a:ext cx="2288619" cy="285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Shipping Details</a:t>
            </a:r>
            <a:endParaRPr lang="en-US" sz="1800" dirty="0"/>
          </a:p>
        </p:txBody>
      </p:sp>
      <p:sp>
        <p:nvSpPr>
          <p:cNvPr id="7" name="Text 3"/>
          <p:cNvSpPr/>
          <p:nvPr/>
        </p:nvSpPr>
        <p:spPr>
          <a:xfrm>
            <a:off x="1830705" y="5009317"/>
            <a:ext cx="12158901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Enter address</a:t>
            </a:r>
            <a:endParaRPr lang="en-US" sz="140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4" y="5529024"/>
            <a:ext cx="915353" cy="109847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830705" y="5712023"/>
            <a:ext cx="2288619" cy="285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Billing Details</a:t>
            </a:r>
            <a:endParaRPr lang="en-US" sz="1800" dirty="0"/>
          </a:p>
        </p:txBody>
      </p:sp>
      <p:sp>
        <p:nvSpPr>
          <p:cNvPr id="10" name="Text 5"/>
          <p:cNvSpPr/>
          <p:nvPr/>
        </p:nvSpPr>
        <p:spPr>
          <a:xfrm>
            <a:off x="1830705" y="6107787"/>
            <a:ext cx="12158901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Payment info</a:t>
            </a:r>
            <a:endParaRPr lang="en-US" sz="140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94" y="6627495"/>
            <a:ext cx="915353" cy="109847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830705" y="6810494"/>
            <a:ext cx="2288619" cy="285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Order Summary</a:t>
            </a:r>
            <a:endParaRPr lang="en-US" sz="1800" dirty="0"/>
          </a:p>
        </p:txBody>
      </p:sp>
      <p:sp>
        <p:nvSpPr>
          <p:cNvPr id="13" name="Text 7"/>
          <p:cNvSpPr/>
          <p:nvPr/>
        </p:nvSpPr>
        <p:spPr>
          <a:xfrm>
            <a:off x="1830705" y="7206258"/>
            <a:ext cx="12158901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Review everything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7103"/>
            <a:ext cx="73661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Admin Dashboard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995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admin dashboard provides comprehensive control. Admins can manage products, orders, and users.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Product Management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12552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Add, edit, delete products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Order Management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512552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View details, update status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4544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User Management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512552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Manage user accounts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98044"/>
            <a:ext cx="576000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Future Enhancements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54698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 enhancements will enrich the platform. Wishlists, product reviews, personalized recommendations, advanced search and loyalty programs will be included.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3890843"/>
            <a:ext cx="3664863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</p:sp>
      <p:sp>
        <p:nvSpPr>
          <p:cNvPr id="6" name="Text 3"/>
          <p:cNvSpPr/>
          <p:nvPr/>
        </p:nvSpPr>
        <p:spPr>
          <a:xfrm>
            <a:off x="1020604" y="4117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Wishlist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0604" y="4608076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Save products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890843"/>
            <a:ext cx="3664863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</p:sp>
      <p:sp>
        <p:nvSpPr>
          <p:cNvPr id="9" name="Text 6"/>
          <p:cNvSpPr/>
          <p:nvPr/>
        </p:nvSpPr>
        <p:spPr>
          <a:xfrm>
            <a:off x="4912281" y="4117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Product Reviews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4912281" y="4608076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Submit opinions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424607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</p:sp>
      <p:sp>
        <p:nvSpPr>
          <p:cNvPr id="12" name="Text 9"/>
          <p:cNvSpPr/>
          <p:nvPr/>
        </p:nvSpPr>
        <p:spPr>
          <a:xfrm>
            <a:off x="1020604" y="56514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Advanced Search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20604" y="6141839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Find products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02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6642" y="3297079"/>
            <a:ext cx="6201489" cy="675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Summary and Next Steps</a:t>
            </a:r>
            <a:endParaRPr lang="en-US" sz="4250" dirty="0"/>
          </a:p>
        </p:txBody>
      </p:sp>
      <p:sp>
        <p:nvSpPr>
          <p:cNvPr id="4" name="Text 1"/>
          <p:cNvSpPr/>
          <p:nvPr/>
        </p:nvSpPr>
        <p:spPr>
          <a:xfrm>
            <a:off x="756642" y="4296966"/>
            <a:ext cx="13117116" cy="6917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have successfully developed a functional e-commerce platform. Next steps involve user testing, feedback collection, and implementing future enhancements. Contact us for support.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756642" y="6434376"/>
            <a:ext cx="13117116" cy="30480"/>
          </a:xfrm>
          <a:prstGeom prst="roundRect">
            <a:avLst>
              <a:gd name="adj" fmla="val 106406"/>
            </a:avLst>
          </a:prstGeom>
          <a:solidFill>
            <a:srgbClr val="C6C6D2"/>
          </a:solidFill>
          <a:ln/>
        </p:spPr>
      </p:sp>
      <p:sp>
        <p:nvSpPr>
          <p:cNvPr id="6" name="Shape 3"/>
          <p:cNvSpPr/>
          <p:nvPr/>
        </p:nvSpPr>
        <p:spPr>
          <a:xfrm>
            <a:off x="3966448" y="5785902"/>
            <a:ext cx="30480" cy="648533"/>
          </a:xfrm>
          <a:prstGeom prst="roundRect">
            <a:avLst>
              <a:gd name="adj" fmla="val 106406"/>
            </a:avLst>
          </a:prstGeom>
          <a:solidFill>
            <a:srgbClr val="C6C6D2"/>
          </a:solidFill>
          <a:ln/>
        </p:spPr>
      </p:sp>
      <p:sp>
        <p:nvSpPr>
          <p:cNvPr id="7" name="Shape 4"/>
          <p:cNvSpPr/>
          <p:nvPr/>
        </p:nvSpPr>
        <p:spPr>
          <a:xfrm>
            <a:off x="3738563" y="6191190"/>
            <a:ext cx="486370" cy="486370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3819585" y="6231672"/>
            <a:ext cx="324207" cy="405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550" dirty="0"/>
          </a:p>
        </p:txBody>
      </p:sp>
      <p:sp>
        <p:nvSpPr>
          <p:cNvPr id="9" name="Text 6"/>
          <p:cNvSpPr/>
          <p:nvPr/>
        </p:nvSpPr>
        <p:spPr>
          <a:xfrm>
            <a:off x="2630567" y="5231844"/>
            <a:ext cx="2702600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User Testing</a:t>
            </a:r>
            <a:endParaRPr lang="en-US" sz="2100" dirty="0"/>
          </a:p>
        </p:txBody>
      </p:sp>
      <p:sp>
        <p:nvSpPr>
          <p:cNvPr id="10" name="Shape 7"/>
          <p:cNvSpPr/>
          <p:nvPr/>
        </p:nvSpPr>
        <p:spPr>
          <a:xfrm>
            <a:off x="7299722" y="6434316"/>
            <a:ext cx="30480" cy="648533"/>
          </a:xfrm>
          <a:prstGeom prst="roundRect">
            <a:avLst>
              <a:gd name="adj" fmla="val 106406"/>
            </a:avLst>
          </a:prstGeom>
          <a:solidFill>
            <a:srgbClr val="C6C6D2"/>
          </a:solidFill>
          <a:ln/>
        </p:spPr>
      </p:sp>
      <p:sp>
        <p:nvSpPr>
          <p:cNvPr id="11" name="Shape 8"/>
          <p:cNvSpPr/>
          <p:nvPr/>
        </p:nvSpPr>
        <p:spPr>
          <a:xfrm>
            <a:off x="7071836" y="6191190"/>
            <a:ext cx="486370" cy="486370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2" name="Text 9"/>
          <p:cNvSpPr/>
          <p:nvPr/>
        </p:nvSpPr>
        <p:spPr>
          <a:xfrm>
            <a:off x="7152858" y="6231672"/>
            <a:ext cx="324207" cy="405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550" dirty="0"/>
          </a:p>
        </p:txBody>
      </p:sp>
      <p:sp>
        <p:nvSpPr>
          <p:cNvPr id="13" name="Text 10"/>
          <p:cNvSpPr/>
          <p:nvPr/>
        </p:nvSpPr>
        <p:spPr>
          <a:xfrm>
            <a:off x="5963841" y="7299127"/>
            <a:ext cx="2702600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Feedback</a:t>
            </a:r>
            <a:endParaRPr lang="en-US" sz="2100" dirty="0"/>
          </a:p>
        </p:txBody>
      </p:sp>
      <p:sp>
        <p:nvSpPr>
          <p:cNvPr id="14" name="Shape 11"/>
          <p:cNvSpPr/>
          <p:nvPr/>
        </p:nvSpPr>
        <p:spPr>
          <a:xfrm>
            <a:off x="10633115" y="5785902"/>
            <a:ext cx="30480" cy="648533"/>
          </a:xfrm>
          <a:prstGeom prst="roundRect">
            <a:avLst>
              <a:gd name="adj" fmla="val 106406"/>
            </a:avLst>
          </a:prstGeom>
          <a:solidFill>
            <a:srgbClr val="C6C6D2"/>
          </a:solidFill>
          <a:ln/>
        </p:spPr>
      </p:sp>
      <p:sp>
        <p:nvSpPr>
          <p:cNvPr id="15" name="Shape 12"/>
          <p:cNvSpPr/>
          <p:nvPr/>
        </p:nvSpPr>
        <p:spPr>
          <a:xfrm>
            <a:off x="10405229" y="6191190"/>
            <a:ext cx="486370" cy="486370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6" name="Text 13"/>
          <p:cNvSpPr/>
          <p:nvPr/>
        </p:nvSpPr>
        <p:spPr>
          <a:xfrm>
            <a:off x="10486251" y="6231672"/>
            <a:ext cx="324207" cy="405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550" dirty="0"/>
          </a:p>
        </p:txBody>
      </p:sp>
      <p:sp>
        <p:nvSpPr>
          <p:cNvPr id="17" name="Text 14"/>
          <p:cNvSpPr/>
          <p:nvPr/>
        </p:nvSpPr>
        <p:spPr>
          <a:xfrm>
            <a:off x="9297114" y="5231844"/>
            <a:ext cx="2702600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Improvements</a:t>
            </a:r>
            <a:endParaRPr lang="en-US" sz="2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2025-03-29T12:40:16Z</dcterms:created>
  <dcterms:modified xsi:type="dcterms:W3CDTF">2025-03-29T12:40:16Z</dcterms:modified>
</cp:coreProperties>
</file>