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2/22/2025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2/22/2025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2/22/2025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2/22/2025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2/22/2025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2/22/2025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2/22/2025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2/22/2025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 LOAN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VARSHA R </a:t>
            </a:r>
          </a:p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23BDS046</a:t>
            </a:r>
          </a:p>
          <a:p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TRANSFORM DATA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025E5B-CA23-4740-ADA2-D1B4545CD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069" y="1569290"/>
            <a:ext cx="8999418" cy="508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B3F321-C4B9-741A-C966-96DE5BAA9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297" y="1532400"/>
            <a:ext cx="4164121" cy="2330803"/>
          </a:xfr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C04D5C-9998-044A-07E2-F2D0A48D3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546" y="1415622"/>
            <a:ext cx="4518155" cy="2564358"/>
          </a:xfrm>
          <a:prstGeom prst="rect">
            <a:avLst/>
          </a:prstGeom>
        </p:spPr>
      </p:pic>
      <p:pic>
        <p:nvPicPr>
          <p:cNvPr id="9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41B47C-A9B1-C543-A048-D0C20682F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52" y="3948051"/>
            <a:ext cx="4370212" cy="2522761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1F96D0-6596-FC52-B843-6B6F2E54E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8545" y="4019280"/>
            <a:ext cx="4518155" cy="252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8FEEB8-883F-1F6C-9672-BCC659847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379" y="665108"/>
            <a:ext cx="10825242" cy="5770198"/>
          </a:xfrm>
        </p:spPr>
      </p:pic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4372DFB-FD33-FE33-45EE-D87DDE5ED74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290909" y="1955887"/>
            <a:ext cx="91616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 Distribution by Grade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Higher-grade loans (A, B) have lower interest rates, while lower-grade loans (D, E, F) have higher rates.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 Rate vs. Loan 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Larger loan amounts tend to have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interest rates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 for lower credit grades.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 Rate by Employment 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Borrowers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than 2 years of employment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default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those with longer job history.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Ownership Impact on Loan Defaults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Borrowers who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a higher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those who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own or have a mortgage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 Performance by 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Certain states (e.g., California, Texas) have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loan issuance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 rates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u="sng" dirty="0">
                <a:solidFill>
                  <a:srgbClr val="0070C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22</TotalTime>
  <Words>150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Tahoma</vt:lpstr>
      <vt:lpstr>Gallery</vt:lpstr>
      <vt:lpstr>BANK LOAN DATA</vt:lpstr>
      <vt:lpstr>TRANSFORM DATA</vt:lpstr>
      <vt:lpstr>VISUALIZATION</vt:lpstr>
      <vt:lpstr>PowerPoint Presentation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Varsha R</dc:creator>
  <cp:lastModifiedBy>Varsha R</cp:lastModifiedBy>
  <cp:revision>1</cp:revision>
  <dcterms:created xsi:type="dcterms:W3CDTF">2025-02-22T09:50:22Z</dcterms:created>
  <dcterms:modified xsi:type="dcterms:W3CDTF">2025-02-22T10:12:27Z</dcterms:modified>
</cp:coreProperties>
</file>