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5" r:id="rId4"/>
    <p:sldId id="264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0703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5" dirty="0"/>
              <a:t>Features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Power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BI:</a:t>
            </a:r>
            <a:endParaRPr sz="3200">
              <a:latin typeface="Calibri"/>
              <a:cs typeface="Calibri"/>
            </a:endParaRPr>
          </a:p>
          <a:p>
            <a:pPr marL="372110" marR="2540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database,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4099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Streamlined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marL="372110" marR="240665" indent="-360045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74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actionable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stakeholders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findings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support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decision-making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31207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Features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FNU LNU</cp:lastModifiedBy>
  <cp:revision>1</cp:revision>
  <dcterms:created xsi:type="dcterms:W3CDTF">2024-06-09T13:00:05Z</dcterms:created>
  <dcterms:modified xsi:type="dcterms:W3CDTF">2024-06-09T13:20:26Z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2024-06-09T00:00:00Z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2024-06-09T13:19:55Z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a25a2509-bf65-4204-afc6-823d24636545</vt:lpwstr>
  </property>
  <property fmtid="{D5CDD505-2E9C-101B-9397-08002B2CF9AE}" pid="10" name="MSIP_Label_defa4170-0d19-0005-0004-bc88714345d2_ActionId">
    <vt:lpwstr>93bc53e4-62a6-4a7e-b85d-ad9b4c5da90b</vt:lpwstr>
  </property>
  <property fmtid="{D5CDD505-2E9C-101B-9397-08002B2CF9AE}" pid="11" name="MSIP_Label_defa4170-0d19-0005-0004-bc88714345d2_ContentBits">
    <vt:lpwstr>0</vt:lpwstr>
  </property>
</Properties>
</file>