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0" r:id="rId5"/>
    <p:sldId id="271" r:id="rId6"/>
    <p:sldId id="260" r:id="rId7"/>
    <p:sldId id="272" r:id="rId8"/>
    <p:sldId id="261" r:id="rId9"/>
    <p:sldId id="267" r:id="rId10"/>
    <p:sldId id="273" r:id="rId11"/>
    <p:sldId id="262" r:id="rId12"/>
    <p:sldId id="268" r:id="rId13"/>
    <p:sldId id="263" r:id="rId14"/>
    <p:sldId id="264" r:id="rId15"/>
    <p:sldId id="269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AEDC-97A5-41BF-AE8A-4A42B72F74F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9C4B8-E9A4-4BC8-805B-89B7C9735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25489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24006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33791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3C6C5-4BC2-4FA6-8F6A-733A298C768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349689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6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4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42D41-FF4A-46A6-A5B6-D9D1BC6A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ecommender-systems-python" TargetMode="External"/><Relationship Id="rId2" Type="http://schemas.openxmlformats.org/officeDocument/2006/relationships/hyperlink" Target="https://www.sciencedirect.com/science/article/pii/S111086651500034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y-journey-to-building-book-recommendation-system-5ec959c41847" TargetMode="External"/><Relationship Id="rId5" Type="http://schemas.openxmlformats.org/officeDocument/2006/relationships/hyperlink" Target="https://www.marutitech.com/recommendation-engine-benefits/" TargetMode="External"/><Relationship Id="rId4" Type="http://schemas.openxmlformats.org/officeDocument/2006/relationships/hyperlink" Target="https://en.wikipedia.org/wiki/Recommender_syste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48" y="1532585"/>
            <a:ext cx="7772400" cy="142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Phase-I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Presentation &amp; Demonstration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FoodFinder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A Restaurant Recommender System”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6976" y="3214686"/>
            <a:ext cx="3929090" cy="90987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Students: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Varsha Ravindra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(1RN15CS119)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Sunidhi Hegde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(1RN15CS110)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24693" y="3143248"/>
            <a:ext cx="44914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H.R.Shashidhar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Asst. Prof. Dept. of CSE, RNSIT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857557"/>
              </p:ext>
            </p:extLst>
          </p:nvPr>
        </p:nvGraphicFramePr>
        <p:xfrm>
          <a:off x="5595934" y="336036"/>
          <a:ext cx="1000132" cy="12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icture" r:id="rId4" imgW="1408176" imgH="2011680" progId="Word.Picture.8">
                  <p:embed/>
                </p:oleObj>
              </mc:Choice>
              <mc:Fallback>
                <p:oleObj name="Picture" r:id="rId4" imgW="1408176" imgH="20116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4" y="336036"/>
                        <a:ext cx="1000132" cy="1296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088301" y="5454571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RNS Institute of Technology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2018-19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80" name="Picture 1" descr="G:\RNSIT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95934" y="4248565"/>
            <a:ext cx="1214446" cy="129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90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Dept. of CSE,RNSIT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2018 - 19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232012"/>
            <a:ext cx="10515600" cy="60050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Libraries Used: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 smtClean="0"/>
              <a:t>It </a:t>
            </a:r>
            <a:r>
              <a:rPr lang="en-IN" dirty="0"/>
              <a:t>is a library for </a:t>
            </a:r>
            <a:r>
              <a:rPr lang="en-IN" dirty="0" smtClean="0"/>
              <a:t>Python, </a:t>
            </a:r>
            <a:r>
              <a:rPr lang="en-IN" dirty="0"/>
              <a:t>adding support for large, multi-dimensional arrays and matrices, along with a large collection of high-level mathematical functions to operate on these arrays.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Pandas - </a:t>
            </a:r>
            <a:r>
              <a:rPr lang="en-IN" dirty="0"/>
              <a:t> </a:t>
            </a:r>
            <a:r>
              <a:rPr lang="en-IN" dirty="0" smtClean="0"/>
              <a:t>It </a:t>
            </a:r>
            <a:r>
              <a:rPr lang="en-IN" dirty="0"/>
              <a:t>is a software library written for the Python programming language for data manipulation and </a:t>
            </a:r>
            <a:r>
              <a:rPr lang="en-IN" dirty="0" smtClean="0"/>
              <a:t>analysis.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dirty="0" smtClean="0"/>
              <a:t>They are a plotting </a:t>
            </a:r>
            <a:r>
              <a:rPr lang="en-IN" dirty="0"/>
              <a:t>library for </a:t>
            </a:r>
            <a:r>
              <a:rPr lang="en-IN" dirty="0" smtClean="0"/>
              <a:t>Python.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Sklearn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 err="1"/>
              <a:t>Scikit</a:t>
            </a:r>
            <a:r>
              <a:rPr lang="en-IN" dirty="0"/>
              <a:t>-learn is a free software machine learning library </a:t>
            </a:r>
            <a:r>
              <a:rPr lang="en-IN" dirty="0" smtClean="0"/>
              <a:t>for Python.</a:t>
            </a:r>
            <a:r>
              <a:rPr lang="en-IN" dirty="0"/>
              <a:t> 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IN" dirty="0" smtClean="0"/>
              <a:t>It </a:t>
            </a:r>
            <a:r>
              <a:rPr lang="en-IN" dirty="0"/>
              <a:t>contains modules for optimization, linear algebra, </a:t>
            </a:r>
            <a:r>
              <a:rPr lang="en-IN" dirty="0" smtClean="0"/>
              <a:t>integration, </a:t>
            </a:r>
            <a:r>
              <a:rPr lang="en-IN" dirty="0"/>
              <a:t>special functions, </a:t>
            </a:r>
            <a:r>
              <a:rPr lang="en-IN" dirty="0" smtClean="0"/>
              <a:t>signal </a:t>
            </a:r>
            <a:r>
              <a:rPr lang="en-IN" dirty="0"/>
              <a:t>and image </a:t>
            </a:r>
            <a:r>
              <a:rPr lang="en-IN" dirty="0" smtClean="0"/>
              <a:t>processing etc.,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Surprise – </a:t>
            </a:r>
            <a:r>
              <a:rPr lang="en-IN" dirty="0" smtClean="0"/>
              <a:t>It is a </a:t>
            </a:r>
            <a:r>
              <a:rPr lang="en-IN" dirty="0"/>
              <a:t>simple Python library for building and testing recommender systems.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1073426"/>
            <a:ext cx="10969487" cy="5103537"/>
          </a:xfrm>
        </p:spPr>
        <p:txBody>
          <a:bodyPr/>
          <a:lstStyle/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Implementing SVD and SVD++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05D45-0006-4C93-AC0D-35957C73F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7" y="2018926"/>
            <a:ext cx="5363816" cy="3105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EE1169-82E7-4417-B550-DB78DFF2D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8926"/>
            <a:ext cx="5989983" cy="32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2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 ANALYSIS 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FFAE49-0BCC-4D52-8CA0-1F208B3C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690688"/>
            <a:ext cx="8587409" cy="353066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0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345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599" cy="5459104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  <a:r>
              <a:rPr lang="en-US" sz="3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user interest into account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Neglects the influence of different rating standards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accountable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lnSpc>
                <a:spcPct val="115000"/>
              </a:lnSpc>
              <a:buClr>
                <a:schemeClr val="tx1"/>
              </a:buClr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3100" b="1" u="sng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sz="3100" b="1" u="sng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100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recommender system which uses collaborative filtering to provide recommendations based on ratings provided by other similar users and the browsing history of the current user.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IN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algorithm performance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results</a:t>
            </a:r>
          </a:p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11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2918"/>
            <a:ext cx="9980054" cy="64455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1" y="1542196"/>
            <a:ext cx="10003809" cy="4694831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Hybrid recommender systems: Survey and experiments, User-modelling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User-adapted interactions , November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2002</a:t>
            </a:r>
          </a:p>
          <a:p>
            <a:pPr lvl="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spc="-50" dirty="0">
                <a:hlinkClick r:id="rId2"/>
              </a:rPr>
              <a:t>https://www.sciencedirect.com/science/article/pii/S1110866515000341</a:t>
            </a: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spc="-50" dirty="0">
                <a:hlinkClick r:id="rId3"/>
              </a:rPr>
              <a:t>https://www.datacamp.com/community/tutorials/recommender-systems-python</a:t>
            </a: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spc="-50" dirty="0">
                <a:hlinkClick r:id="rId4"/>
              </a:rPr>
              <a:t>https://en.wikipedia.org/wiki/Recommender_system</a:t>
            </a: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spc="-50" dirty="0">
                <a:hlinkClick r:id="rId5"/>
              </a:rPr>
              <a:t>https://www.marutitech.com/recommendation-engine-benefits/</a:t>
            </a: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000" spc="-50" dirty="0"/>
          </a:p>
          <a:p>
            <a:pPr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000" spc="-50" dirty="0">
                <a:hlinkClick r:id="rId6"/>
              </a:rPr>
              <a:t>https://towardsdatascience.com/my-journey-to-building-book-recommendation-system-5ec959c41847</a:t>
            </a:r>
            <a:endParaRPr lang="en-IN" sz="2000" spc="-50" dirty="0"/>
          </a:p>
          <a:p>
            <a:pPr lvl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2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SETUP AND DEMONSTRATION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Image result for PROJEC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279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96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Suggestions….!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5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85794"/>
            <a:ext cx="8229600" cy="578647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4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8604"/>
            <a:ext cx="8229600" cy="98903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27" y="1538832"/>
            <a:ext cx="10298373" cy="5182643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Existing System and Limitations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Hardware &amp;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1.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DFD/Sequence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diagram/Flowchart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   DETAILED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1.   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Modules implemented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2.   Libraries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 API’s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   IMPLEMENTATIONS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1.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Algorithm/Methods/Pseudo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code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   RESULT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ANALYSIS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    CONCLUSION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8.    REFERENCES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0560"/>
            <a:ext cx="10515600" cy="36687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related content out of relevant and irrelevant collection of items to users of online service providers.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recommender system aims to recommend restaurants to users based on user-restaurant ratings, reviews, price and location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Dept. of CSE,RNSIT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2666" y="368489"/>
            <a:ext cx="10515600" cy="598786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Existing system and it’s limitations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endParaRPr lang="en-US" sz="3200" dirty="0"/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take user interest into account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Neglects the influence of different rating standards</a:t>
            </a:r>
          </a:p>
          <a:p>
            <a:pPr marL="342900" indent="-342900">
              <a:lnSpc>
                <a:spcPct val="115000"/>
              </a:lnSpc>
              <a:buClr>
                <a:schemeClr val="tx1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accountable result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844066-300F-42AC-9FFD-9AC9CC7E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9" y="975566"/>
            <a:ext cx="5848611" cy="33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8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777922"/>
            <a:ext cx="10515600" cy="5063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restaurant recommender system which uses collaborative filtering to provide recommendations based on ratings provided by other similar users and the browsing history of the current user.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algorithm performance</a:t>
            </a:r>
          </a:p>
          <a:p>
            <a:pPr marL="342900" indent="-342900">
              <a:lnSpc>
                <a:spcPct val="105000"/>
              </a:lnSpc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results</a:t>
            </a:r>
          </a:p>
          <a:p>
            <a:pPr marL="0" indent="0">
              <a:lnSpc>
                <a:spcPct val="105000"/>
              </a:lnSpc>
              <a:buClr>
                <a:schemeClr val="tx1"/>
              </a:buCl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8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35716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5860"/>
            <a:ext cx="8229600" cy="458690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285860"/>
            <a:ext cx="10515600" cy="414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Hardware and Software Requirements: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70402"/>
            <a:ext cx="8356659" cy="44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2018 - 19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42D41-FF4A-46A6-A5B6-D9D1BC6ADE1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682388"/>
            <a:ext cx="10515600" cy="5295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Functional Requirements: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user input and provide recommendations accordingly.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has previously ordered using the application, recommendations are provided based on the order history.</a:t>
            </a:r>
          </a:p>
          <a:p>
            <a:pPr marL="342900" indent="-342900">
              <a:buClr>
                <a:schemeClr val="tx1"/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Non-Functional Requirements:</a:t>
            </a:r>
          </a:p>
          <a:p>
            <a:pPr marL="0" lvl="1" indent="0">
              <a:buNone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accuracy.</a:t>
            </a:r>
          </a:p>
          <a:p>
            <a:pPr marL="342900" indent="-342900">
              <a:buClr>
                <a:schemeClr val="tx1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2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SYSTEM 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ARCHITECTURE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038" y="1825625"/>
            <a:ext cx="9975761" cy="3828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BE12E-309D-4D89-9257-90363FD94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0" y="1248938"/>
            <a:ext cx="10707179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6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7730"/>
            <a:ext cx="8229600" cy="1252470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1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100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DETAILED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DESIGN 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67785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Modules implemented: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Exploratory Data Analysis (EDA)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Train / Test Split (75:25)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Sparse Matrix Creation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Finding Global Average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Cold Start Problem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Algorithm Implementation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Comparison of efficiency between models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Dept. of CSE,RNSIT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2018 - 19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E3B0-E7CB-4A4B-BFAB-903D2341994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566</Words>
  <Application>Microsoft Office PowerPoint</Application>
  <PresentationFormat>Widescreen</PresentationFormat>
  <Paragraphs>184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Picture</vt:lpstr>
      <vt:lpstr>Project Phase-I Presentation &amp; Demonstration on  “FoodFinder: A Restaurant Recommender System”</vt:lpstr>
      <vt:lpstr>CONTENTS</vt:lpstr>
      <vt:lpstr>INTRODUCTION</vt:lpstr>
      <vt:lpstr>PowerPoint Presentation</vt:lpstr>
      <vt:lpstr>PowerPoint Presentation</vt:lpstr>
      <vt:lpstr> REQUIREMENTS  </vt:lpstr>
      <vt:lpstr>PowerPoint Presentation</vt:lpstr>
      <vt:lpstr> SYSTEM ARCHITECTURE </vt:lpstr>
      <vt:lpstr>  DETAILED DESIGN    </vt:lpstr>
      <vt:lpstr>PowerPoint Presentation</vt:lpstr>
      <vt:lpstr> IMPLEMENTATION </vt:lpstr>
      <vt:lpstr> RESULT ANALYSIS  </vt:lpstr>
      <vt:lpstr>CONCLUSION</vt:lpstr>
      <vt:lpstr>REFERENCES</vt:lpstr>
      <vt:lpstr>PROJECT SETUP AND DEMONSTRATION</vt:lpstr>
      <vt:lpstr>Suggestions….!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Screening Presentation on  “-----------------------------Title------------------------------”</dc:title>
  <dc:creator>Prof. Devaraju B M</dc:creator>
  <cp:lastModifiedBy>Varsha Ravindra</cp:lastModifiedBy>
  <cp:revision>26</cp:revision>
  <dcterms:created xsi:type="dcterms:W3CDTF">2018-09-27T13:10:55Z</dcterms:created>
  <dcterms:modified xsi:type="dcterms:W3CDTF">2018-11-30T05:16:03Z</dcterms:modified>
</cp:coreProperties>
</file>