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5" r:id="rId5"/>
    <p:sldId id="262" r:id="rId6"/>
    <p:sldId id="260" r:id="rId7"/>
    <p:sldId id="263" r:id="rId8"/>
    <p:sldId id="266" r:id="rId9"/>
    <p:sldId id="267" r:id="rId10"/>
    <p:sldId id="264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92F78-5129-4DD2-9695-6307FDB12893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97386-67B8-4430-A97D-A7F652735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9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40686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60366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97999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75361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6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6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3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2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4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5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2A34-B8F5-453C-AB9B-4F83745D9EF8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05738-4EF6-415D-A18F-6649C6A6B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1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ecommender-systems-python" TargetMode="External"/><Relationship Id="rId2" Type="http://schemas.openxmlformats.org/officeDocument/2006/relationships/hyperlink" Target="https://www.sciencedirect.com/science/article/pii/S11108665150003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y-journey-to-building-book-recommendation-system-5ec959c41847" TargetMode="External"/><Relationship Id="rId5" Type="http://schemas.openxmlformats.org/officeDocument/2006/relationships/hyperlink" Target="https://www.marutitech.com/recommendation-engine-benefits/" TargetMode="External"/><Relationship Id="rId4" Type="http://schemas.openxmlformats.org/officeDocument/2006/relationships/hyperlink" Target="https://en.wikipedia.org/wiki/Recommender_syste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Progress-3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Presentation &amp; Demonstration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FoodFinder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 A restaurant recommender system”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540" y="3214686"/>
            <a:ext cx="2884080" cy="192911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Students: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Varsha Ravindra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(1RN115CS119)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Sunidhi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Hegde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(1RN15CS110)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694" y="314324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Shashidhara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H 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Asst. Prof. Dept. of CSE, RNSIT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/>
          </p:nvPr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2018-19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06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1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for ‘</a:t>
            </a:r>
            <a:r>
              <a:rPr lang="en-US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your pick’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740" y="1542198"/>
            <a:ext cx="10849970" cy="21972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1140" y="1694597"/>
            <a:ext cx="10849970" cy="48836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the minimum number of votes required by a restaurant to be listed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qualified_restaurants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2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min_votes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['votes'].quantile(0.50)</a:t>
            </a:r>
          </a:p>
          <a:p>
            <a:pPr marL="0" lvl="2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2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‘score’ for each restaurant using the formula: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(v/(v+m) * R) + (m/(m+v) * C)</a:t>
            </a:r>
          </a:p>
          <a:p>
            <a:pPr marL="0" lvl="2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where v – number of votes</a:t>
            </a:r>
          </a:p>
          <a:p>
            <a:pPr marL="0" lvl="2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 – min_votes calculated in the previous step</a:t>
            </a:r>
          </a:p>
          <a:p>
            <a:pPr marL="0" lvl="2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R – rating of each restaurant</a:t>
            </a:r>
          </a:p>
          <a:p>
            <a:pPr marL="0" lvl="2" indent="0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 – average rating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Arrange restaurants in decreasing order of score.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Input the list of cuisines.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Match the restaurants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the cuisines.</a:t>
            </a:r>
          </a:p>
          <a:p>
            <a:pPr marL="342900" lvl="2" indent="-34290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Select top 7 restaurants for recomendations.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2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024" y="750628"/>
            <a:ext cx="8215952" cy="518067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Future work to be carried out </a:t>
            </a:r>
          </a:p>
          <a:p>
            <a:pPr marL="0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status of the project completion (%) : 80%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to be carried out 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 content based and collaborative filtering.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18"/>
            <a:ext cx="9980054" cy="6445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464347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[1] </a:t>
            </a:r>
            <a:r>
              <a:rPr lang="en-IN" sz="2000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recommender systems: Survey and experiments, User-modelling and User-adapted interactions , November 2002</a:t>
            </a:r>
          </a:p>
          <a:p>
            <a:pPr marL="0" lv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[2] https://www.sciencedirect.com/science/article/pii/S1110866515000341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[3] https://www.datacamp.com/community/tutorials/recommender-systems-python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[4] https://en.wikipedia.org/wiki/Recommender_system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[5] https://www.marutitech.com/recommendation-engine-benefits/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IN" sz="2000" spc="-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[6] https://towardsdatascience.com/my-journey-to-building-book-recommendation-system-5ec959c41847</a:t>
            </a:r>
            <a:endParaRPr lang="en-IN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8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SETUP AND DEMONSTRATION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Image result for PROJEC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279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20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Suggestions….!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1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96" y="1622738"/>
            <a:ext cx="9556125" cy="4481848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Existing System and Limitations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ARCHITECTURE/BLOCK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DETAILED DESIGN (Module wise)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Modules implemented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Libraries used / API’s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IMPLEMENTATIONS (Module wise)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Algorithm/Methods/Pseudo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ANALYSIS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work to be carried 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7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85926"/>
            <a:ext cx="8229600" cy="3643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related content out of relevant and irrelevant collection of items to users of online service providers.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recommender system aims to recommend restaurants to users based on user-restaurant ratings, reviews, price and 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7730"/>
            <a:ext cx="8229600" cy="125247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DETAILED DESIGN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433015"/>
            <a:ext cx="10248331" cy="454470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Modules implemented: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scraping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UI Design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Quiz for a new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458690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Hardware and Software Requirements: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96" y="1774868"/>
            <a:ext cx="8356659" cy="44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 Scraping using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BeautifulSoup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" y="1586736"/>
            <a:ext cx="5455662" cy="457199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80" y="1490834"/>
            <a:ext cx="659222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Cleaning and Preparation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8740" y="1542198"/>
            <a:ext cx="10849970" cy="21972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restaurants with no ratings.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a list of unique cuisines.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Strip the data of whitespaces.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restaurants.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33" y="3882113"/>
            <a:ext cx="7697274" cy="116221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44" y="5489124"/>
            <a:ext cx="3134162" cy="56205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44" y="6051177"/>
            <a:ext cx="314368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 marL="457200" lvl="1" indent="0">
              <a:buNone/>
            </a:pPr>
            <a:endParaRPr lang="en-US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A6FEC-8F8F-4A7B-B26D-018DAE1E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21" y="1690688"/>
            <a:ext cx="986955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953"/>
            <a:ext cx="10515600" cy="316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QUIZ FOR NEW USER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07EB3-EDDF-4CE9-9683-418BAAEF2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5" y="1646238"/>
            <a:ext cx="5074755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A7B01-3EBA-4B9E-8C20-409FD6612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0" y="1646238"/>
            <a:ext cx="6334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392</Words>
  <Application>Microsoft Office PowerPoint</Application>
  <PresentationFormat>Widescreen</PresentationFormat>
  <Paragraphs>145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Picture</vt:lpstr>
      <vt:lpstr>Project Progress-3 Review Presentation &amp; Demonstration on  “FoodFinder : A restaurant recommender system”</vt:lpstr>
      <vt:lpstr>CONTENTS</vt:lpstr>
      <vt:lpstr>INTRODUCTION</vt:lpstr>
      <vt:lpstr> DETAILED DESIGN </vt:lpstr>
      <vt:lpstr> REQUIREMENTS  </vt:lpstr>
      <vt:lpstr> Web Scraping using BeautifulSoup  </vt:lpstr>
      <vt:lpstr> Data Cleaning and Preparation  </vt:lpstr>
      <vt:lpstr> UI Design  </vt:lpstr>
      <vt:lpstr> QUIZ FOR NEW USER</vt:lpstr>
      <vt:lpstr> Algorithm for ‘take your pick’  </vt:lpstr>
      <vt:lpstr>PowerPoint Presentation</vt:lpstr>
      <vt:lpstr>REFERENCES</vt:lpstr>
      <vt:lpstr>PROJECT SETUP AND DEMONSTRATION</vt:lpstr>
      <vt:lpstr>Suggestions….!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Progress-2 Review Presentation &amp; Demonstration on  “FoodFinder : A restaurant recommender system”</dc:title>
  <dc:creator>Varsha Ravindra</dc:creator>
  <cp:lastModifiedBy>Varsha Ravindra</cp:lastModifiedBy>
  <cp:revision>5</cp:revision>
  <dcterms:created xsi:type="dcterms:W3CDTF">2019-03-28T07:10:38Z</dcterms:created>
  <dcterms:modified xsi:type="dcterms:W3CDTF">2019-04-07T07:21:16Z</dcterms:modified>
</cp:coreProperties>
</file>