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80" r:id="rId6"/>
    <p:sldId id="281" r:id="rId7"/>
    <p:sldId id="261" r:id="rId8"/>
    <p:sldId id="267" r:id="rId9"/>
    <p:sldId id="262" r:id="rId10"/>
    <p:sldId id="283" r:id="rId11"/>
    <p:sldId id="282" r:id="rId12"/>
    <p:sldId id="268" r:id="rId13"/>
    <p:sldId id="263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BAEDC-97A5-41BF-AE8A-4A42B72F74F6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9C4B8-E9A4-4BC8-805B-89B7C9735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125489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24006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133791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349689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6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7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6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4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48" y="1532585"/>
            <a:ext cx="7772400" cy="14295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Technical Seminar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“Content-based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recommender system”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7540" y="3214686"/>
            <a:ext cx="2884080" cy="192911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Students: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Varsha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Ravindra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(1RN115CS119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24694" y="3143248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Guide: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Shashidhara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H 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Asst. Prof. Dept. of CSE, RNSIT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927980"/>
              </p:ext>
            </p:extLst>
          </p:nvPr>
        </p:nvGraphicFramePr>
        <p:xfrm>
          <a:off x="5526581" y="246160"/>
          <a:ext cx="1069485" cy="138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Picture" r:id="rId4" imgW="1408176" imgH="2011680" progId="Word.Picture.8">
                  <p:embed/>
                </p:oleObj>
              </mc:Choice>
              <mc:Fallback>
                <p:oleObj name="Picture" r:id="rId4" imgW="1408176" imgH="2011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581" y="246160"/>
                        <a:ext cx="1069485" cy="13859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088301" y="5454571"/>
            <a:ext cx="807249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8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RNS INSTITUTE OF TECHNOLOGY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2018-19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0" name="Picture 1" descr="G:\RNSIT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95934" y="4248565"/>
            <a:ext cx="1214446" cy="129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990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2018 - 19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332"/>
            <a:ext cx="6077798" cy="3372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7845"/>
            <a:ext cx="7335274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1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2018 - 19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11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63192"/>
            <a:ext cx="10515600" cy="132556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IMPLEMENTATION OF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CONTENT-BASED RECOMMENDER ALGORITHM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977805"/>
            <a:ext cx="7487695" cy="537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9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953"/>
            <a:ext cx="10515600" cy="3167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AND DRAWBACKS</a:t>
            </a:r>
            <a:b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09702" y="2279175"/>
            <a:ext cx="4648199" cy="515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Advantages 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Independence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Transparency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Item</a:t>
            </a:r>
          </a:p>
          <a:p>
            <a:pPr marL="45720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01135" y="1825625"/>
            <a:ext cx="4648199" cy="515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Drawbacks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Limited content analysis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 specialization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User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00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071"/>
            <a:ext cx="10339316" cy="4735773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filtering method is a domain-dependent and it highlights largely on the exploration of the features of items to produce predictions.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filtering approach is the utmost successful method in predicting documents such as news, web pages and publications.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CBF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has the capability to change its recommendations with changes occurs in user profile within a very short period of time.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CBF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diverse types of prototypes to discover match between articles or documents for producing meaningful recommendations like keyword based model (Vector Space Model) for example, TF/IDF (Term Frequency Inverse Document Frequency).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11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918"/>
            <a:ext cx="9980054" cy="6445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681" y="1595707"/>
            <a:ext cx="10022006" cy="38088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Mandave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Govind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Pole ″A Review on Content Based Recommendation System”, Vol. 4, Issue 11, November 2016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Lü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Yeung C H, et al. Recommender systems[J]. Physics Reports, 2012, 519(1): 1-49.USA: Abbrev. of Publisher,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Recommender Systems,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Aggarwal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Pasquale Lops, Marco de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Gemmis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Giovanni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Semeraro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“Content-based Recommender Systems: State of the Art and Trends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 J.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Pazzani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Daniel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Billsus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“Content-Based Recommendation Systems”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2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85794"/>
            <a:ext cx="8229600" cy="578647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5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THANK YOU!!!</a:t>
            </a: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34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28604"/>
            <a:ext cx="8229600" cy="98903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79326" y="1267513"/>
            <a:ext cx="9275361" cy="44590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GroupLens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Amazon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Netflix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FUNDAMENTALS OF CONTENT-BASED RECOMMENDERS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HIGH LEVEL ARCHITECTURE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CONTENT-BASED RECOMMENDER ALGORITHM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IMPLEMENTATION OF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RECOMMENDER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ADVANTAGES AND DRAWBACKS IN CONTENT-BASED FILTERING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CONCLUSION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714356"/>
            <a:ext cx="8229600" cy="78581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15" y="1842448"/>
            <a:ext cx="7249313" cy="4513902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recommender system is an information filtering system that seeks to predict the “rating” or “preference” that a user would give an item.</a:t>
            </a:r>
          </a:p>
          <a:p>
            <a:pPr marL="342900" indent="-342900" algn="just"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are used in a variety of areas including movies, music, news, books, research articles, social tags and products in general.</a:t>
            </a:r>
          </a:p>
          <a:p>
            <a:pPr marL="342900" indent="-342900" algn="just"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best use-case of a recommender system 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Netflix. More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80% of the TV shows that people watch 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Netflix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discovered through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platform’s recommendation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8" name="Picture 2" descr="Image result for recommender sys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715" y="1558032"/>
            <a:ext cx="2536210" cy="222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28" y="3963170"/>
            <a:ext cx="4399538" cy="263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80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357166"/>
            <a:ext cx="8229600" cy="78581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184" y="1516513"/>
            <a:ext cx="6591632" cy="488292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GroupLens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lvl="1" indent="0"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GroupLens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a pioneering recommender system, which was built as a research prototype for recommendation of Usenet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news. </a:t>
            </a:r>
          </a:p>
          <a:p>
            <a:pPr marL="0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collected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from Usenet readers and used them to predict whether or not other readers would like an article before they read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2050" name="Picture 2" descr="Image result for groupl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832" y="950225"/>
            <a:ext cx="42100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roupl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60" y="3957977"/>
            <a:ext cx="4762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4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5075" y="4350320"/>
            <a:ext cx="4915134" cy="2006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customer-specific buying and browsing data can be easily collected when users are logged in with an account authentication mechanism supported by Amazon.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2018 - 19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3206" y="504966"/>
            <a:ext cx="6223379" cy="3207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Amazon :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recommendations in Amazon.com are provided on the basis of explicitly provided ratings, buying behaviour, and browsing behaviour.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 result for amazon recommendation sys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185"/>
            <a:ext cx="6865253" cy="36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mazon recommendation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53" y="107457"/>
            <a:ext cx="5214956" cy="381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13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2018 - 19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38177" y="4401404"/>
            <a:ext cx="4916027" cy="23200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 provides examples of recommendations based on specific items that were watched by the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1194" y="504966"/>
            <a:ext cx="6223379" cy="3207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Netflix :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provides users the ability to rate the movies and television shows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recommendations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actions in terms of watching various items are also stored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7221"/>
            <a:ext cx="6930230" cy="3258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19" y="1"/>
            <a:ext cx="5977281" cy="320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9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rmAutofit fontScale="90000"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1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FUNDAMENTALS OF CONTENT-BASED RECOMENDERS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9481" y="2159758"/>
            <a:ext cx="5841242" cy="222324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Content based approach,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descriptive attributes of items are used to make recommendations.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:\Users\Nalina Vadmal\Pictures\Screenshots\Screenshot (100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7" y="1435090"/>
            <a:ext cx="5445125" cy="22136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69710" y="4208258"/>
            <a:ext cx="11472081" cy="214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ratings, buying and browsing behaviour of the user is combined with the content information available in the items. </a:t>
            </a:r>
          </a:p>
          <a:p>
            <a:pPr marL="342900" lvl="1" indent="-342900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content-based approach, the recommendations of items is related qualities or insights of the objects. </a:t>
            </a: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6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7730"/>
            <a:ext cx="8229600" cy="1252470"/>
          </a:xfrm>
        </p:spPr>
        <p:txBody>
          <a:bodyPr>
            <a:normAutofit fontScale="90000"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1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HIGH LEVEL ARCHITECTURE OF CONTENT-BASED RECOMMENDERS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8" name="Picture 7" descr="C:\Users\Nalina Vadmal\Pictures\Screenshots\Screenshot (10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85" y="1600199"/>
            <a:ext cx="7833815" cy="4576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72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9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CONTENT-BASED RECOMMENDER ALGORITHM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63" y="1913189"/>
            <a:ext cx="7878274" cy="2172003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32430" y="1388755"/>
            <a:ext cx="10727140" cy="16104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IN" b="1" dirty="0" smtClean="0"/>
              <a:t>Consider the below example:</a:t>
            </a:r>
            <a:endParaRPr lang="en-US" sz="2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9710" y="4208258"/>
            <a:ext cx="11472081" cy="214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we’d like to do here is, look at these users and predict how they would rate the movies that they haven’t rated yet. </a:t>
            </a:r>
          </a:p>
          <a:p>
            <a:pPr marL="342900" lvl="1" indent="-342900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suppose each of these movies has a set of features x1, x2 which measures the degree to which a movie is romantic and an 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movie. </a:t>
            </a: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2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778</Words>
  <Application>Microsoft Office PowerPoint</Application>
  <PresentationFormat>Widescreen</PresentationFormat>
  <Paragraphs>137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Picture</vt:lpstr>
      <vt:lpstr>Technical Seminar on  “Content-based recommender system”</vt:lpstr>
      <vt:lpstr>CONTENTS</vt:lpstr>
      <vt:lpstr>INTRODUCTION</vt:lpstr>
      <vt:lpstr> LITERATURE SURVEY  </vt:lpstr>
      <vt:lpstr>PowerPoint Presentation</vt:lpstr>
      <vt:lpstr>PowerPoint Presentation</vt:lpstr>
      <vt:lpstr> FUNDAMENTALS OF CONTENT-BASED RECOMENDERS </vt:lpstr>
      <vt:lpstr> HIGH LEVEL ARCHITECTURE OF CONTENT-BASED RECOMMENDERS </vt:lpstr>
      <vt:lpstr> CONTENT-BASED RECOMMENDER ALGORITHM </vt:lpstr>
      <vt:lpstr>PowerPoint Presentation</vt:lpstr>
      <vt:lpstr>PowerPoint Presentation</vt:lpstr>
      <vt:lpstr>   ADVANTAGES AND DRAWBACKS 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Screening Presentation on  “-----------------------------Title------------------------------”</dc:title>
  <dc:creator>Prof. Devaraju B M</dc:creator>
  <cp:lastModifiedBy>Varsha Ravindra</cp:lastModifiedBy>
  <cp:revision>36</cp:revision>
  <dcterms:created xsi:type="dcterms:W3CDTF">2018-09-27T13:10:55Z</dcterms:created>
  <dcterms:modified xsi:type="dcterms:W3CDTF">2019-03-08T01:22:36Z</dcterms:modified>
</cp:coreProperties>
</file>