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68" r:id="rId17"/>
    <p:sldId id="275" r:id="rId18"/>
    <p:sldId id="280" r:id="rId19"/>
    <p:sldId id="269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AEAE-1D6D-4A21-AD38-CC88A9B56EFE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3B02-D06F-48F5-8A55-8A7634B7B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8599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14439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34804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89195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3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6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8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5872-9C55-4343-A699-B17F85792F5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62B1-CFB2-4194-BC19-8CC2A264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ecommender-systems-python" TargetMode="External"/><Relationship Id="rId2" Type="http://schemas.openxmlformats.org/officeDocument/2006/relationships/hyperlink" Target="https://www.sciencedirect.com/science/article/pii/S11108665150003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y-journey-to-building-book-recommendation-system-5ec959c41847" TargetMode="External"/><Relationship Id="rId5" Type="http://schemas.openxmlformats.org/officeDocument/2006/relationships/hyperlink" Target="https://www.marutitech.com/recommendation-engine-benefits/" TargetMode="External"/><Relationship Id="rId4" Type="http://schemas.openxmlformats.org/officeDocument/2006/relationships/hyperlink" Target="https://en.wikipedia.org/wiki/Recommender_syste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2400" b="1" dirty="0" smtClean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Presentation &amp; Demonstration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FoodFinder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 A restaurant recommender system”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540" y="3214686"/>
            <a:ext cx="2884080" cy="192911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Students: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Varsha Ravindra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(1RN115CS119)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Sunidhi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Hegde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(1RN15CS110)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694" y="314324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Shashidhara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H 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Asst. Prof. Dept. of CSE, RNSIT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/>
          </p:nvPr>
        </p:nvGraphicFramePr>
        <p:xfrm>
          <a:off x="5595934" y="336036"/>
          <a:ext cx="1000132" cy="12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icture" r:id="rId4" imgW="1408176" imgH="2011680" progId="Word.Picture.8">
                  <p:embed/>
                </p:oleObj>
              </mc:Choice>
              <mc:Fallback>
                <p:oleObj name="Picture" r:id="rId4" imgW="1408176" imgH="2011680" progId="Word.Picture.8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4" y="336036"/>
                        <a:ext cx="1000132" cy="1296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88301" y="5454571"/>
            <a:ext cx="80724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2018-19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5934" y="4248565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5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600" b="1" u="sng" dirty="0">
                <a:latin typeface="Times New Roman" pitchFamily="18" charset="0"/>
                <a:cs typeface="Times New Roman" pitchFamily="18" charset="0"/>
              </a:rPr>
              <a:t>Libraries Used</a:t>
            </a: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 is a Python library for pulling data out of HTML and XML files. 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Flask 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popular Python web application frameworks.</a:t>
            </a: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PyMongo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 is a Python distribution containing tools for working with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dirty="0" smtClean="0"/>
              <a:t>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library written for the Python programming language for data manipulation and analysis</a:t>
            </a:r>
            <a:r>
              <a:rPr lang="en-IN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 is a free software machine learning library for Python. 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0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859810"/>
            <a:ext cx="10969487" cy="5317154"/>
          </a:xfrm>
        </p:spPr>
        <p:txBody>
          <a:bodyPr/>
          <a:lstStyle/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Web scraping with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Pythom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using Beautiful Soup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" y="1870075"/>
            <a:ext cx="5455662" cy="428866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80" y="1870075"/>
            <a:ext cx="6592220" cy="42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0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04967"/>
            <a:ext cx="10698707" cy="567199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Data cleaning and preparation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restaurants with no ratings.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list of unique cuisines.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Strip the data of whitespaces.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restaurants.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33" y="3882113"/>
            <a:ext cx="7697274" cy="11622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44" y="5489124"/>
            <a:ext cx="3134162" cy="56205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44" y="6051177"/>
            <a:ext cx="314368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0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04967"/>
            <a:ext cx="10698707" cy="5671996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Algorithm for ‘New User’ (Take your pick):</a:t>
            </a:r>
          </a:p>
          <a:p>
            <a:pPr marL="228600" lvl="1">
              <a:spcBef>
                <a:spcPts val="1000"/>
              </a:spcBef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the minimum number of votes required by a restaurant to be listed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qualified_restaurants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2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min_votes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['votes'].quantile(0.50)</a:t>
            </a:r>
          </a:p>
          <a:p>
            <a:pPr marL="0" lvl="2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‘score’ for each restaurant using the formula: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(v/(v+m) * R) + (m/(m+v) * C)</a:t>
            </a:r>
          </a:p>
          <a:p>
            <a:pPr marL="0" lvl="2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where v – number of votes</a:t>
            </a:r>
          </a:p>
          <a:p>
            <a:pPr marL="0" lvl="2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  m – min_votes calculated in the previous step</a:t>
            </a:r>
          </a:p>
          <a:p>
            <a:pPr marL="0" lvl="2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  R – rating of each restaurant</a:t>
            </a:r>
          </a:p>
          <a:p>
            <a:pPr marL="0" lvl="2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  C – average rating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Arrange restaurants in decreasing order of score.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Input the list of cuisines.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Match the restaurants containing the cuisines.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Select top 7 restaurants for recomendations.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81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232012"/>
            <a:ext cx="10698707" cy="6496333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Algorithm for ‘Intermediate User’ (Content-based approach)</a:t>
            </a:r>
          </a:p>
          <a:p>
            <a:pPr marL="228600" lvl="1">
              <a:spcBef>
                <a:spcPts val="1000"/>
              </a:spcBef>
            </a:pP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index of the restaurant that matches the restaurant name inputted.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list of cosine similarity scores for that particular restaurant with all restaurants. Convert it into a list of tuples where the first element is its position and the second is the similarity score.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restaurants based on the similarity score.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restaurant indices based on the similarity score.</a:t>
            </a:r>
          </a:p>
          <a:p>
            <a:pPr lvl="0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restaurant name based on the restaurant indices. </a:t>
            </a:r>
          </a:p>
          <a:p>
            <a:pPr lvl="0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restaurants for which recommendations is not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recommending to a user:</a:t>
            </a:r>
          </a:p>
          <a:p>
            <a:pPr marL="1077913" lvl="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further only if the username entered is present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lvl="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number of restaurants that the user has rated.</a:t>
            </a:r>
          </a:p>
          <a:p>
            <a:pPr marL="1077913" lvl="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restaurants that the user has rated.</a:t>
            </a:r>
          </a:p>
          <a:p>
            <a:pPr marL="1077913" lvl="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if the restaurant is present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restaurants for which recommendations is not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or if the restaurant has &lt; </a:t>
            </a: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3.0 ratings.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lvl="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generate a list of recommendations for each restaurant that the user has rated.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12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232012"/>
            <a:ext cx="10698707" cy="6496333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Algorithm for ‘Super User’ (Collab-filtering approach)</a:t>
            </a:r>
          </a:p>
          <a:p>
            <a:pPr marL="228600" lvl="1">
              <a:spcBef>
                <a:spcPts val="1000"/>
              </a:spcBef>
            </a:pP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with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cust_ratings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column to aggregate.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pivot table, find Pearson’s correlation.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username.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list of all restaurants rated by the user.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restaurant in the list: </a:t>
            </a:r>
          </a:p>
          <a:p>
            <a:pPr marL="900113" lvl="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correlation matrix and get the row of that particular restaurant. Drop 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 marL="900113" lvl="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each of the correlation value with the rating that particular restaurant. </a:t>
            </a:r>
          </a:p>
          <a:p>
            <a:pPr marL="900113" lvl="0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now have a series containing the index of the restaurants along with its correlation to the inputted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this series in decreasing order of the correlation score.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 the top recommendations and get the restaurant name using the index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49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SNAPSHOTS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0279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87" y="1541317"/>
            <a:ext cx="9414825" cy="48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0"/>
            <a:ext cx="10515600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Take your pick: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9" y="1027906"/>
            <a:ext cx="1154591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0"/>
            <a:ext cx="10515600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Recommendations: 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1117111"/>
            <a:ext cx="1149828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2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345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599" cy="54591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  <a:r>
              <a:rPr lang="en-US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take user interest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lnSpc>
                <a:spcPct val="115000"/>
              </a:lnSpc>
              <a:buClr>
                <a:schemeClr val="tx1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3100" b="1" u="sng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3100" b="1" u="sng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100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recommender system which uses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and item-based collaborative approach to provide recommendations to user.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8604"/>
            <a:ext cx="8229600" cy="989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967113" cy="4589685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Existing System and Limitations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ARCHITECTURE/BLOCK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DETAILED DESIGN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Modules implemented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Libraries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Algorithms used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ANALYSIS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33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18"/>
            <a:ext cx="9980054" cy="6445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464347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[1] </a:t>
            </a:r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Hybrid recommender systems: Survey and experiments, User-modelling and User-adapted interactions , November 2002</a:t>
            </a:r>
          </a:p>
          <a:p>
            <a:pPr marL="0" lv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[2] https://www.sciencedirect.com/science/article/pii/S1110866515000341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[3] https://www.datacamp.com/community/tutorials/recommender-systems-python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[4] https://en.wikipedia.org/wiki/Recommender_system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[5] https://www.marutitech.com/recommendation-engine-benefits/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[6] https://towardsdatascience.com/my-journey-to-building-book-recommendation-system-5ec959c41847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SETUP AND DEMONSTRATION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Image result for PROJEC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2790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31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Suggestions….!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4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78647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71435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85926"/>
            <a:ext cx="8229600" cy="3643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related content out of relevant and irrelevant collection of items to users of online service providers.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recommender system aims to recommend restaurants to users based on user-restaurant ratings, reviews, price and location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9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423081"/>
            <a:ext cx="10671412" cy="575388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Existing system and it’s limitations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take user interest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accountable result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44066-300F-42AC-9FFD-9AC9CC7E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5" y="1009967"/>
            <a:ext cx="5848611" cy="33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/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recommender system which uses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and collaborative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to provide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endParaRPr lang="en-IN" sz="2400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321" y="1255594"/>
            <a:ext cx="9908275" cy="5100756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0" lvl="1" indent="0">
              <a:buNone/>
            </a:pPr>
            <a:endParaRPr lang="en-US" sz="2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 Pentium IV 2.4 GHz</a:t>
            </a: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500 GB</a:t>
            </a: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4GB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0" lvl="1" indent="0">
              <a:buNone/>
            </a:pPr>
            <a:endParaRPr lang="en-US" sz="2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7 / higher</a:t>
            </a: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</a:t>
            </a: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I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7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23526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Functional Requirements: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user input and provide recommendations accordingly.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has previously ordered using the application, recommendations are provided based on the order history.</a:t>
            </a:r>
          </a:p>
          <a:p>
            <a:pPr marL="342900" indent="-342900">
              <a:buClr>
                <a:schemeClr val="tx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Non-Functional Requirements: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ARCHITECTURE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54" y="1241946"/>
            <a:ext cx="7055891" cy="51144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5761" y="4039737"/>
            <a:ext cx="1037230" cy="1050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7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7730"/>
            <a:ext cx="8229600" cy="125247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DETAILED DESIGN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1433015"/>
            <a:ext cx="10248331" cy="454470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Modules implemented: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scraping with Python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BeautifulSoup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Design. Front-end code has been integrated with Python using Flask.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Successful establishment of connection with MongoDB.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.Quiz for a new user.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Content-based system for intermediate users.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Item-based collaborative filtering for super user.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921</Words>
  <Application>Microsoft Office PowerPoint</Application>
  <PresentationFormat>Widescreen</PresentationFormat>
  <Paragraphs>246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Picture</vt:lpstr>
      <vt:lpstr>Project Final Presentation &amp; Demonstration on  “FoodFinder : A restaurant recommender system”</vt:lpstr>
      <vt:lpstr>CONTENTS</vt:lpstr>
      <vt:lpstr>INTRODUCTION</vt:lpstr>
      <vt:lpstr>PowerPoint Presentation</vt:lpstr>
      <vt:lpstr>PowerPoint Presentation</vt:lpstr>
      <vt:lpstr> REQUIREMENTS  </vt:lpstr>
      <vt:lpstr>PowerPoint Presentation</vt:lpstr>
      <vt:lpstr> SYSTEM ARCHITECTURE </vt:lpstr>
      <vt:lpstr> DETAILED DESIGN </vt:lpstr>
      <vt:lpstr>PowerPoint Presentation</vt:lpstr>
      <vt:lpstr> IMPLEMENTATION </vt:lpstr>
      <vt:lpstr>PowerPoint Presentation</vt:lpstr>
      <vt:lpstr>PowerPoint Presentation</vt:lpstr>
      <vt:lpstr>PowerPoint Presentation</vt:lpstr>
      <vt:lpstr>PowerPoint Presentation</vt:lpstr>
      <vt:lpstr> RESULT SNAPSHOTS  </vt:lpstr>
      <vt:lpstr>Take your pick:</vt:lpstr>
      <vt:lpstr>Recommendations: </vt:lpstr>
      <vt:lpstr>CONCLUSION</vt:lpstr>
      <vt:lpstr>REFERENCES</vt:lpstr>
      <vt:lpstr>PROJECT SETUP AND DEMONSTRATION</vt:lpstr>
      <vt:lpstr>Suggestions….!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Final Presentation &amp; Demonstration on  “FoodFinder : A restaurant recommender system”</dc:title>
  <dc:creator>Varsha Ravindra</dc:creator>
  <cp:lastModifiedBy>Varsha Ravindra</cp:lastModifiedBy>
  <cp:revision>9</cp:revision>
  <dcterms:created xsi:type="dcterms:W3CDTF">2019-04-24T00:36:00Z</dcterms:created>
  <dcterms:modified xsi:type="dcterms:W3CDTF">2019-04-24T11:38:49Z</dcterms:modified>
</cp:coreProperties>
</file>