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Project%20-%203%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- 3 (2).xlsx]Sheet2!Sheet2</c:name>
    <c:fmtId val="7"/>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Sheet2!$B$1:$B$2</c:f>
              <c:strCache>
                <c:ptCount val="1"/>
                <c:pt idx="0">
                  <c:v>Fully Meets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exp"/>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movingAvg"/>
            <c:period val="2"/>
            <c:dispRSqr val="0"/>
            <c:dispEq val="0"/>
          </c:trendline>
          <c:cat>
            <c:strRef>
              <c:f>Sheet2!$A$3:$A$14</c:f>
              <c:strCache>
                <c:ptCount val="11"/>
                <c:pt idx="0">
                  <c:v>Albert</c:v>
                </c:pt>
                <c:pt idx="1">
                  <c:v>Brendon</c:v>
                </c:pt>
                <c:pt idx="2">
                  <c:v>Cristal</c:v>
                </c:pt>
                <c:pt idx="3">
                  <c:v>Jaiden</c:v>
                </c:pt>
                <c:pt idx="4">
                  <c:v>Jaslene</c:v>
                </c:pt>
                <c:pt idx="5">
                  <c:v>Jerimiah</c:v>
                </c:pt>
                <c:pt idx="6">
                  <c:v>Leland</c:v>
                </c:pt>
                <c:pt idx="7">
                  <c:v>Sarai</c:v>
                </c:pt>
                <c:pt idx="8">
                  <c:v>Sonny</c:v>
                </c:pt>
                <c:pt idx="9">
                  <c:v>Thomas</c:v>
                </c:pt>
                <c:pt idx="10">
                  <c:v>(blank)</c:v>
                </c:pt>
              </c:strCache>
            </c:strRef>
          </c:cat>
          <c:val>
            <c:numRef>
              <c:f>Sheet2!$B$3:$B$14</c:f>
              <c:numCache>
                <c:formatCode>General</c:formatCode>
                <c:ptCount val="11"/>
                <c:pt idx="0">
                  <c:v>3484</c:v>
                </c:pt>
                <c:pt idx="1">
                  <c:v>3486</c:v>
                </c:pt>
                <c:pt idx="3">
                  <c:v>3485</c:v>
                </c:pt>
                <c:pt idx="4">
                  <c:v>3483</c:v>
                </c:pt>
                <c:pt idx="5">
                  <c:v>3480</c:v>
                </c:pt>
                <c:pt idx="6">
                  <c:v>3481</c:v>
                </c:pt>
                <c:pt idx="7">
                  <c:v>3479</c:v>
                </c:pt>
                <c:pt idx="9">
                  <c:v>3478</c:v>
                </c:pt>
              </c:numCache>
            </c:numRef>
          </c:val>
        </c:ser>
        <c:ser>
          <c:idx val="1"/>
          <c:order val="1"/>
          <c:tx>
            <c:strRef>
              <c:f>Sheet2!$C$1:$C$2</c:f>
              <c:strCache>
                <c:ptCount val="1"/>
                <c:pt idx="0">
                  <c:v>Needs Improvement</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Sheet2!$A$3:$A$14</c:f>
              <c:strCache>
                <c:ptCount val="11"/>
                <c:pt idx="0">
                  <c:v>Albert</c:v>
                </c:pt>
                <c:pt idx="1">
                  <c:v>Brendon</c:v>
                </c:pt>
                <c:pt idx="2">
                  <c:v>Cristal</c:v>
                </c:pt>
                <c:pt idx="3">
                  <c:v>Jaiden</c:v>
                </c:pt>
                <c:pt idx="4">
                  <c:v>Jaslene</c:v>
                </c:pt>
                <c:pt idx="5">
                  <c:v>Jerimiah</c:v>
                </c:pt>
                <c:pt idx="6">
                  <c:v>Leland</c:v>
                </c:pt>
                <c:pt idx="7">
                  <c:v>Sarai</c:v>
                </c:pt>
                <c:pt idx="8">
                  <c:v>Sonny</c:v>
                </c:pt>
                <c:pt idx="9">
                  <c:v>Thomas</c:v>
                </c:pt>
                <c:pt idx="10">
                  <c:v>(blank)</c:v>
                </c:pt>
              </c:strCache>
            </c:strRef>
          </c:cat>
          <c:val>
            <c:numRef>
              <c:f>Sheet2!$C$3:$C$14</c:f>
              <c:numCache>
                <c:formatCode>General</c:formatCode>
                <c:ptCount val="11"/>
                <c:pt idx="2">
                  <c:v>3482</c:v>
                </c:pt>
                <c:pt idx="8">
                  <c:v>3477</c:v>
                </c:pt>
              </c:numCache>
            </c:numRef>
          </c:val>
        </c:ser>
        <c:ser>
          <c:idx val="2"/>
          <c:order val="2"/>
          <c:tx>
            <c:strRef>
              <c:f>Sheet2!$D$1:$D$2</c:f>
              <c:strCache>
                <c:ptCount val="1"/>
                <c:pt idx="0">
                  <c:v>(blank)</c:v>
                </c:pt>
              </c:strCache>
            </c:strRef>
          </c:tx>
          <c:spPr>
            <a:solidFill>
              <a:schemeClr val="accent3"/>
            </a:solidFill>
            <a:ln>
              <a:noFill/>
            </a:ln>
            <a:effectLst/>
          </c:spPr>
          <c:invertIfNegative val="0"/>
          <c:cat>
            <c:strRef>
              <c:f>Sheet2!$A$3:$A$14</c:f>
              <c:strCache>
                <c:ptCount val="11"/>
                <c:pt idx="0">
                  <c:v>Albert</c:v>
                </c:pt>
                <c:pt idx="1">
                  <c:v>Brendon</c:v>
                </c:pt>
                <c:pt idx="2">
                  <c:v>Cristal</c:v>
                </c:pt>
                <c:pt idx="3">
                  <c:v>Jaiden</c:v>
                </c:pt>
                <c:pt idx="4">
                  <c:v>Jaslene</c:v>
                </c:pt>
                <c:pt idx="5">
                  <c:v>Jerimiah</c:v>
                </c:pt>
                <c:pt idx="6">
                  <c:v>Leland</c:v>
                </c:pt>
                <c:pt idx="7">
                  <c:v>Sarai</c:v>
                </c:pt>
                <c:pt idx="8">
                  <c:v>Sonny</c:v>
                </c:pt>
                <c:pt idx="9">
                  <c:v>Thomas</c:v>
                </c:pt>
                <c:pt idx="10">
                  <c:v>(blank)</c:v>
                </c:pt>
              </c:strCache>
            </c:strRef>
          </c:cat>
          <c:val>
            <c:numRef>
              <c:f>Sheet2!$D$3:$D$14</c:f>
              <c:numCache>
                <c:formatCode>General</c:formatCode>
                <c:ptCount val="11"/>
              </c:numCache>
            </c:numRef>
          </c:val>
        </c:ser>
        <c:dLbls>
          <c:showLegendKey val="0"/>
          <c:showVal val="0"/>
          <c:showCatName val="0"/>
          <c:showSerName val="0"/>
          <c:showPercent val="0"/>
          <c:showBubbleSize val="0"/>
        </c:dLbls>
        <c:gapWidth val="219"/>
        <c:overlap val="-27"/>
        <c:axId val="354320120"/>
        <c:axId val="354314632"/>
      </c:barChart>
      <c:catAx>
        <c:axId val="354320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314632"/>
        <c:crosses val="autoZero"/>
        <c:auto val="1"/>
        <c:lblAlgn val="ctr"/>
        <c:lblOffset val="100"/>
        <c:noMultiLvlLbl val="0"/>
      </c:catAx>
      <c:valAx>
        <c:axId val="354314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320120"/>
        <c:crosses val="autoZero"/>
        <c:crossBetween val="between"/>
      </c:valAx>
      <c:spPr>
        <a:noFill/>
        <a:ln>
          <a:noFill/>
        </a:ln>
        <a:effectLst/>
      </c:spPr>
    </c:plotArea>
    <c:legend>
      <c:legendPos val="r"/>
      <c:layout>
        <c:manualLayout>
          <c:xMode val="edge"/>
          <c:yMode val="edge"/>
          <c:x val="0.65489498267472945"/>
          <c:y val="0.10480123025293792"/>
          <c:w val="0.32035637076687917"/>
          <c:h val="0.7787267690744110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IN"/>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IN"/>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IN"/>
        </a:p>
      </dgm:t>
    </dgm:pt>
  </dgm:ptLst>
  <dgm:cxnLst>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
    <dgm:cxn modelId="{C49155D8-A494-4385-9E37-F7648B0D637D}" type="presOf" srcId="{D12BC7DB-DA74-4C98-85AD-7640BD8B8AA0}" destId="{220E02D8-68AA-4C0E-BF51-BA594B8BAF6D}" srcOrd="0" destOrd="0" presId="urn:microsoft.com/office/officeart/2005/8/layout/target3"/>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BEB532-9F71-4EC7-A9E3-779BF93FF0A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70581E58-7468-47CD-A8EC-EF8002E95FC7}">
      <dgm:prSet/>
      <dgm:spPr/>
      <dgm:t>
        <a:bodyPr/>
        <a:lstStyle/>
        <a:p>
          <a:endParaRPr lang="en-US" dirty="0"/>
        </a:p>
      </dgm:t>
    </dgm:pt>
    <dgm:pt modelId="{81CE2BA7-FBC9-41B2-B071-47107FE5FCC4}" type="parTrans" cxnId="{BEF14E05-0C20-4C85-951D-3D723DE55486}">
      <dgm:prSet/>
      <dgm:spPr/>
      <dgm:t>
        <a:bodyPr/>
        <a:lstStyle/>
        <a:p>
          <a:endParaRPr lang="en-US"/>
        </a:p>
      </dgm:t>
    </dgm:pt>
    <dgm:pt modelId="{64872D31-A3E3-4096-962F-E505E7B7E6C8}" type="sibTrans" cxnId="{BEF14E05-0C20-4C85-951D-3D723DE55486}">
      <dgm:prSet/>
      <dgm:spPr/>
      <dgm:t>
        <a:bodyPr/>
        <a:lstStyle/>
        <a:p>
          <a:endParaRPr lang="en-US"/>
        </a:p>
      </dgm:t>
    </dgm:pt>
    <dgm:pt modelId="{319563BF-F25B-4D85-8566-93A5A8B607C9}">
      <dgm:prSet/>
      <dgm:spPr/>
      <dgm:t>
        <a:bodyPr/>
        <a:lstStyle/>
        <a:p>
          <a:endParaRPr lang="en-US" dirty="0"/>
        </a:p>
      </dgm:t>
    </dgm:pt>
    <dgm:pt modelId="{CBD9A85B-08E7-4409-9EF7-6EF34EE38949}" type="parTrans" cxnId="{9779CFE7-C985-46E8-AC3E-7F1B4CC39BF0}">
      <dgm:prSet/>
      <dgm:spPr/>
      <dgm:t>
        <a:bodyPr/>
        <a:lstStyle/>
        <a:p>
          <a:endParaRPr lang="en-US"/>
        </a:p>
      </dgm:t>
    </dgm:pt>
    <dgm:pt modelId="{ECE6B411-D2CA-45A6-82B3-813C224A154C}" type="sibTrans" cxnId="{9779CFE7-C985-46E8-AC3E-7F1B4CC39BF0}">
      <dgm:prSet/>
      <dgm:spPr/>
      <dgm:t>
        <a:bodyPr/>
        <a:lstStyle/>
        <a:p>
          <a:endParaRPr lang="en-US"/>
        </a:p>
      </dgm:t>
    </dgm:pt>
    <dgm:pt modelId="{3CAA4478-38F5-4815-A010-A2B1FFFFB766}">
      <dgm:prSet/>
      <dgm:spPr/>
      <dgm:t>
        <a:bodyPr/>
        <a:lstStyle/>
        <a:p>
          <a:endParaRPr lang="en-US" dirty="0"/>
        </a:p>
      </dgm:t>
    </dgm:pt>
    <dgm:pt modelId="{4BD59977-327E-4745-BBE3-3591F7FFB69E}" type="parTrans" cxnId="{37E0B128-DD59-44BB-955C-9B5C3BA5BCEB}">
      <dgm:prSet/>
      <dgm:spPr/>
      <dgm:t>
        <a:bodyPr/>
        <a:lstStyle/>
        <a:p>
          <a:endParaRPr lang="en-US"/>
        </a:p>
      </dgm:t>
    </dgm:pt>
    <dgm:pt modelId="{2C089D30-BB71-407E-81C4-86017B0A56EE}" type="sibTrans" cxnId="{37E0B128-DD59-44BB-955C-9B5C3BA5BCEB}">
      <dgm:prSet/>
      <dgm:spPr/>
      <dgm:t>
        <a:bodyPr/>
        <a:lstStyle/>
        <a:p>
          <a:endParaRPr lang="en-US"/>
        </a:p>
      </dgm:t>
    </dgm:pt>
    <dgm:pt modelId="{6C14D67A-EAC9-4633-A5F8-159E390E31BB}">
      <dgm:prSet/>
      <dgm:spPr/>
      <dgm:t>
        <a:bodyPr/>
        <a:lstStyle/>
        <a:p>
          <a:endParaRPr lang="en-US" dirty="0"/>
        </a:p>
      </dgm:t>
    </dgm:pt>
    <dgm:pt modelId="{1B90A396-1154-49F9-9767-4990D07B40FB}" type="parTrans" cxnId="{9C13E485-84FD-4AAD-8C5D-408FBA83E414}">
      <dgm:prSet/>
      <dgm:spPr/>
      <dgm:t>
        <a:bodyPr/>
        <a:lstStyle/>
        <a:p>
          <a:endParaRPr lang="en-US"/>
        </a:p>
      </dgm:t>
    </dgm:pt>
    <dgm:pt modelId="{8D026572-F7BC-4458-BC7B-774FBAAE4421}" type="sibTrans" cxnId="{9C13E485-84FD-4AAD-8C5D-408FBA83E414}">
      <dgm:prSet/>
      <dgm:spPr/>
      <dgm:t>
        <a:bodyPr/>
        <a:lstStyle/>
        <a:p>
          <a:endParaRPr lang="en-US"/>
        </a:p>
      </dgm:t>
    </dgm:pt>
    <dgm:pt modelId="{3A71FD55-4895-46F3-806B-8F487EEA7352}">
      <dgm:prSet/>
      <dgm:spPr/>
      <dgm:t>
        <a:bodyPr/>
        <a:lstStyle/>
        <a:p>
          <a:r>
            <a:rPr lang="en-US" smtClean="0"/>
            <a:t>Using Pivot Tables for Employee Turnover Analysis </a:t>
          </a:r>
          <a:endParaRPr lang="en-IN"/>
        </a:p>
      </dgm:t>
    </dgm:pt>
    <dgm:pt modelId="{6D4BA58C-B6F6-47C7-9598-C90EFFD914B1}" type="parTrans" cxnId="{239379C1-8661-48A9-8638-EA07013239CC}">
      <dgm:prSet/>
      <dgm:spPr/>
      <dgm:t>
        <a:bodyPr/>
        <a:lstStyle/>
        <a:p>
          <a:endParaRPr lang="en-IN"/>
        </a:p>
      </dgm:t>
    </dgm:pt>
    <dgm:pt modelId="{D478D15F-38C3-4DDA-A328-AD3BBF4D1E58}" type="sibTrans" cxnId="{239379C1-8661-48A9-8638-EA07013239CC}">
      <dgm:prSet/>
      <dgm:spPr/>
      <dgm:t>
        <a:bodyPr/>
        <a:lstStyle/>
        <a:p>
          <a:endParaRPr lang="en-IN"/>
        </a:p>
      </dgm:t>
    </dgm:pt>
    <dgm:pt modelId="{0F570A75-5815-4726-8A60-8548EF4BB055}">
      <dgm:prSet/>
      <dgm:spPr/>
      <dgm:t>
        <a:bodyPr/>
        <a:lstStyle/>
        <a:p>
          <a:r>
            <a:rPr lang="en-US" smtClean="0"/>
            <a:t>Visualizing Employee Attendance Trends with Excel Charts </a:t>
          </a:r>
          <a:endParaRPr lang="en-IN"/>
        </a:p>
      </dgm:t>
    </dgm:pt>
    <dgm:pt modelId="{B3033CEF-C807-4D5D-A9F2-087FD7DD251A}" type="parTrans" cxnId="{F617B46A-8966-4C30-80C4-9E26AFD93A52}">
      <dgm:prSet/>
      <dgm:spPr/>
      <dgm:t>
        <a:bodyPr/>
        <a:lstStyle/>
        <a:p>
          <a:endParaRPr lang="en-IN"/>
        </a:p>
      </dgm:t>
    </dgm:pt>
    <dgm:pt modelId="{BCA416A3-4636-4610-BDB5-3C9979D618A2}" type="sibTrans" cxnId="{F617B46A-8966-4C30-80C4-9E26AFD93A52}">
      <dgm:prSet/>
      <dgm:spPr/>
      <dgm:t>
        <a:bodyPr/>
        <a:lstStyle/>
        <a:p>
          <a:endParaRPr lang="en-IN"/>
        </a:p>
      </dgm:t>
    </dgm:pt>
    <dgm:pt modelId="{5B091AB2-6B0A-4F94-9E82-455C9E07BE3D}">
      <dgm:prSet/>
      <dgm:spPr/>
      <dgm:t>
        <a:bodyPr/>
        <a:lstStyle/>
        <a:p>
          <a:r>
            <a:rPr lang="en-US" smtClean="0"/>
            <a:t>Salary and Compensation Analysis Through Excel Data Modeling</a:t>
          </a:r>
          <a:endParaRPr lang="en-IN"/>
        </a:p>
      </dgm:t>
    </dgm:pt>
    <dgm:pt modelId="{4902821F-C33E-47FB-BDA7-BC46D262DB4F}" type="parTrans" cxnId="{2E623967-7746-4DD5-BFBC-6499758B71B2}">
      <dgm:prSet/>
      <dgm:spPr/>
      <dgm:t>
        <a:bodyPr/>
        <a:lstStyle/>
        <a:p>
          <a:endParaRPr lang="en-IN"/>
        </a:p>
      </dgm:t>
    </dgm:pt>
    <dgm:pt modelId="{34BC9DEF-B5D7-45E7-B2A1-9B7147C13C17}" type="sibTrans" cxnId="{2E623967-7746-4DD5-BFBC-6499758B71B2}">
      <dgm:prSet/>
      <dgm:spPr/>
      <dgm:t>
        <a:bodyPr/>
        <a:lstStyle/>
        <a:p>
          <a:endParaRPr lang="en-IN"/>
        </a:p>
      </dgm:t>
    </dgm:pt>
    <dgm:pt modelId="{9CFC1B8F-A730-4372-BDFA-8E3F1FA558BC}">
      <dgm:prSet/>
      <dgm:spPr/>
      <dgm:t>
        <a:bodyPr/>
        <a:lstStyle/>
        <a:p>
          <a:r>
            <a:rPr lang="en-US" smtClean="0"/>
            <a:t>Data Manipulation Techniques, Conditional Formatting, Pivot Table, Functions and Formulas, Power Query, Charts and Graphs</a:t>
          </a:r>
          <a:endParaRPr lang="en-IN"/>
        </a:p>
      </dgm:t>
    </dgm:pt>
    <dgm:pt modelId="{D754D1CC-E110-4457-B924-3F36E9ACDBEB}" type="parTrans" cxnId="{42F2AB8C-0BEA-4AED-96D6-5A9CB1533F62}">
      <dgm:prSet/>
      <dgm:spPr/>
      <dgm:t>
        <a:bodyPr/>
        <a:lstStyle/>
        <a:p>
          <a:endParaRPr lang="en-IN"/>
        </a:p>
      </dgm:t>
    </dgm:pt>
    <dgm:pt modelId="{D547542A-0D22-4B4B-A549-CC595E367C41}" type="sibTrans" cxnId="{42F2AB8C-0BEA-4AED-96D6-5A9CB1533F62}">
      <dgm:prSet/>
      <dgm:spPr/>
      <dgm:t>
        <a:bodyPr/>
        <a:lstStyle/>
        <a:p>
          <a:endParaRPr lang="en-IN"/>
        </a:p>
      </dgm:t>
    </dgm:pt>
    <dgm:pt modelId="{4950E0B9-CA66-4410-99C0-5B15ADCDE867}" type="pres">
      <dgm:prSet presAssocID="{2CBEB532-9F71-4EC7-A9E3-779BF93FF0A6}" presName="Name0" presStyleCnt="0">
        <dgm:presLayoutVars>
          <dgm:chMax/>
          <dgm:chPref/>
          <dgm:dir/>
        </dgm:presLayoutVars>
      </dgm:prSet>
      <dgm:spPr/>
      <dgm:t>
        <a:bodyPr/>
        <a:lstStyle/>
        <a:p>
          <a:endParaRPr lang="en-IN"/>
        </a:p>
      </dgm:t>
    </dgm:pt>
    <dgm:pt modelId="{CA39B485-EF43-4725-9952-EE9C70A069B5}" type="pres">
      <dgm:prSet presAssocID="{70581E58-7468-47CD-A8EC-EF8002E95FC7}" presName="parenttextcomposite" presStyleCnt="0"/>
      <dgm:spPr/>
    </dgm:pt>
    <dgm:pt modelId="{6D75F43D-B90C-474A-8BF1-25D02189F7C5}" type="pres">
      <dgm:prSet presAssocID="{70581E58-7468-47CD-A8EC-EF8002E95FC7}" presName="parenttext" presStyleLbl="revTx" presStyleIdx="0" presStyleCnt="4">
        <dgm:presLayoutVars>
          <dgm:chMax/>
          <dgm:chPref val="2"/>
          <dgm:bulletEnabled val="1"/>
        </dgm:presLayoutVars>
      </dgm:prSet>
      <dgm:spPr/>
      <dgm:t>
        <a:bodyPr/>
        <a:lstStyle/>
        <a:p>
          <a:endParaRPr lang="en-IN"/>
        </a:p>
      </dgm:t>
    </dgm:pt>
    <dgm:pt modelId="{BB5AD7E1-F533-4D71-A1E6-56D9B7B18C3B}" type="pres">
      <dgm:prSet presAssocID="{70581E58-7468-47CD-A8EC-EF8002E95FC7}" presName="composite" presStyleCnt="0"/>
      <dgm:spPr/>
    </dgm:pt>
    <dgm:pt modelId="{B9989C2B-F1F2-4D4D-B4A1-6E847EA80132}" type="pres">
      <dgm:prSet presAssocID="{70581E58-7468-47CD-A8EC-EF8002E95FC7}" presName="chevron1" presStyleLbl="alignNode1" presStyleIdx="0" presStyleCnt="28"/>
      <dgm:spPr/>
    </dgm:pt>
    <dgm:pt modelId="{B6FCF1B9-4843-40C1-BD9B-24029F1B97FF}" type="pres">
      <dgm:prSet presAssocID="{70581E58-7468-47CD-A8EC-EF8002E95FC7}" presName="chevron2" presStyleLbl="alignNode1" presStyleIdx="1" presStyleCnt="28"/>
      <dgm:spPr/>
    </dgm:pt>
    <dgm:pt modelId="{9F66FBBF-8C90-45AC-88FB-CD379627051A}" type="pres">
      <dgm:prSet presAssocID="{70581E58-7468-47CD-A8EC-EF8002E95FC7}" presName="chevron3" presStyleLbl="alignNode1" presStyleIdx="2" presStyleCnt="28"/>
      <dgm:spPr/>
    </dgm:pt>
    <dgm:pt modelId="{6DF58523-0544-44C6-A563-BFAAD8E4A1D9}" type="pres">
      <dgm:prSet presAssocID="{70581E58-7468-47CD-A8EC-EF8002E95FC7}" presName="chevron4" presStyleLbl="alignNode1" presStyleIdx="3" presStyleCnt="28"/>
      <dgm:spPr/>
    </dgm:pt>
    <dgm:pt modelId="{3D394119-44F5-441F-BE1F-86552FFD0293}" type="pres">
      <dgm:prSet presAssocID="{70581E58-7468-47CD-A8EC-EF8002E95FC7}" presName="chevron5" presStyleLbl="alignNode1" presStyleIdx="4" presStyleCnt="28"/>
      <dgm:spPr/>
    </dgm:pt>
    <dgm:pt modelId="{3FEA3369-899C-47BC-A691-C7CDF8B5D4C0}" type="pres">
      <dgm:prSet presAssocID="{70581E58-7468-47CD-A8EC-EF8002E95FC7}" presName="chevron6" presStyleLbl="alignNode1" presStyleIdx="5" presStyleCnt="28"/>
      <dgm:spPr/>
    </dgm:pt>
    <dgm:pt modelId="{D23B0737-BDDB-4AF3-8535-43B7EA2D224A}" type="pres">
      <dgm:prSet presAssocID="{70581E58-7468-47CD-A8EC-EF8002E95FC7}" presName="chevron7" presStyleLbl="alignNode1" presStyleIdx="6" presStyleCnt="28"/>
      <dgm:spPr/>
    </dgm:pt>
    <dgm:pt modelId="{AF587F8D-4554-4CB9-A887-EAE7AA39AD42}" type="pres">
      <dgm:prSet presAssocID="{70581E58-7468-47CD-A8EC-EF8002E95FC7}" presName="childtext" presStyleLbl="solidFgAcc1" presStyleIdx="0" presStyleCnt="4">
        <dgm:presLayoutVars>
          <dgm:chMax/>
          <dgm:chPref val="0"/>
          <dgm:bulletEnabled val="1"/>
        </dgm:presLayoutVars>
      </dgm:prSet>
      <dgm:spPr/>
      <dgm:t>
        <a:bodyPr/>
        <a:lstStyle/>
        <a:p>
          <a:endParaRPr lang="en-IN"/>
        </a:p>
      </dgm:t>
    </dgm:pt>
    <dgm:pt modelId="{61CF96C6-EDAB-41F5-A37E-0D91237D9C32}" type="pres">
      <dgm:prSet presAssocID="{64872D31-A3E3-4096-962F-E505E7B7E6C8}" presName="sibTrans" presStyleCnt="0"/>
      <dgm:spPr/>
    </dgm:pt>
    <dgm:pt modelId="{AAA48632-994A-4AA0-AD98-7241F45E313C}" type="pres">
      <dgm:prSet presAssocID="{319563BF-F25B-4D85-8566-93A5A8B607C9}" presName="parenttextcomposite" presStyleCnt="0"/>
      <dgm:spPr/>
    </dgm:pt>
    <dgm:pt modelId="{F7BB434A-8A18-4164-99F0-EE521C0C1CFD}" type="pres">
      <dgm:prSet presAssocID="{319563BF-F25B-4D85-8566-93A5A8B607C9}" presName="parenttext" presStyleLbl="revTx" presStyleIdx="1" presStyleCnt="4">
        <dgm:presLayoutVars>
          <dgm:chMax/>
          <dgm:chPref val="2"/>
          <dgm:bulletEnabled val="1"/>
        </dgm:presLayoutVars>
      </dgm:prSet>
      <dgm:spPr/>
      <dgm:t>
        <a:bodyPr/>
        <a:lstStyle/>
        <a:p>
          <a:endParaRPr lang="en-IN"/>
        </a:p>
      </dgm:t>
    </dgm:pt>
    <dgm:pt modelId="{71FDD941-6F08-4A01-A4FF-A79FB09A1DB7}" type="pres">
      <dgm:prSet presAssocID="{319563BF-F25B-4D85-8566-93A5A8B607C9}" presName="composite" presStyleCnt="0"/>
      <dgm:spPr/>
    </dgm:pt>
    <dgm:pt modelId="{2EBE979C-F24B-4C79-9538-E9F3CCC7FFCE}" type="pres">
      <dgm:prSet presAssocID="{319563BF-F25B-4D85-8566-93A5A8B607C9}" presName="chevron1" presStyleLbl="alignNode1" presStyleIdx="7" presStyleCnt="28"/>
      <dgm:spPr/>
    </dgm:pt>
    <dgm:pt modelId="{0138B7F9-055B-40A8-960C-352CC5F6BFB1}" type="pres">
      <dgm:prSet presAssocID="{319563BF-F25B-4D85-8566-93A5A8B607C9}" presName="chevron2" presStyleLbl="alignNode1" presStyleIdx="8" presStyleCnt="28"/>
      <dgm:spPr/>
    </dgm:pt>
    <dgm:pt modelId="{F98FFE61-C95D-499F-AD38-0D5106790E69}" type="pres">
      <dgm:prSet presAssocID="{319563BF-F25B-4D85-8566-93A5A8B607C9}" presName="chevron3" presStyleLbl="alignNode1" presStyleIdx="9" presStyleCnt="28"/>
      <dgm:spPr/>
    </dgm:pt>
    <dgm:pt modelId="{AD199B1C-DC69-49FF-B7FE-3D1A232F6BB0}" type="pres">
      <dgm:prSet presAssocID="{319563BF-F25B-4D85-8566-93A5A8B607C9}" presName="chevron4" presStyleLbl="alignNode1" presStyleIdx="10" presStyleCnt="28"/>
      <dgm:spPr/>
    </dgm:pt>
    <dgm:pt modelId="{98FAE7A2-6A8B-4384-A6D9-BEE591FDC784}" type="pres">
      <dgm:prSet presAssocID="{319563BF-F25B-4D85-8566-93A5A8B607C9}" presName="chevron5" presStyleLbl="alignNode1" presStyleIdx="11" presStyleCnt="28"/>
      <dgm:spPr/>
    </dgm:pt>
    <dgm:pt modelId="{FC29FD48-B21B-438C-B5E1-7ED71E4028D8}" type="pres">
      <dgm:prSet presAssocID="{319563BF-F25B-4D85-8566-93A5A8B607C9}" presName="chevron6" presStyleLbl="alignNode1" presStyleIdx="12" presStyleCnt="28"/>
      <dgm:spPr/>
    </dgm:pt>
    <dgm:pt modelId="{455D84E8-2CA0-4471-B310-805DD2381770}" type="pres">
      <dgm:prSet presAssocID="{319563BF-F25B-4D85-8566-93A5A8B607C9}" presName="chevron7" presStyleLbl="alignNode1" presStyleIdx="13" presStyleCnt="28"/>
      <dgm:spPr/>
    </dgm:pt>
    <dgm:pt modelId="{1140358C-EE4D-4AEC-ADC7-0389B6C8F74E}" type="pres">
      <dgm:prSet presAssocID="{319563BF-F25B-4D85-8566-93A5A8B607C9}" presName="childtext" presStyleLbl="solidFgAcc1" presStyleIdx="1" presStyleCnt="4">
        <dgm:presLayoutVars>
          <dgm:chMax/>
          <dgm:chPref val="0"/>
          <dgm:bulletEnabled val="1"/>
        </dgm:presLayoutVars>
      </dgm:prSet>
      <dgm:spPr/>
      <dgm:t>
        <a:bodyPr/>
        <a:lstStyle/>
        <a:p>
          <a:endParaRPr lang="en-IN"/>
        </a:p>
      </dgm:t>
    </dgm:pt>
    <dgm:pt modelId="{F72C2EEF-1CBF-487C-B8BA-76D6F2123E06}" type="pres">
      <dgm:prSet presAssocID="{ECE6B411-D2CA-45A6-82B3-813C224A154C}" presName="sibTrans" presStyleCnt="0"/>
      <dgm:spPr/>
    </dgm:pt>
    <dgm:pt modelId="{66B93B23-5C43-4ABA-AB4A-DCC49C0FA10C}" type="pres">
      <dgm:prSet presAssocID="{3CAA4478-38F5-4815-A010-A2B1FFFFB766}" presName="parenttextcomposite" presStyleCnt="0"/>
      <dgm:spPr/>
    </dgm:pt>
    <dgm:pt modelId="{B53EDA8A-CBEF-466D-9A0B-BFC00F54E80A}" type="pres">
      <dgm:prSet presAssocID="{3CAA4478-38F5-4815-A010-A2B1FFFFB766}" presName="parenttext" presStyleLbl="revTx" presStyleIdx="2" presStyleCnt="4">
        <dgm:presLayoutVars>
          <dgm:chMax/>
          <dgm:chPref val="2"/>
          <dgm:bulletEnabled val="1"/>
        </dgm:presLayoutVars>
      </dgm:prSet>
      <dgm:spPr/>
      <dgm:t>
        <a:bodyPr/>
        <a:lstStyle/>
        <a:p>
          <a:endParaRPr lang="en-IN"/>
        </a:p>
      </dgm:t>
    </dgm:pt>
    <dgm:pt modelId="{C1E71679-1465-44D9-AAA9-014A8ADAEED7}" type="pres">
      <dgm:prSet presAssocID="{3CAA4478-38F5-4815-A010-A2B1FFFFB766}" presName="composite" presStyleCnt="0"/>
      <dgm:spPr/>
    </dgm:pt>
    <dgm:pt modelId="{DD4FA98B-A4D9-4E66-A773-A3BEAFED63A1}" type="pres">
      <dgm:prSet presAssocID="{3CAA4478-38F5-4815-A010-A2B1FFFFB766}" presName="chevron1" presStyleLbl="alignNode1" presStyleIdx="14" presStyleCnt="28"/>
      <dgm:spPr/>
    </dgm:pt>
    <dgm:pt modelId="{796377F9-551D-4F07-BD13-ED68D785422D}" type="pres">
      <dgm:prSet presAssocID="{3CAA4478-38F5-4815-A010-A2B1FFFFB766}" presName="chevron2" presStyleLbl="alignNode1" presStyleIdx="15" presStyleCnt="28"/>
      <dgm:spPr/>
    </dgm:pt>
    <dgm:pt modelId="{1F3B64F5-79CE-4DA4-B954-84AAAA4AB36C}" type="pres">
      <dgm:prSet presAssocID="{3CAA4478-38F5-4815-A010-A2B1FFFFB766}" presName="chevron3" presStyleLbl="alignNode1" presStyleIdx="16" presStyleCnt="28"/>
      <dgm:spPr/>
    </dgm:pt>
    <dgm:pt modelId="{24CD75BC-E5C3-4BDA-9032-6FF4C86449FC}" type="pres">
      <dgm:prSet presAssocID="{3CAA4478-38F5-4815-A010-A2B1FFFFB766}" presName="chevron4" presStyleLbl="alignNode1" presStyleIdx="17" presStyleCnt="28"/>
      <dgm:spPr/>
    </dgm:pt>
    <dgm:pt modelId="{73BF39A2-291C-4B24-99AC-0D277DAEAFE1}" type="pres">
      <dgm:prSet presAssocID="{3CAA4478-38F5-4815-A010-A2B1FFFFB766}" presName="chevron5" presStyleLbl="alignNode1" presStyleIdx="18" presStyleCnt="28"/>
      <dgm:spPr/>
    </dgm:pt>
    <dgm:pt modelId="{28AEA293-291F-4BAA-86E0-C5F7F70DA7C2}" type="pres">
      <dgm:prSet presAssocID="{3CAA4478-38F5-4815-A010-A2B1FFFFB766}" presName="chevron6" presStyleLbl="alignNode1" presStyleIdx="19" presStyleCnt="28"/>
      <dgm:spPr/>
    </dgm:pt>
    <dgm:pt modelId="{808DB4EA-0C83-43D0-952F-4E16F594D49A}" type="pres">
      <dgm:prSet presAssocID="{3CAA4478-38F5-4815-A010-A2B1FFFFB766}" presName="chevron7" presStyleLbl="alignNode1" presStyleIdx="20" presStyleCnt="28"/>
      <dgm:spPr/>
    </dgm:pt>
    <dgm:pt modelId="{50F74BC2-51B0-485E-AD27-3B0F0C731FEA}" type="pres">
      <dgm:prSet presAssocID="{3CAA4478-38F5-4815-A010-A2B1FFFFB766}" presName="childtext" presStyleLbl="solidFgAcc1" presStyleIdx="2" presStyleCnt="4">
        <dgm:presLayoutVars>
          <dgm:chMax/>
          <dgm:chPref val="0"/>
          <dgm:bulletEnabled val="1"/>
        </dgm:presLayoutVars>
      </dgm:prSet>
      <dgm:spPr/>
      <dgm:t>
        <a:bodyPr/>
        <a:lstStyle/>
        <a:p>
          <a:endParaRPr lang="en-IN"/>
        </a:p>
      </dgm:t>
    </dgm:pt>
    <dgm:pt modelId="{7430F275-1239-466D-A7FF-93512ECCFB20}" type="pres">
      <dgm:prSet presAssocID="{2C089D30-BB71-407E-81C4-86017B0A56EE}" presName="sibTrans" presStyleCnt="0"/>
      <dgm:spPr/>
    </dgm:pt>
    <dgm:pt modelId="{C96D0C43-18BD-4F48-B864-B1E8551B0D22}" type="pres">
      <dgm:prSet presAssocID="{6C14D67A-EAC9-4633-A5F8-159E390E31BB}" presName="parenttextcomposite" presStyleCnt="0"/>
      <dgm:spPr/>
    </dgm:pt>
    <dgm:pt modelId="{308692BA-34C3-4C40-89DB-6CA75C8EBD45}" type="pres">
      <dgm:prSet presAssocID="{6C14D67A-EAC9-4633-A5F8-159E390E31BB}" presName="parenttext" presStyleLbl="revTx" presStyleIdx="3" presStyleCnt="4">
        <dgm:presLayoutVars>
          <dgm:chMax/>
          <dgm:chPref val="2"/>
          <dgm:bulletEnabled val="1"/>
        </dgm:presLayoutVars>
      </dgm:prSet>
      <dgm:spPr/>
      <dgm:t>
        <a:bodyPr/>
        <a:lstStyle/>
        <a:p>
          <a:endParaRPr lang="en-IN"/>
        </a:p>
      </dgm:t>
    </dgm:pt>
    <dgm:pt modelId="{FB62B3DF-9F7A-445B-AFC4-D0872A10092A}" type="pres">
      <dgm:prSet presAssocID="{6C14D67A-EAC9-4633-A5F8-159E390E31BB}" presName="composite" presStyleCnt="0"/>
      <dgm:spPr/>
    </dgm:pt>
    <dgm:pt modelId="{A7EB384F-B65C-4A11-B787-889E1378CAE6}" type="pres">
      <dgm:prSet presAssocID="{6C14D67A-EAC9-4633-A5F8-159E390E31BB}" presName="chevron1" presStyleLbl="alignNode1" presStyleIdx="21" presStyleCnt="28"/>
      <dgm:spPr/>
    </dgm:pt>
    <dgm:pt modelId="{692A3333-C76C-4A14-9A10-D15A012DEEB0}" type="pres">
      <dgm:prSet presAssocID="{6C14D67A-EAC9-4633-A5F8-159E390E31BB}" presName="chevron2" presStyleLbl="alignNode1" presStyleIdx="22" presStyleCnt="28"/>
      <dgm:spPr/>
    </dgm:pt>
    <dgm:pt modelId="{C3E627EF-2406-4CC6-B431-83A8E87B19BB}" type="pres">
      <dgm:prSet presAssocID="{6C14D67A-EAC9-4633-A5F8-159E390E31BB}" presName="chevron3" presStyleLbl="alignNode1" presStyleIdx="23" presStyleCnt="28"/>
      <dgm:spPr/>
    </dgm:pt>
    <dgm:pt modelId="{6CA8DA1B-B2F3-40EA-A0A2-DD9CBAAD24B8}" type="pres">
      <dgm:prSet presAssocID="{6C14D67A-EAC9-4633-A5F8-159E390E31BB}" presName="chevron4" presStyleLbl="alignNode1" presStyleIdx="24" presStyleCnt="28"/>
      <dgm:spPr/>
    </dgm:pt>
    <dgm:pt modelId="{B55B8C71-5489-4B9C-96BF-E55099AD3F0F}" type="pres">
      <dgm:prSet presAssocID="{6C14D67A-EAC9-4633-A5F8-159E390E31BB}" presName="chevron5" presStyleLbl="alignNode1" presStyleIdx="25" presStyleCnt="28"/>
      <dgm:spPr/>
    </dgm:pt>
    <dgm:pt modelId="{4FC01DB7-0BD2-45DB-9DFC-19FF281A3489}" type="pres">
      <dgm:prSet presAssocID="{6C14D67A-EAC9-4633-A5F8-159E390E31BB}" presName="chevron6" presStyleLbl="alignNode1" presStyleIdx="26" presStyleCnt="28"/>
      <dgm:spPr/>
    </dgm:pt>
    <dgm:pt modelId="{EB76A59B-262D-4089-90A8-CD6645CC37BC}" type="pres">
      <dgm:prSet presAssocID="{6C14D67A-EAC9-4633-A5F8-159E390E31BB}" presName="chevron7" presStyleLbl="alignNode1" presStyleIdx="27" presStyleCnt="28"/>
      <dgm:spPr/>
    </dgm:pt>
    <dgm:pt modelId="{847378EC-3EEF-42C1-87DD-C670E72836A3}" type="pres">
      <dgm:prSet presAssocID="{6C14D67A-EAC9-4633-A5F8-159E390E31BB}" presName="childtext" presStyleLbl="solidFgAcc1" presStyleIdx="3" presStyleCnt="4">
        <dgm:presLayoutVars>
          <dgm:chMax/>
          <dgm:chPref val="0"/>
          <dgm:bulletEnabled val="1"/>
        </dgm:presLayoutVars>
      </dgm:prSet>
      <dgm:spPr/>
      <dgm:t>
        <a:bodyPr/>
        <a:lstStyle/>
        <a:p>
          <a:endParaRPr lang="en-IN"/>
        </a:p>
      </dgm:t>
    </dgm:pt>
  </dgm:ptLst>
  <dgm:cxnLst>
    <dgm:cxn modelId="{9779CFE7-C985-46E8-AC3E-7F1B4CC39BF0}" srcId="{2CBEB532-9F71-4EC7-A9E3-779BF93FF0A6}" destId="{319563BF-F25B-4D85-8566-93A5A8B607C9}" srcOrd="1" destOrd="0" parTransId="{CBD9A85B-08E7-4409-9EF7-6EF34EE38949}" sibTransId="{ECE6B411-D2CA-45A6-82B3-813C224A154C}"/>
    <dgm:cxn modelId="{37E0B128-DD59-44BB-955C-9B5C3BA5BCEB}" srcId="{2CBEB532-9F71-4EC7-A9E3-779BF93FF0A6}" destId="{3CAA4478-38F5-4815-A010-A2B1FFFFB766}" srcOrd="2" destOrd="0" parTransId="{4BD59977-327E-4745-BBE3-3591F7FFB69E}" sibTransId="{2C089D30-BB71-407E-81C4-86017B0A56EE}"/>
    <dgm:cxn modelId="{9C13E485-84FD-4AAD-8C5D-408FBA83E414}" srcId="{2CBEB532-9F71-4EC7-A9E3-779BF93FF0A6}" destId="{6C14D67A-EAC9-4633-A5F8-159E390E31BB}" srcOrd="3" destOrd="0" parTransId="{1B90A396-1154-49F9-9767-4990D07B40FB}" sibTransId="{8D026572-F7BC-4458-BC7B-774FBAAE4421}"/>
    <dgm:cxn modelId="{001E38DA-B9EF-468B-9C59-64DE663146E7}" type="presOf" srcId="{319563BF-F25B-4D85-8566-93A5A8B607C9}" destId="{F7BB434A-8A18-4164-99F0-EE521C0C1CFD}" srcOrd="0" destOrd="0" presId="urn:microsoft.com/office/officeart/2008/layout/VerticalAccentList"/>
    <dgm:cxn modelId="{58BC9B76-11AD-4075-B651-4160EDD624DA}" type="presOf" srcId="{6C14D67A-EAC9-4633-A5F8-159E390E31BB}" destId="{308692BA-34C3-4C40-89DB-6CA75C8EBD45}" srcOrd="0" destOrd="0" presId="urn:microsoft.com/office/officeart/2008/layout/VerticalAccentList"/>
    <dgm:cxn modelId="{F617B46A-8966-4C30-80C4-9E26AFD93A52}" srcId="{319563BF-F25B-4D85-8566-93A5A8B607C9}" destId="{0F570A75-5815-4726-8A60-8548EF4BB055}" srcOrd="0" destOrd="0" parTransId="{B3033CEF-C807-4D5D-A9F2-087FD7DD251A}" sibTransId="{BCA416A3-4636-4610-BDB5-3C9979D618A2}"/>
    <dgm:cxn modelId="{F78075F5-5221-49B2-A7D7-6CE228C9F099}" type="presOf" srcId="{9CFC1B8F-A730-4372-BDFA-8E3F1FA558BC}" destId="{847378EC-3EEF-42C1-87DD-C670E72836A3}" srcOrd="0" destOrd="0" presId="urn:microsoft.com/office/officeart/2008/layout/VerticalAccentList"/>
    <dgm:cxn modelId="{1B37005B-3D36-4F3D-AEA9-928C91BE1ED9}" type="presOf" srcId="{70581E58-7468-47CD-A8EC-EF8002E95FC7}" destId="{6D75F43D-B90C-474A-8BF1-25D02189F7C5}" srcOrd="0" destOrd="0" presId="urn:microsoft.com/office/officeart/2008/layout/VerticalAccentList"/>
    <dgm:cxn modelId="{42F2AB8C-0BEA-4AED-96D6-5A9CB1533F62}" srcId="{6C14D67A-EAC9-4633-A5F8-159E390E31BB}" destId="{9CFC1B8F-A730-4372-BDFA-8E3F1FA558BC}" srcOrd="0" destOrd="0" parTransId="{D754D1CC-E110-4457-B924-3F36E9ACDBEB}" sibTransId="{D547542A-0D22-4B4B-A549-CC595E367C41}"/>
    <dgm:cxn modelId="{2E623967-7746-4DD5-BFBC-6499758B71B2}" srcId="{3CAA4478-38F5-4815-A010-A2B1FFFFB766}" destId="{5B091AB2-6B0A-4F94-9E82-455C9E07BE3D}" srcOrd="0" destOrd="0" parTransId="{4902821F-C33E-47FB-BDA7-BC46D262DB4F}" sibTransId="{34BC9DEF-B5D7-45E7-B2A1-9B7147C13C17}"/>
    <dgm:cxn modelId="{BEF14E05-0C20-4C85-951D-3D723DE55486}" srcId="{2CBEB532-9F71-4EC7-A9E3-779BF93FF0A6}" destId="{70581E58-7468-47CD-A8EC-EF8002E95FC7}" srcOrd="0" destOrd="0" parTransId="{81CE2BA7-FBC9-41B2-B071-47107FE5FCC4}" sibTransId="{64872D31-A3E3-4096-962F-E505E7B7E6C8}"/>
    <dgm:cxn modelId="{57F1FC83-F10F-44A2-B7B4-50ED4EAA514E}" type="presOf" srcId="{3CAA4478-38F5-4815-A010-A2B1FFFFB766}" destId="{B53EDA8A-CBEF-466D-9A0B-BFC00F54E80A}" srcOrd="0" destOrd="0" presId="urn:microsoft.com/office/officeart/2008/layout/VerticalAccentList"/>
    <dgm:cxn modelId="{239379C1-8661-48A9-8638-EA07013239CC}" srcId="{70581E58-7468-47CD-A8EC-EF8002E95FC7}" destId="{3A71FD55-4895-46F3-806B-8F487EEA7352}" srcOrd="0" destOrd="0" parTransId="{6D4BA58C-B6F6-47C7-9598-C90EFFD914B1}" sibTransId="{D478D15F-38C3-4DDA-A328-AD3BBF4D1E58}"/>
    <dgm:cxn modelId="{E25E89E8-02DD-4694-A267-715B0195FD70}" type="presOf" srcId="{2CBEB532-9F71-4EC7-A9E3-779BF93FF0A6}" destId="{4950E0B9-CA66-4410-99C0-5B15ADCDE867}" srcOrd="0" destOrd="0" presId="urn:microsoft.com/office/officeart/2008/layout/VerticalAccentList"/>
    <dgm:cxn modelId="{5FA8E404-89DF-4710-8C35-D2B3B2F1C74A}" type="presOf" srcId="{3A71FD55-4895-46F3-806B-8F487EEA7352}" destId="{AF587F8D-4554-4CB9-A887-EAE7AA39AD42}" srcOrd="0" destOrd="0" presId="urn:microsoft.com/office/officeart/2008/layout/VerticalAccentList"/>
    <dgm:cxn modelId="{187DB7E5-8592-40C4-9672-D4AAC72BEE40}" type="presOf" srcId="{5B091AB2-6B0A-4F94-9E82-455C9E07BE3D}" destId="{50F74BC2-51B0-485E-AD27-3B0F0C731FEA}" srcOrd="0" destOrd="0" presId="urn:microsoft.com/office/officeart/2008/layout/VerticalAccentList"/>
    <dgm:cxn modelId="{3CFEBE51-3701-4B5E-9224-3E598AD4E0E5}" type="presOf" srcId="{0F570A75-5815-4726-8A60-8548EF4BB055}" destId="{1140358C-EE4D-4AEC-ADC7-0389B6C8F74E}" srcOrd="0" destOrd="0" presId="urn:microsoft.com/office/officeart/2008/layout/VerticalAccentList"/>
    <dgm:cxn modelId="{478083F6-BAB7-4145-A206-6BE1968A902A}" type="presParOf" srcId="{4950E0B9-CA66-4410-99C0-5B15ADCDE867}" destId="{CA39B485-EF43-4725-9952-EE9C70A069B5}" srcOrd="0" destOrd="0" presId="urn:microsoft.com/office/officeart/2008/layout/VerticalAccentList"/>
    <dgm:cxn modelId="{5E675DE4-E7A2-4E5B-8003-CB81EF461CF1}" type="presParOf" srcId="{CA39B485-EF43-4725-9952-EE9C70A069B5}" destId="{6D75F43D-B90C-474A-8BF1-25D02189F7C5}" srcOrd="0" destOrd="0" presId="urn:microsoft.com/office/officeart/2008/layout/VerticalAccentList"/>
    <dgm:cxn modelId="{85748282-EDCC-45E0-8442-24B43825DADE}" type="presParOf" srcId="{4950E0B9-CA66-4410-99C0-5B15ADCDE867}" destId="{BB5AD7E1-F533-4D71-A1E6-56D9B7B18C3B}" srcOrd="1" destOrd="0" presId="urn:microsoft.com/office/officeart/2008/layout/VerticalAccentList"/>
    <dgm:cxn modelId="{2FAB8511-22AC-45A6-988E-E26A35AB7884}" type="presParOf" srcId="{BB5AD7E1-F533-4D71-A1E6-56D9B7B18C3B}" destId="{B9989C2B-F1F2-4D4D-B4A1-6E847EA80132}" srcOrd="0" destOrd="0" presId="urn:microsoft.com/office/officeart/2008/layout/VerticalAccentList"/>
    <dgm:cxn modelId="{8CBA217A-DF7A-4B9B-96DC-458DCAF5CAEF}" type="presParOf" srcId="{BB5AD7E1-F533-4D71-A1E6-56D9B7B18C3B}" destId="{B6FCF1B9-4843-40C1-BD9B-24029F1B97FF}" srcOrd="1" destOrd="0" presId="urn:microsoft.com/office/officeart/2008/layout/VerticalAccentList"/>
    <dgm:cxn modelId="{2078BC64-BBBB-4164-8962-B83F9BF6480B}" type="presParOf" srcId="{BB5AD7E1-F533-4D71-A1E6-56D9B7B18C3B}" destId="{9F66FBBF-8C90-45AC-88FB-CD379627051A}" srcOrd="2" destOrd="0" presId="urn:microsoft.com/office/officeart/2008/layout/VerticalAccentList"/>
    <dgm:cxn modelId="{0B099FBC-1B16-4F0D-92D9-96C550CA11FC}" type="presParOf" srcId="{BB5AD7E1-F533-4D71-A1E6-56D9B7B18C3B}" destId="{6DF58523-0544-44C6-A563-BFAAD8E4A1D9}" srcOrd="3" destOrd="0" presId="urn:microsoft.com/office/officeart/2008/layout/VerticalAccentList"/>
    <dgm:cxn modelId="{B5A7EDD4-A47E-4116-8936-AE40C3DFD5D6}" type="presParOf" srcId="{BB5AD7E1-F533-4D71-A1E6-56D9B7B18C3B}" destId="{3D394119-44F5-441F-BE1F-86552FFD0293}" srcOrd="4" destOrd="0" presId="urn:microsoft.com/office/officeart/2008/layout/VerticalAccentList"/>
    <dgm:cxn modelId="{42FAE184-0025-49C1-A74C-AC95E2DEB392}" type="presParOf" srcId="{BB5AD7E1-F533-4D71-A1E6-56D9B7B18C3B}" destId="{3FEA3369-899C-47BC-A691-C7CDF8B5D4C0}" srcOrd="5" destOrd="0" presId="urn:microsoft.com/office/officeart/2008/layout/VerticalAccentList"/>
    <dgm:cxn modelId="{EDA56389-D335-442F-A8F5-9482B992CEEE}" type="presParOf" srcId="{BB5AD7E1-F533-4D71-A1E6-56D9B7B18C3B}" destId="{D23B0737-BDDB-4AF3-8535-43B7EA2D224A}" srcOrd="6" destOrd="0" presId="urn:microsoft.com/office/officeart/2008/layout/VerticalAccentList"/>
    <dgm:cxn modelId="{34BD5A97-D2BE-4C5D-A421-496A6D8124FF}" type="presParOf" srcId="{BB5AD7E1-F533-4D71-A1E6-56D9B7B18C3B}" destId="{AF587F8D-4554-4CB9-A887-EAE7AA39AD42}" srcOrd="7" destOrd="0" presId="urn:microsoft.com/office/officeart/2008/layout/VerticalAccentList"/>
    <dgm:cxn modelId="{10F9F5D6-5540-4EA2-A75B-13261BCA64C6}" type="presParOf" srcId="{4950E0B9-CA66-4410-99C0-5B15ADCDE867}" destId="{61CF96C6-EDAB-41F5-A37E-0D91237D9C32}" srcOrd="2" destOrd="0" presId="urn:microsoft.com/office/officeart/2008/layout/VerticalAccentList"/>
    <dgm:cxn modelId="{3070158E-20EF-4228-B9FB-F0F347EB4415}" type="presParOf" srcId="{4950E0B9-CA66-4410-99C0-5B15ADCDE867}" destId="{AAA48632-994A-4AA0-AD98-7241F45E313C}" srcOrd="3" destOrd="0" presId="urn:microsoft.com/office/officeart/2008/layout/VerticalAccentList"/>
    <dgm:cxn modelId="{F11B96B3-2871-4D47-8CAE-6DF6792D8392}" type="presParOf" srcId="{AAA48632-994A-4AA0-AD98-7241F45E313C}" destId="{F7BB434A-8A18-4164-99F0-EE521C0C1CFD}" srcOrd="0" destOrd="0" presId="urn:microsoft.com/office/officeart/2008/layout/VerticalAccentList"/>
    <dgm:cxn modelId="{A1E817F8-AFA1-4DFD-AF4F-2281C43648B4}" type="presParOf" srcId="{4950E0B9-CA66-4410-99C0-5B15ADCDE867}" destId="{71FDD941-6F08-4A01-A4FF-A79FB09A1DB7}" srcOrd="4" destOrd="0" presId="urn:microsoft.com/office/officeart/2008/layout/VerticalAccentList"/>
    <dgm:cxn modelId="{A459AE60-2902-4D7D-BE2D-51E619A9D9E3}" type="presParOf" srcId="{71FDD941-6F08-4A01-A4FF-A79FB09A1DB7}" destId="{2EBE979C-F24B-4C79-9538-E9F3CCC7FFCE}" srcOrd="0" destOrd="0" presId="urn:microsoft.com/office/officeart/2008/layout/VerticalAccentList"/>
    <dgm:cxn modelId="{88E219F6-E6CF-4EBB-9B85-9816D11ED683}" type="presParOf" srcId="{71FDD941-6F08-4A01-A4FF-A79FB09A1DB7}" destId="{0138B7F9-055B-40A8-960C-352CC5F6BFB1}" srcOrd="1" destOrd="0" presId="urn:microsoft.com/office/officeart/2008/layout/VerticalAccentList"/>
    <dgm:cxn modelId="{64C8AC20-5653-48C6-B403-382B05A8AEB7}" type="presParOf" srcId="{71FDD941-6F08-4A01-A4FF-A79FB09A1DB7}" destId="{F98FFE61-C95D-499F-AD38-0D5106790E69}" srcOrd="2" destOrd="0" presId="urn:microsoft.com/office/officeart/2008/layout/VerticalAccentList"/>
    <dgm:cxn modelId="{198C4E4A-D081-490B-BAE5-C46B9099D166}" type="presParOf" srcId="{71FDD941-6F08-4A01-A4FF-A79FB09A1DB7}" destId="{AD199B1C-DC69-49FF-B7FE-3D1A232F6BB0}" srcOrd="3" destOrd="0" presId="urn:microsoft.com/office/officeart/2008/layout/VerticalAccentList"/>
    <dgm:cxn modelId="{1F23E91D-A0A6-45FE-A42A-D5D14AE35137}" type="presParOf" srcId="{71FDD941-6F08-4A01-A4FF-A79FB09A1DB7}" destId="{98FAE7A2-6A8B-4384-A6D9-BEE591FDC784}" srcOrd="4" destOrd="0" presId="urn:microsoft.com/office/officeart/2008/layout/VerticalAccentList"/>
    <dgm:cxn modelId="{104647A5-0D14-456B-B338-F597BBDF8648}" type="presParOf" srcId="{71FDD941-6F08-4A01-A4FF-A79FB09A1DB7}" destId="{FC29FD48-B21B-438C-B5E1-7ED71E4028D8}" srcOrd="5" destOrd="0" presId="urn:microsoft.com/office/officeart/2008/layout/VerticalAccentList"/>
    <dgm:cxn modelId="{D6A56A48-5DD6-4B28-8E26-285598136B46}" type="presParOf" srcId="{71FDD941-6F08-4A01-A4FF-A79FB09A1DB7}" destId="{455D84E8-2CA0-4471-B310-805DD2381770}" srcOrd="6" destOrd="0" presId="urn:microsoft.com/office/officeart/2008/layout/VerticalAccentList"/>
    <dgm:cxn modelId="{9156C572-EC08-4F35-BE3C-476B2A2EB85C}" type="presParOf" srcId="{71FDD941-6F08-4A01-A4FF-A79FB09A1DB7}" destId="{1140358C-EE4D-4AEC-ADC7-0389B6C8F74E}" srcOrd="7" destOrd="0" presId="urn:microsoft.com/office/officeart/2008/layout/VerticalAccentList"/>
    <dgm:cxn modelId="{0D57E0F6-AF16-4600-9AB8-B89D60F0671B}" type="presParOf" srcId="{4950E0B9-CA66-4410-99C0-5B15ADCDE867}" destId="{F72C2EEF-1CBF-487C-B8BA-76D6F2123E06}" srcOrd="5" destOrd="0" presId="urn:microsoft.com/office/officeart/2008/layout/VerticalAccentList"/>
    <dgm:cxn modelId="{4D3AFFD4-0A06-477F-85A1-D00F4D1BBD91}" type="presParOf" srcId="{4950E0B9-CA66-4410-99C0-5B15ADCDE867}" destId="{66B93B23-5C43-4ABA-AB4A-DCC49C0FA10C}" srcOrd="6" destOrd="0" presId="urn:microsoft.com/office/officeart/2008/layout/VerticalAccentList"/>
    <dgm:cxn modelId="{DB967DCF-F65D-4CA0-A225-6A9B51CDF9DB}" type="presParOf" srcId="{66B93B23-5C43-4ABA-AB4A-DCC49C0FA10C}" destId="{B53EDA8A-CBEF-466D-9A0B-BFC00F54E80A}" srcOrd="0" destOrd="0" presId="urn:microsoft.com/office/officeart/2008/layout/VerticalAccentList"/>
    <dgm:cxn modelId="{58CA105D-8376-4E9C-9243-56FBCEB92CD4}" type="presParOf" srcId="{4950E0B9-CA66-4410-99C0-5B15ADCDE867}" destId="{C1E71679-1465-44D9-AAA9-014A8ADAEED7}" srcOrd="7" destOrd="0" presId="urn:microsoft.com/office/officeart/2008/layout/VerticalAccentList"/>
    <dgm:cxn modelId="{8542A8E9-D272-4D07-A5BB-2CCFCFBCC4B6}" type="presParOf" srcId="{C1E71679-1465-44D9-AAA9-014A8ADAEED7}" destId="{DD4FA98B-A4D9-4E66-A773-A3BEAFED63A1}" srcOrd="0" destOrd="0" presId="urn:microsoft.com/office/officeart/2008/layout/VerticalAccentList"/>
    <dgm:cxn modelId="{467C66B8-DC3C-4C1C-BBFD-11B13FBA80CC}" type="presParOf" srcId="{C1E71679-1465-44D9-AAA9-014A8ADAEED7}" destId="{796377F9-551D-4F07-BD13-ED68D785422D}" srcOrd="1" destOrd="0" presId="urn:microsoft.com/office/officeart/2008/layout/VerticalAccentList"/>
    <dgm:cxn modelId="{B4633AAE-FC8E-43F9-AA07-200C89340FDB}" type="presParOf" srcId="{C1E71679-1465-44D9-AAA9-014A8ADAEED7}" destId="{1F3B64F5-79CE-4DA4-B954-84AAAA4AB36C}" srcOrd="2" destOrd="0" presId="urn:microsoft.com/office/officeart/2008/layout/VerticalAccentList"/>
    <dgm:cxn modelId="{1E7B54F9-0374-4C26-8203-0510FA32E59E}" type="presParOf" srcId="{C1E71679-1465-44D9-AAA9-014A8ADAEED7}" destId="{24CD75BC-E5C3-4BDA-9032-6FF4C86449FC}" srcOrd="3" destOrd="0" presId="urn:microsoft.com/office/officeart/2008/layout/VerticalAccentList"/>
    <dgm:cxn modelId="{E0E0BBA3-B946-4A34-B0AC-E1D5D7B3673C}" type="presParOf" srcId="{C1E71679-1465-44D9-AAA9-014A8ADAEED7}" destId="{73BF39A2-291C-4B24-99AC-0D277DAEAFE1}" srcOrd="4" destOrd="0" presId="urn:microsoft.com/office/officeart/2008/layout/VerticalAccentList"/>
    <dgm:cxn modelId="{10D0084A-9ECB-4A06-9E50-3C8F27726787}" type="presParOf" srcId="{C1E71679-1465-44D9-AAA9-014A8ADAEED7}" destId="{28AEA293-291F-4BAA-86E0-C5F7F70DA7C2}" srcOrd="5" destOrd="0" presId="urn:microsoft.com/office/officeart/2008/layout/VerticalAccentList"/>
    <dgm:cxn modelId="{3E2D1487-741F-43EB-A9FE-0D65222EA984}" type="presParOf" srcId="{C1E71679-1465-44D9-AAA9-014A8ADAEED7}" destId="{808DB4EA-0C83-43D0-952F-4E16F594D49A}" srcOrd="6" destOrd="0" presId="urn:microsoft.com/office/officeart/2008/layout/VerticalAccentList"/>
    <dgm:cxn modelId="{A00A3034-AE54-40A1-BEC2-753015D1599D}" type="presParOf" srcId="{C1E71679-1465-44D9-AAA9-014A8ADAEED7}" destId="{50F74BC2-51B0-485E-AD27-3B0F0C731FEA}" srcOrd="7" destOrd="0" presId="urn:microsoft.com/office/officeart/2008/layout/VerticalAccentList"/>
    <dgm:cxn modelId="{B0ED879F-E0CA-42D6-AE52-78BCB26A661F}" type="presParOf" srcId="{4950E0B9-CA66-4410-99C0-5B15ADCDE867}" destId="{7430F275-1239-466D-A7FF-93512ECCFB20}" srcOrd="8" destOrd="0" presId="urn:microsoft.com/office/officeart/2008/layout/VerticalAccentList"/>
    <dgm:cxn modelId="{0E86BAB5-1E3D-4A4D-AFB5-349A5BA40440}" type="presParOf" srcId="{4950E0B9-CA66-4410-99C0-5B15ADCDE867}" destId="{C96D0C43-18BD-4F48-B864-B1E8551B0D22}" srcOrd="9" destOrd="0" presId="urn:microsoft.com/office/officeart/2008/layout/VerticalAccentList"/>
    <dgm:cxn modelId="{19525E47-5E85-415B-8F3F-3291762F43B6}" type="presParOf" srcId="{C96D0C43-18BD-4F48-B864-B1E8551B0D22}" destId="{308692BA-34C3-4C40-89DB-6CA75C8EBD45}" srcOrd="0" destOrd="0" presId="urn:microsoft.com/office/officeart/2008/layout/VerticalAccentList"/>
    <dgm:cxn modelId="{B00D7ACE-5C31-455B-82EB-FE9FBBA75E4B}" type="presParOf" srcId="{4950E0B9-CA66-4410-99C0-5B15ADCDE867}" destId="{FB62B3DF-9F7A-445B-AFC4-D0872A10092A}" srcOrd="10" destOrd="0" presId="urn:microsoft.com/office/officeart/2008/layout/VerticalAccentList"/>
    <dgm:cxn modelId="{C07807FF-9AFF-40CA-83D0-031ABF7F4068}" type="presParOf" srcId="{FB62B3DF-9F7A-445B-AFC4-D0872A10092A}" destId="{A7EB384F-B65C-4A11-B787-889E1378CAE6}" srcOrd="0" destOrd="0" presId="urn:microsoft.com/office/officeart/2008/layout/VerticalAccentList"/>
    <dgm:cxn modelId="{B4CD7112-4A32-495A-B063-6C841AF1397B}" type="presParOf" srcId="{FB62B3DF-9F7A-445B-AFC4-D0872A10092A}" destId="{692A3333-C76C-4A14-9A10-D15A012DEEB0}" srcOrd="1" destOrd="0" presId="urn:microsoft.com/office/officeart/2008/layout/VerticalAccentList"/>
    <dgm:cxn modelId="{7EB77BAF-F2E1-48A4-A2F3-B0BAA0E164F3}" type="presParOf" srcId="{FB62B3DF-9F7A-445B-AFC4-D0872A10092A}" destId="{C3E627EF-2406-4CC6-B431-83A8E87B19BB}" srcOrd="2" destOrd="0" presId="urn:microsoft.com/office/officeart/2008/layout/VerticalAccentList"/>
    <dgm:cxn modelId="{E261309D-A927-4155-BE08-1EA83128453C}" type="presParOf" srcId="{FB62B3DF-9F7A-445B-AFC4-D0872A10092A}" destId="{6CA8DA1B-B2F3-40EA-A0A2-DD9CBAAD24B8}" srcOrd="3" destOrd="0" presId="urn:microsoft.com/office/officeart/2008/layout/VerticalAccentList"/>
    <dgm:cxn modelId="{3B965128-7C94-435A-9358-BE688681148D}" type="presParOf" srcId="{FB62B3DF-9F7A-445B-AFC4-D0872A10092A}" destId="{B55B8C71-5489-4B9C-96BF-E55099AD3F0F}" srcOrd="4" destOrd="0" presId="urn:microsoft.com/office/officeart/2008/layout/VerticalAccentList"/>
    <dgm:cxn modelId="{A55DA4F0-6F4E-4B11-BDA8-C04999447E9F}" type="presParOf" srcId="{FB62B3DF-9F7A-445B-AFC4-D0872A10092A}" destId="{4FC01DB7-0BD2-45DB-9DFC-19FF281A3489}" srcOrd="5" destOrd="0" presId="urn:microsoft.com/office/officeart/2008/layout/VerticalAccentList"/>
    <dgm:cxn modelId="{C1365629-6E71-4E4A-B2BE-31B1BD8C366B}" type="presParOf" srcId="{FB62B3DF-9F7A-445B-AFC4-D0872A10092A}" destId="{EB76A59B-262D-4089-90A8-CD6645CC37BC}" srcOrd="6" destOrd="0" presId="urn:microsoft.com/office/officeart/2008/layout/VerticalAccentList"/>
    <dgm:cxn modelId="{A787CED9-FC21-4DC7-A3C1-3CC14E7AD844}" type="presParOf" srcId="{FB62B3DF-9F7A-445B-AFC4-D0872A10092A}" destId="{847378EC-3EEF-42C1-87DD-C670E72836A3}"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9/3/layout/HorizontalOrganizationChart" loCatId="hierarchy" qsTypeId="urn:microsoft.com/office/officeart/2005/8/quickstyle/simple3" qsCatId="simple" csTypeId="urn:microsoft.com/office/officeart/2005/8/colors/accent2_5" csCatId="accent2" phldr="1"/>
      <dgm:spPr/>
      <dgm:t>
        <a:bodyPr/>
        <a:lstStyle/>
        <a:p>
          <a:endParaRPr lang="en-US"/>
        </a:p>
      </dgm:t>
    </dgm:pt>
    <dgm:pt modelId="{1D244653-2238-4EA4-82F4-89DE61AD31BC}">
      <dgm:prSet/>
      <dgm:spPr/>
      <dgm:t>
        <a:bodyPr/>
        <a:lstStyle/>
        <a:p>
          <a:r>
            <a:rPr lang="en-US"/>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dirty="0"/>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E5E1313C-8666-4239-9D71-40E653E4D6A9}" type="pres">
      <dgm:prSet presAssocID="{658CD5FA-649D-409A-AB13-5590FFB290F1}" presName="hierChild1" presStyleCnt="0">
        <dgm:presLayoutVars>
          <dgm:orgChart val="1"/>
          <dgm:chPref val="1"/>
          <dgm:dir/>
          <dgm:animOne val="branch"/>
          <dgm:animLvl val="lvl"/>
          <dgm:resizeHandles/>
        </dgm:presLayoutVars>
      </dgm:prSet>
      <dgm:spPr/>
      <dgm:t>
        <a:bodyPr/>
        <a:lstStyle/>
        <a:p>
          <a:endParaRPr lang="en-IN"/>
        </a:p>
      </dgm:t>
    </dgm:pt>
    <dgm:pt modelId="{2D44F5AD-7644-4869-B764-F6B73112844B}" type="pres">
      <dgm:prSet presAssocID="{1D244653-2238-4EA4-82F4-89DE61AD31BC}" presName="hierRoot1" presStyleCnt="0">
        <dgm:presLayoutVars>
          <dgm:hierBranch val="init"/>
        </dgm:presLayoutVars>
      </dgm:prSet>
      <dgm:spPr/>
      <dgm:t>
        <a:bodyPr/>
        <a:lstStyle/>
        <a:p>
          <a:endParaRPr lang="en-IN"/>
        </a:p>
      </dgm:t>
    </dgm:pt>
    <dgm:pt modelId="{D53765D4-081D-4EED-A81D-7750A79A6B16}" type="pres">
      <dgm:prSet presAssocID="{1D244653-2238-4EA4-82F4-89DE61AD31BC}" presName="rootComposite1" presStyleCnt="0"/>
      <dgm:spPr/>
      <dgm:t>
        <a:bodyPr/>
        <a:lstStyle/>
        <a:p>
          <a:endParaRPr lang="en-IN"/>
        </a:p>
      </dgm:t>
    </dgm:pt>
    <dgm:pt modelId="{CC59F83B-E045-44F2-9FA6-00BD5614C396}" type="pres">
      <dgm:prSet presAssocID="{1D244653-2238-4EA4-82F4-89DE61AD31BC}" presName="rootText1" presStyleLbl="node0" presStyleIdx="0" presStyleCnt="3" custScaleX="122554" custScaleY="123675">
        <dgm:presLayoutVars>
          <dgm:chPref val="3"/>
        </dgm:presLayoutVars>
      </dgm:prSet>
      <dgm:spPr/>
      <dgm:t>
        <a:bodyPr/>
        <a:lstStyle/>
        <a:p>
          <a:endParaRPr lang="en-IN"/>
        </a:p>
      </dgm:t>
    </dgm:pt>
    <dgm:pt modelId="{2B0BAFA7-142C-4124-9AA5-484D3089D226}" type="pres">
      <dgm:prSet presAssocID="{1D244653-2238-4EA4-82F4-89DE61AD31BC}" presName="rootConnector1" presStyleLbl="node1" presStyleIdx="0" presStyleCnt="0"/>
      <dgm:spPr/>
      <dgm:t>
        <a:bodyPr/>
        <a:lstStyle/>
        <a:p>
          <a:endParaRPr lang="en-IN"/>
        </a:p>
      </dgm:t>
    </dgm:pt>
    <dgm:pt modelId="{5CC26F82-5569-47BE-9ACB-B842B067C03C}" type="pres">
      <dgm:prSet presAssocID="{1D244653-2238-4EA4-82F4-89DE61AD31BC}" presName="hierChild2" presStyleCnt="0"/>
      <dgm:spPr/>
      <dgm:t>
        <a:bodyPr/>
        <a:lstStyle/>
        <a:p>
          <a:endParaRPr lang="en-IN"/>
        </a:p>
      </dgm:t>
    </dgm:pt>
    <dgm:pt modelId="{2DF2116E-25F3-44AD-8FCA-ABE049AEA240}" type="pres">
      <dgm:prSet presAssocID="{1D244653-2238-4EA4-82F4-89DE61AD31BC}" presName="hierChild3" presStyleCnt="0"/>
      <dgm:spPr/>
      <dgm:t>
        <a:bodyPr/>
        <a:lstStyle/>
        <a:p>
          <a:endParaRPr lang="en-IN"/>
        </a:p>
      </dgm:t>
    </dgm:pt>
    <dgm:pt modelId="{A8240882-1582-40D5-AC21-384A1E823171}" type="pres">
      <dgm:prSet presAssocID="{FD41BEA5-4598-4803-B3D4-E724E987CACC}" presName="hierRoot1" presStyleCnt="0">
        <dgm:presLayoutVars>
          <dgm:hierBranch val="init"/>
        </dgm:presLayoutVars>
      </dgm:prSet>
      <dgm:spPr/>
      <dgm:t>
        <a:bodyPr/>
        <a:lstStyle/>
        <a:p>
          <a:endParaRPr lang="en-IN"/>
        </a:p>
      </dgm:t>
    </dgm:pt>
    <dgm:pt modelId="{BBB880BE-C92B-4FC9-8E9E-E6711E362783}" type="pres">
      <dgm:prSet presAssocID="{FD41BEA5-4598-4803-B3D4-E724E987CACC}" presName="rootComposite1" presStyleCnt="0"/>
      <dgm:spPr/>
      <dgm:t>
        <a:bodyPr/>
        <a:lstStyle/>
        <a:p>
          <a:endParaRPr lang="en-IN"/>
        </a:p>
      </dgm:t>
    </dgm:pt>
    <dgm:pt modelId="{47654D17-E604-4234-BEA5-247F3BD718AD}" type="pres">
      <dgm:prSet presAssocID="{FD41BEA5-4598-4803-B3D4-E724E987CACC}" presName="rootText1" presStyleLbl="node0" presStyleIdx="1" presStyleCnt="3" custScaleX="125289">
        <dgm:presLayoutVars>
          <dgm:chPref val="3"/>
        </dgm:presLayoutVars>
      </dgm:prSet>
      <dgm:spPr/>
      <dgm:t>
        <a:bodyPr/>
        <a:lstStyle/>
        <a:p>
          <a:endParaRPr lang="en-IN"/>
        </a:p>
      </dgm:t>
    </dgm:pt>
    <dgm:pt modelId="{BD4E57F4-C0C4-4535-B93A-74C32CB4BE11}" type="pres">
      <dgm:prSet presAssocID="{FD41BEA5-4598-4803-B3D4-E724E987CACC}" presName="rootConnector1" presStyleLbl="node1" presStyleIdx="0" presStyleCnt="0"/>
      <dgm:spPr/>
      <dgm:t>
        <a:bodyPr/>
        <a:lstStyle/>
        <a:p>
          <a:endParaRPr lang="en-IN"/>
        </a:p>
      </dgm:t>
    </dgm:pt>
    <dgm:pt modelId="{8F9D4B58-2079-4250-8822-2AE03C2DD275}" type="pres">
      <dgm:prSet presAssocID="{FD41BEA5-4598-4803-B3D4-E724E987CACC}" presName="hierChild2" presStyleCnt="0"/>
      <dgm:spPr/>
      <dgm:t>
        <a:bodyPr/>
        <a:lstStyle/>
        <a:p>
          <a:endParaRPr lang="en-IN"/>
        </a:p>
      </dgm:t>
    </dgm:pt>
    <dgm:pt modelId="{28132470-681F-4A1C-B853-4849F289088E}" type="pres">
      <dgm:prSet presAssocID="{FD41BEA5-4598-4803-B3D4-E724E987CACC}" presName="hierChild3" presStyleCnt="0"/>
      <dgm:spPr/>
      <dgm:t>
        <a:bodyPr/>
        <a:lstStyle/>
        <a:p>
          <a:endParaRPr lang="en-IN"/>
        </a:p>
      </dgm:t>
    </dgm:pt>
    <dgm:pt modelId="{3499E472-47A1-4076-ACC0-E65E67FCC76C}" type="pres">
      <dgm:prSet presAssocID="{38731D6D-5C8D-443E-A8A3-65A9E3716F3E}" presName="hierRoot1" presStyleCnt="0">
        <dgm:presLayoutVars>
          <dgm:hierBranch val="init"/>
        </dgm:presLayoutVars>
      </dgm:prSet>
      <dgm:spPr/>
      <dgm:t>
        <a:bodyPr/>
        <a:lstStyle/>
        <a:p>
          <a:endParaRPr lang="en-IN"/>
        </a:p>
      </dgm:t>
    </dgm:pt>
    <dgm:pt modelId="{96BD7FA6-412C-4FCB-8417-0ABFE71CCC5F}" type="pres">
      <dgm:prSet presAssocID="{38731D6D-5C8D-443E-A8A3-65A9E3716F3E}" presName="rootComposite1" presStyleCnt="0"/>
      <dgm:spPr/>
      <dgm:t>
        <a:bodyPr/>
        <a:lstStyle/>
        <a:p>
          <a:endParaRPr lang="en-IN"/>
        </a:p>
      </dgm:t>
    </dgm:pt>
    <dgm:pt modelId="{172E40C4-CF2F-4D07-A860-72BEFAA41CD8}" type="pres">
      <dgm:prSet presAssocID="{38731D6D-5C8D-443E-A8A3-65A9E3716F3E}" presName="rootText1" presStyleLbl="node0" presStyleIdx="2" presStyleCnt="3" custScaleX="124055">
        <dgm:presLayoutVars>
          <dgm:chPref val="3"/>
        </dgm:presLayoutVars>
      </dgm:prSet>
      <dgm:spPr/>
      <dgm:t>
        <a:bodyPr/>
        <a:lstStyle/>
        <a:p>
          <a:endParaRPr lang="en-IN"/>
        </a:p>
      </dgm:t>
    </dgm:pt>
    <dgm:pt modelId="{DE818C36-8173-4C10-BCDC-FF41BCC99FB4}" type="pres">
      <dgm:prSet presAssocID="{38731D6D-5C8D-443E-A8A3-65A9E3716F3E}" presName="rootConnector1" presStyleLbl="node1" presStyleIdx="0" presStyleCnt="0"/>
      <dgm:spPr/>
      <dgm:t>
        <a:bodyPr/>
        <a:lstStyle/>
        <a:p>
          <a:endParaRPr lang="en-IN"/>
        </a:p>
      </dgm:t>
    </dgm:pt>
    <dgm:pt modelId="{3469783A-AD50-429C-BB32-0546660C19B0}" type="pres">
      <dgm:prSet presAssocID="{38731D6D-5C8D-443E-A8A3-65A9E3716F3E}" presName="hierChild2" presStyleCnt="0"/>
      <dgm:spPr/>
      <dgm:t>
        <a:bodyPr/>
        <a:lstStyle/>
        <a:p>
          <a:endParaRPr lang="en-IN"/>
        </a:p>
      </dgm:t>
    </dgm:pt>
    <dgm:pt modelId="{10DC8834-A4C9-466D-A02E-FCB0F550CEEB}" type="pres">
      <dgm:prSet presAssocID="{38731D6D-5C8D-443E-A8A3-65A9E3716F3E}" presName="hierChild3" presStyleCnt="0"/>
      <dgm:spPr/>
      <dgm:t>
        <a:bodyPr/>
        <a:lstStyle/>
        <a:p>
          <a:endParaRPr lang="en-IN"/>
        </a:p>
      </dgm:t>
    </dgm:pt>
  </dgm:ptLst>
  <dgm:cxnLst>
    <dgm:cxn modelId="{AF62C59F-C9AB-4575-A5C9-0C85D4686674}" srcId="{658CD5FA-649D-409A-AB13-5590FFB290F1}" destId="{1D244653-2238-4EA4-82F4-89DE61AD31BC}" srcOrd="0" destOrd="0" parTransId="{5153D895-3A1D-4D89-8A6C-394F2E5AFB08}" sibTransId="{FA03C3EB-97DE-4D3A-873A-2775DEB4C561}"/>
    <dgm:cxn modelId="{2E9293FF-BA3E-4C12-82D7-A8A2E8EA30A0}" srcId="{658CD5FA-649D-409A-AB13-5590FFB290F1}" destId="{38731D6D-5C8D-443E-A8A3-65A9E3716F3E}" srcOrd="2" destOrd="0" parTransId="{DF36BC72-E341-4A43-8E0F-050A19CA0110}" sibTransId="{A3B5EDA5-CFC0-476C-B16C-1EA19363EB90}"/>
    <dgm:cxn modelId="{3AF96C78-C01F-4C0F-BD75-67DCE827D90B}" type="presOf" srcId="{658CD5FA-649D-409A-AB13-5590FFB290F1}" destId="{E5E1313C-8666-4239-9D71-40E653E4D6A9}" srcOrd="0" destOrd="0" presId="urn:microsoft.com/office/officeart/2009/3/layout/HorizontalOrganizationChart"/>
    <dgm:cxn modelId="{7AE7309F-D742-4E09-9BFB-3232A9F54C3A}" type="presOf" srcId="{1D244653-2238-4EA4-82F4-89DE61AD31BC}" destId="{CC59F83B-E045-44F2-9FA6-00BD5614C396}" srcOrd="0" destOrd="0" presId="urn:microsoft.com/office/officeart/2009/3/layout/HorizontalOrganizationChart"/>
    <dgm:cxn modelId="{311B4CBF-4EB4-4AAA-B60B-0E9C9AB8B90F}" type="presOf" srcId="{FD41BEA5-4598-4803-B3D4-E724E987CACC}" destId="{BD4E57F4-C0C4-4535-B93A-74C32CB4BE11}" srcOrd="1" destOrd="0" presId="urn:microsoft.com/office/officeart/2009/3/layout/HorizontalOrganizationChart"/>
    <dgm:cxn modelId="{097B8854-DD56-4314-9956-2C2F7FBE6001}" type="presOf" srcId="{38731D6D-5C8D-443E-A8A3-65A9E3716F3E}" destId="{172E40C4-CF2F-4D07-A860-72BEFAA41CD8}" srcOrd="0" destOrd="0" presId="urn:microsoft.com/office/officeart/2009/3/layout/HorizontalOrganizationChart"/>
    <dgm:cxn modelId="{5D641A74-D209-4154-B1DF-3807DF0C20B1}" type="presOf" srcId="{FD41BEA5-4598-4803-B3D4-E724E987CACC}" destId="{47654D17-E604-4234-BEA5-247F3BD718AD}" srcOrd="0" destOrd="0" presId="urn:microsoft.com/office/officeart/2009/3/layout/HorizontalOrganizationChart"/>
    <dgm:cxn modelId="{E3447F12-44BB-4C07-8779-85AACE3A75F7}" type="presOf" srcId="{38731D6D-5C8D-443E-A8A3-65A9E3716F3E}" destId="{DE818C36-8173-4C10-BCDC-FF41BCC99FB4}" srcOrd="1" destOrd="0" presId="urn:microsoft.com/office/officeart/2009/3/layout/HorizontalOrganizationChart"/>
    <dgm:cxn modelId="{E8284745-4179-4310-A174-D841410B2945}" type="presOf" srcId="{1D244653-2238-4EA4-82F4-89DE61AD31BC}" destId="{2B0BAFA7-142C-4124-9AA5-484D3089D226}" srcOrd="1" destOrd="0" presId="urn:microsoft.com/office/officeart/2009/3/layout/HorizontalOrganizationChart"/>
    <dgm:cxn modelId="{276476E9-938F-4116-96B7-BACAC8E8526E}" srcId="{658CD5FA-649D-409A-AB13-5590FFB290F1}" destId="{FD41BEA5-4598-4803-B3D4-E724E987CACC}" srcOrd="1" destOrd="0" parTransId="{B23E819B-5FA2-45C5-8FE4-17AB0D221F30}" sibTransId="{7932AE51-4A74-4458-BB40-3DA7A739400A}"/>
    <dgm:cxn modelId="{CFA63C5F-5FA4-4713-962F-106419F9BC46}" type="presParOf" srcId="{E5E1313C-8666-4239-9D71-40E653E4D6A9}" destId="{2D44F5AD-7644-4869-B764-F6B73112844B}" srcOrd="0" destOrd="0" presId="urn:microsoft.com/office/officeart/2009/3/layout/HorizontalOrganizationChart"/>
    <dgm:cxn modelId="{E035C20E-962E-4C66-BB55-3F011B635298}" type="presParOf" srcId="{2D44F5AD-7644-4869-B764-F6B73112844B}" destId="{D53765D4-081D-4EED-A81D-7750A79A6B16}" srcOrd="0" destOrd="0" presId="urn:microsoft.com/office/officeart/2009/3/layout/HorizontalOrganizationChart"/>
    <dgm:cxn modelId="{D7F30F85-80A9-4A48-817F-281B3DF7BCDD}" type="presParOf" srcId="{D53765D4-081D-4EED-A81D-7750A79A6B16}" destId="{CC59F83B-E045-44F2-9FA6-00BD5614C396}" srcOrd="0" destOrd="0" presId="urn:microsoft.com/office/officeart/2009/3/layout/HorizontalOrganizationChart"/>
    <dgm:cxn modelId="{6EE9E26F-707F-463B-9949-06F3D88C92B0}" type="presParOf" srcId="{D53765D4-081D-4EED-A81D-7750A79A6B16}" destId="{2B0BAFA7-142C-4124-9AA5-484D3089D226}" srcOrd="1" destOrd="0" presId="urn:microsoft.com/office/officeart/2009/3/layout/HorizontalOrganizationChart"/>
    <dgm:cxn modelId="{6FE8C1A9-6E7E-4AC6-8F3D-47C62B5EF3BC}" type="presParOf" srcId="{2D44F5AD-7644-4869-B764-F6B73112844B}" destId="{5CC26F82-5569-47BE-9ACB-B842B067C03C}" srcOrd="1" destOrd="0" presId="urn:microsoft.com/office/officeart/2009/3/layout/HorizontalOrganizationChart"/>
    <dgm:cxn modelId="{EEBAD36C-8225-413C-9926-DEE58637D064}" type="presParOf" srcId="{2D44F5AD-7644-4869-B764-F6B73112844B}" destId="{2DF2116E-25F3-44AD-8FCA-ABE049AEA240}" srcOrd="2" destOrd="0" presId="urn:microsoft.com/office/officeart/2009/3/layout/HorizontalOrganizationChart"/>
    <dgm:cxn modelId="{EA092197-7B2D-4F6C-B581-5DDFD66DE7D5}" type="presParOf" srcId="{E5E1313C-8666-4239-9D71-40E653E4D6A9}" destId="{A8240882-1582-40D5-AC21-384A1E823171}" srcOrd="1" destOrd="0" presId="urn:microsoft.com/office/officeart/2009/3/layout/HorizontalOrganizationChart"/>
    <dgm:cxn modelId="{1DAE57D2-8728-4653-8439-F630F4BE0133}" type="presParOf" srcId="{A8240882-1582-40D5-AC21-384A1E823171}" destId="{BBB880BE-C92B-4FC9-8E9E-E6711E362783}" srcOrd="0" destOrd="0" presId="urn:microsoft.com/office/officeart/2009/3/layout/HorizontalOrganizationChart"/>
    <dgm:cxn modelId="{A43DB2D2-C00A-4140-B29F-0182EF5F6BCC}" type="presParOf" srcId="{BBB880BE-C92B-4FC9-8E9E-E6711E362783}" destId="{47654D17-E604-4234-BEA5-247F3BD718AD}" srcOrd="0" destOrd="0" presId="urn:microsoft.com/office/officeart/2009/3/layout/HorizontalOrganizationChart"/>
    <dgm:cxn modelId="{523C234A-FAB8-4156-AC78-87BD462D7221}" type="presParOf" srcId="{BBB880BE-C92B-4FC9-8E9E-E6711E362783}" destId="{BD4E57F4-C0C4-4535-B93A-74C32CB4BE11}" srcOrd="1" destOrd="0" presId="urn:microsoft.com/office/officeart/2009/3/layout/HorizontalOrganizationChart"/>
    <dgm:cxn modelId="{1856CEAA-3EA0-4FE5-9E33-84A0511C53B3}" type="presParOf" srcId="{A8240882-1582-40D5-AC21-384A1E823171}" destId="{8F9D4B58-2079-4250-8822-2AE03C2DD275}" srcOrd="1" destOrd="0" presId="urn:microsoft.com/office/officeart/2009/3/layout/HorizontalOrganizationChart"/>
    <dgm:cxn modelId="{302397B9-C549-4EDF-A766-A6369B6D5172}" type="presParOf" srcId="{A8240882-1582-40D5-AC21-384A1E823171}" destId="{28132470-681F-4A1C-B853-4849F289088E}" srcOrd="2" destOrd="0" presId="urn:microsoft.com/office/officeart/2009/3/layout/HorizontalOrganizationChart"/>
    <dgm:cxn modelId="{09000273-F69A-44B9-A3FC-9A631868D3CE}" type="presParOf" srcId="{E5E1313C-8666-4239-9D71-40E653E4D6A9}" destId="{3499E472-47A1-4076-ACC0-E65E67FCC76C}" srcOrd="2" destOrd="0" presId="urn:microsoft.com/office/officeart/2009/3/layout/HorizontalOrganizationChart"/>
    <dgm:cxn modelId="{4A96E2E4-DB55-4F94-B946-01E842516EF6}" type="presParOf" srcId="{3499E472-47A1-4076-ACC0-E65E67FCC76C}" destId="{96BD7FA6-412C-4FCB-8417-0ABFE71CCC5F}" srcOrd="0" destOrd="0" presId="urn:microsoft.com/office/officeart/2009/3/layout/HorizontalOrganizationChart"/>
    <dgm:cxn modelId="{D3C8FED6-4A47-4D04-8A6F-DC8DF152BCAA}" type="presParOf" srcId="{96BD7FA6-412C-4FCB-8417-0ABFE71CCC5F}" destId="{172E40C4-CF2F-4D07-A860-72BEFAA41CD8}" srcOrd="0" destOrd="0" presId="urn:microsoft.com/office/officeart/2009/3/layout/HorizontalOrganizationChart"/>
    <dgm:cxn modelId="{08950F6B-7680-4219-8091-DA6B3DA563E2}" type="presParOf" srcId="{96BD7FA6-412C-4FCB-8417-0ABFE71CCC5F}" destId="{DE818C36-8173-4C10-BCDC-FF41BCC99FB4}" srcOrd="1" destOrd="0" presId="urn:microsoft.com/office/officeart/2009/3/layout/HorizontalOrganizationChart"/>
    <dgm:cxn modelId="{2EF07038-A944-4EE0-9772-89F4E5D0E13E}" type="presParOf" srcId="{3499E472-47A1-4076-ACC0-E65E67FCC76C}" destId="{3469783A-AD50-429C-BB32-0546660C19B0}" srcOrd="1" destOrd="0" presId="urn:microsoft.com/office/officeart/2009/3/layout/HorizontalOrganizationChart"/>
    <dgm:cxn modelId="{AD66CE01-B97B-4772-9D6E-4B1E439EB53C}" type="presParOf" srcId="{3499E472-47A1-4076-ACC0-E65E67FCC76C}" destId="{10DC8834-A4C9-466D-A02E-FCB0F550CEEB}"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5F43D-B90C-474A-8BF1-25D02189F7C5}">
      <dsp:nvSpPr>
        <dsp:cNvPr id="0" name=""/>
        <dsp:cNvSpPr/>
      </dsp:nvSpPr>
      <dsp:spPr>
        <a:xfrm>
          <a:off x="2132994" y="3487"/>
          <a:ext cx="4255919" cy="386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endParaRPr lang="en-US" sz="1800" kern="1200" dirty="0"/>
        </a:p>
      </dsp:txBody>
      <dsp:txXfrm>
        <a:off x="2132994" y="3487"/>
        <a:ext cx="4255919" cy="386901"/>
      </dsp:txXfrm>
    </dsp:sp>
    <dsp:sp modelId="{B9989C2B-F1F2-4D4D-B4A1-6E847EA80132}">
      <dsp:nvSpPr>
        <dsp:cNvPr id="0" name=""/>
        <dsp:cNvSpPr/>
      </dsp:nvSpPr>
      <dsp:spPr>
        <a:xfrm>
          <a:off x="2132994" y="390389"/>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FCF1B9-4843-40C1-BD9B-24029F1B97FF}">
      <dsp:nvSpPr>
        <dsp:cNvPr id="0" name=""/>
        <dsp:cNvSpPr/>
      </dsp:nvSpPr>
      <dsp:spPr>
        <a:xfrm>
          <a:off x="2731187" y="390389"/>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66FBBF-8C90-45AC-88FB-CD379627051A}">
      <dsp:nvSpPr>
        <dsp:cNvPr id="0" name=""/>
        <dsp:cNvSpPr/>
      </dsp:nvSpPr>
      <dsp:spPr>
        <a:xfrm>
          <a:off x="3329853" y="390389"/>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F58523-0544-44C6-A563-BFAAD8E4A1D9}">
      <dsp:nvSpPr>
        <dsp:cNvPr id="0" name=""/>
        <dsp:cNvSpPr/>
      </dsp:nvSpPr>
      <dsp:spPr>
        <a:xfrm>
          <a:off x="3928046" y="390389"/>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394119-44F5-441F-BE1F-86552FFD0293}">
      <dsp:nvSpPr>
        <dsp:cNvPr id="0" name=""/>
        <dsp:cNvSpPr/>
      </dsp:nvSpPr>
      <dsp:spPr>
        <a:xfrm>
          <a:off x="4526712" y="390389"/>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EA3369-899C-47BC-A691-C7CDF8B5D4C0}">
      <dsp:nvSpPr>
        <dsp:cNvPr id="0" name=""/>
        <dsp:cNvSpPr/>
      </dsp:nvSpPr>
      <dsp:spPr>
        <a:xfrm>
          <a:off x="5124905" y="390389"/>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3B0737-BDDB-4AF3-8535-43B7EA2D224A}">
      <dsp:nvSpPr>
        <dsp:cNvPr id="0" name=""/>
        <dsp:cNvSpPr/>
      </dsp:nvSpPr>
      <dsp:spPr>
        <a:xfrm>
          <a:off x="5723571" y="390389"/>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587F8D-4554-4CB9-A887-EAE7AA39AD42}">
      <dsp:nvSpPr>
        <dsp:cNvPr id="0" name=""/>
        <dsp:cNvSpPr/>
      </dsp:nvSpPr>
      <dsp:spPr>
        <a:xfrm>
          <a:off x="2132994" y="469202"/>
          <a:ext cx="4311246" cy="630506"/>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kern="1200" smtClean="0"/>
            <a:t>Using Pivot Tables for Employee Turnover Analysis </a:t>
          </a:r>
          <a:endParaRPr lang="en-IN" sz="1400" kern="1200"/>
        </a:p>
      </dsp:txBody>
      <dsp:txXfrm>
        <a:off x="2132994" y="469202"/>
        <a:ext cx="4311246" cy="630506"/>
      </dsp:txXfrm>
    </dsp:sp>
    <dsp:sp modelId="{F7BB434A-8A18-4164-99F0-EE521C0C1CFD}">
      <dsp:nvSpPr>
        <dsp:cNvPr id="0" name=""/>
        <dsp:cNvSpPr/>
      </dsp:nvSpPr>
      <dsp:spPr>
        <a:xfrm>
          <a:off x="2132994" y="1230476"/>
          <a:ext cx="4255919" cy="386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endParaRPr lang="en-US" sz="1800" kern="1200" dirty="0"/>
        </a:p>
      </dsp:txBody>
      <dsp:txXfrm>
        <a:off x="2132994" y="1230476"/>
        <a:ext cx="4255919" cy="386901"/>
      </dsp:txXfrm>
    </dsp:sp>
    <dsp:sp modelId="{2EBE979C-F24B-4C79-9538-E9F3CCC7FFCE}">
      <dsp:nvSpPr>
        <dsp:cNvPr id="0" name=""/>
        <dsp:cNvSpPr/>
      </dsp:nvSpPr>
      <dsp:spPr>
        <a:xfrm>
          <a:off x="2132994" y="1617378"/>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8B7F9-055B-40A8-960C-352CC5F6BFB1}">
      <dsp:nvSpPr>
        <dsp:cNvPr id="0" name=""/>
        <dsp:cNvSpPr/>
      </dsp:nvSpPr>
      <dsp:spPr>
        <a:xfrm>
          <a:off x="2731187" y="1617378"/>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8FFE61-C95D-499F-AD38-0D5106790E69}">
      <dsp:nvSpPr>
        <dsp:cNvPr id="0" name=""/>
        <dsp:cNvSpPr/>
      </dsp:nvSpPr>
      <dsp:spPr>
        <a:xfrm>
          <a:off x="3329853" y="1617378"/>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99B1C-DC69-49FF-B7FE-3D1A232F6BB0}">
      <dsp:nvSpPr>
        <dsp:cNvPr id="0" name=""/>
        <dsp:cNvSpPr/>
      </dsp:nvSpPr>
      <dsp:spPr>
        <a:xfrm>
          <a:off x="3928046" y="1617378"/>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AE7A2-6A8B-4384-A6D9-BEE591FDC784}">
      <dsp:nvSpPr>
        <dsp:cNvPr id="0" name=""/>
        <dsp:cNvSpPr/>
      </dsp:nvSpPr>
      <dsp:spPr>
        <a:xfrm>
          <a:off x="4526712" y="1617378"/>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29FD48-B21B-438C-B5E1-7ED71E4028D8}">
      <dsp:nvSpPr>
        <dsp:cNvPr id="0" name=""/>
        <dsp:cNvSpPr/>
      </dsp:nvSpPr>
      <dsp:spPr>
        <a:xfrm>
          <a:off x="5124905" y="1617378"/>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5D84E8-2CA0-4471-B310-805DD2381770}">
      <dsp:nvSpPr>
        <dsp:cNvPr id="0" name=""/>
        <dsp:cNvSpPr/>
      </dsp:nvSpPr>
      <dsp:spPr>
        <a:xfrm>
          <a:off x="5723571" y="1617378"/>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40358C-EE4D-4AEC-ADC7-0389B6C8F74E}">
      <dsp:nvSpPr>
        <dsp:cNvPr id="0" name=""/>
        <dsp:cNvSpPr/>
      </dsp:nvSpPr>
      <dsp:spPr>
        <a:xfrm>
          <a:off x="2132994" y="1696191"/>
          <a:ext cx="4311246" cy="630506"/>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kern="1200" smtClean="0"/>
            <a:t>Visualizing Employee Attendance Trends with Excel Charts </a:t>
          </a:r>
          <a:endParaRPr lang="en-IN" sz="1400" kern="1200"/>
        </a:p>
      </dsp:txBody>
      <dsp:txXfrm>
        <a:off x="2132994" y="1696191"/>
        <a:ext cx="4311246" cy="630506"/>
      </dsp:txXfrm>
    </dsp:sp>
    <dsp:sp modelId="{B53EDA8A-CBEF-466D-9A0B-BFC00F54E80A}">
      <dsp:nvSpPr>
        <dsp:cNvPr id="0" name=""/>
        <dsp:cNvSpPr/>
      </dsp:nvSpPr>
      <dsp:spPr>
        <a:xfrm>
          <a:off x="2132994" y="2457465"/>
          <a:ext cx="4255919" cy="386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endParaRPr lang="en-US" sz="1800" kern="1200" dirty="0"/>
        </a:p>
      </dsp:txBody>
      <dsp:txXfrm>
        <a:off x="2132994" y="2457465"/>
        <a:ext cx="4255919" cy="386901"/>
      </dsp:txXfrm>
    </dsp:sp>
    <dsp:sp modelId="{DD4FA98B-A4D9-4E66-A773-A3BEAFED63A1}">
      <dsp:nvSpPr>
        <dsp:cNvPr id="0" name=""/>
        <dsp:cNvSpPr/>
      </dsp:nvSpPr>
      <dsp:spPr>
        <a:xfrm>
          <a:off x="2132994" y="2844367"/>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6377F9-551D-4F07-BD13-ED68D785422D}">
      <dsp:nvSpPr>
        <dsp:cNvPr id="0" name=""/>
        <dsp:cNvSpPr/>
      </dsp:nvSpPr>
      <dsp:spPr>
        <a:xfrm>
          <a:off x="2731187" y="2844367"/>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3B64F5-79CE-4DA4-B954-84AAAA4AB36C}">
      <dsp:nvSpPr>
        <dsp:cNvPr id="0" name=""/>
        <dsp:cNvSpPr/>
      </dsp:nvSpPr>
      <dsp:spPr>
        <a:xfrm>
          <a:off x="3329853" y="2844367"/>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CD75BC-E5C3-4BDA-9032-6FF4C86449FC}">
      <dsp:nvSpPr>
        <dsp:cNvPr id="0" name=""/>
        <dsp:cNvSpPr/>
      </dsp:nvSpPr>
      <dsp:spPr>
        <a:xfrm>
          <a:off x="3928046" y="2844367"/>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BF39A2-291C-4B24-99AC-0D277DAEAFE1}">
      <dsp:nvSpPr>
        <dsp:cNvPr id="0" name=""/>
        <dsp:cNvSpPr/>
      </dsp:nvSpPr>
      <dsp:spPr>
        <a:xfrm>
          <a:off x="4526712" y="2844367"/>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AEA293-291F-4BAA-86E0-C5F7F70DA7C2}">
      <dsp:nvSpPr>
        <dsp:cNvPr id="0" name=""/>
        <dsp:cNvSpPr/>
      </dsp:nvSpPr>
      <dsp:spPr>
        <a:xfrm>
          <a:off x="5124905" y="2844367"/>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8DB4EA-0C83-43D0-952F-4E16F594D49A}">
      <dsp:nvSpPr>
        <dsp:cNvPr id="0" name=""/>
        <dsp:cNvSpPr/>
      </dsp:nvSpPr>
      <dsp:spPr>
        <a:xfrm>
          <a:off x="5723571" y="2844367"/>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F74BC2-51B0-485E-AD27-3B0F0C731FEA}">
      <dsp:nvSpPr>
        <dsp:cNvPr id="0" name=""/>
        <dsp:cNvSpPr/>
      </dsp:nvSpPr>
      <dsp:spPr>
        <a:xfrm>
          <a:off x="2132994" y="2923180"/>
          <a:ext cx="4311246" cy="630506"/>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kern="1200" smtClean="0"/>
            <a:t>Salary and Compensation Analysis Through Excel Data Modeling</a:t>
          </a:r>
          <a:endParaRPr lang="en-IN" sz="1400" kern="1200"/>
        </a:p>
      </dsp:txBody>
      <dsp:txXfrm>
        <a:off x="2132994" y="2923180"/>
        <a:ext cx="4311246" cy="630506"/>
      </dsp:txXfrm>
    </dsp:sp>
    <dsp:sp modelId="{308692BA-34C3-4C40-89DB-6CA75C8EBD45}">
      <dsp:nvSpPr>
        <dsp:cNvPr id="0" name=""/>
        <dsp:cNvSpPr/>
      </dsp:nvSpPr>
      <dsp:spPr>
        <a:xfrm>
          <a:off x="2132994" y="3684454"/>
          <a:ext cx="4255919" cy="386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endParaRPr lang="en-US" sz="1800" kern="1200" dirty="0"/>
        </a:p>
      </dsp:txBody>
      <dsp:txXfrm>
        <a:off x="2132994" y="3684454"/>
        <a:ext cx="4255919" cy="386901"/>
      </dsp:txXfrm>
    </dsp:sp>
    <dsp:sp modelId="{A7EB384F-B65C-4A11-B787-889E1378CAE6}">
      <dsp:nvSpPr>
        <dsp:cNvPr id="0" name=""/>
        <dsp:cNvSpPr/>
      </dsp:nvSpPr>
      <dsp:spPr>
        <a:xfrm>
          <a:off x="2132994" y="4071356"/>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2A3333-C76C-4A14-9A10-D15A012DEEB0}">
      <dsp:nvSpPr>
        <dsp:cNvPr id="0" name=""/>
        <dsp:cNvSpPr/>
      </dsp:nvSpPr>
      <dsp:spPr>
        <a:xfrm>
          <a:off x="2731187" y="4071356"/>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E627EF-2406-4CC6-B431-83A8E87B19BB}">
      <dsp:nvSpPr>
        <dsp:cNvPr id="0" name=""/>
        <dsp:cNvSpPr/>
      </dsp:nvSpPr>
      <dsp:spPr>
        <a:xfrm>
          <a:off x="3329853" y="4071356"/>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A8DA1B-B2F3-40EA-A0A2-DD9CBAAD24B8}">
      <dsp:nvSpPr>
        <dsp:cNvPr id="0" name=""/>
        <dsp:cNvSpPr/>
      </dsp:nvSpPr>
      <dsp:spPr>
        <a:xfrm>
          <a:off x="3928046" y="4071356"/>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5B8C71-5489-4B9C-96BF-E55099AD3F0F}">
      <dsp:nvSpPr>
        <dsp:cNvPr id="0" name=""/>
        <dsp:cNvSpPr/>
      </dsp:nvSpPr>
      <dsp:spPr>
        <a:xfrm>
          <a:off x="4526712" y="4071356"/>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C01DB7-0BD2-45DB-9DFC-19FF281A3489}">
      <dsp:nvSpPr>
        <dsp:cNvPr id="0" name=""/>
        <dsp:cNvSpPr/>
      </dsp:nvSpPr>
      <dsp:spPr>
        <a:xfrm>
          <a:off x="5124905" y="4071356"/>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76A59B-262D-4089-90A8-CD6645CC37BC}">
      <dsp:nvSpPr>
        <dsp:cNvPr id="0" name=""/>
        <dsp:cNvSpPr/>
      </dsp:nvSpPr>
      <dsp:spPr>
        <a:xfrm>
          <a:off x="5723571" y="4071356"/>
          <a:ext cx="995885" cy="788133"/>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7378EC-3EEF-42C1-87DD-C670E72836A3}">
      <dsp:nvSpPr>
        <dsp:cNvPr id="0" name=""/>
        <dsp:cNvSpPr/>
      </dsp:nvSpPr>
      <dsp:spPr>
        <a:xfrm>
          <a:off x="2132994" y="4150169"/>
          <a:ext cx="4311246" cy="630506"/>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kern="1200" smtClean="0"/>
            <a:t>Data Manipulation Techniques, Conditional Formatting, Pivot Table, Functions and Formulas, Power Query, Charts and Graphs</a:t>
          </a:r>
          <a:endParaRPr lang="en-IN" sz="1400" kern="1200"/>
        </a:p>
      </dsp:txBody>
      <dsp:txXfrm>
        <a:off x="2132994" y="4150169"/>
        <a:ext cx="4311246" cy="6305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9F83B-E045-44F2-9FA6-00BD5614C396}">
      <dsp:nvSpPr>
        <dsp:cNvPr id="0" name=""/>
        <dsp:cNvSpPr/>
      </dsp:nvSpPr>
      <dsp:spPr>
        <a:xfrm>
          <a:off x="2375492" y="429"/>
          <a:ext cx="2560089" cy="787969"/>
        </a:xfrm>
        <a:prstGeom prst="rect">
          <a:avLst/>
        </a:prstGeom>
        <a:gradFill rotWithShape="0">
          <a:gsLst>
            <a:gs pos="0">
              <a:schemeClr val="accent2">
                <a:alpha val="80000"/>
                <a:hueOff val="0"/>
                <a:satOff val="0"/>
                <a:lumOff val="0"/>
                <a:alphaOff val="0"/>
                <a:tint val="65000"/>
                <a:lumMod val="110000"/>
              </a:schemeClr>
            </a:gs>
            <a:gs pos="88000">
              <a:schemeClr val="accent2">
                <a:alpha val="80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Department Managers (Sales &amp; Production)</a:t>
          </a:r>
        </a:p>
      </dsp:txBody>
      <dsp:txXfrm>
        <a:off x="2375492" y="429"/>
        <a:ext cx="2560089" cy="787969"/>
      </dsp:txXfrm>
    </dsp:sp>
    <dsp:sp modelId="{47654D17-E604-4234-BEA5-247F3BD718AD}">
      <dsp:nvSpPr>
        <dsp:cNvPr id="0" name=""/>
        <dsp:cNvSpPr/>
      </dsp:nvSpPr>
      <dsp:spPr>
        <a:xfrm>
          <a:off x="2375492" y="1049517"/>
          <a:ext cx="2617222" cy="637129"/>
        </a:xfrm>
        <a:prstGeom prst="rect">
          <a:avLst/>
        </a:prstGeom>
        <a:gradFill rotWithShape="0">
          <a:gsLst>
            <a:gs pos="0">
              <a:schemeClr val="accent2">
                <a:alpha val="80000"/>
                <a:hueOff val="0"/>
                <a:satOff val="0"/>
                <a:lumOff val="0"/>
                <a:alphaOff val="0"/>
                <a:tint val="65000"/>
                <a:lumMod val="110000"/>
              </a:schemeClr>
            </a:gs>
            <a:gs pos="88000">
              <a:schemeClr val="accent2">
                <a:alpha val="80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Senior Leadership/Executives</a:t>
          </a:r>
        </a:p>
      </dsp:txBody>
      <dsp:txXfrm>
        <a:off x="2375492" y="1049517"/>
        <a:ext cx="2617222" cy="637129"/>
      </dsp:txXfrm>
    </dsp:sp>
    <dsp:sp modelId="{172E40C4-CF2F-4D07-A860-72BEFAA41CD8}">
      <dsp:nvSpPr>
        <dsp:cNvPr id="0" name=""/>
        <dsp:cNvSpPr/>
      </dsp:nvSpPr>
      <dsp:spPr>
        <a:xfrm>
          <a:off x="2375492" y="1947764"/>
          <a:ext cx="2591444" cy="637129"/>
        </a:xfrm>
        <a:prstGeom prst="rect">
          <a:avLst/>
        </a:prstGeom>
        <a:gradFill rotWithShape="0">
          <a:gsLst>
            <a:gs pos="0">
              <a:schemeClr val="accent2">
                <a:alpha val="80000"/>
                <a:hueOff val="0"/>
                <a:satOff val="0"/>
                <a:lumOff val="0"/>
                <a:alphaOff val="0"/>
                <a:tint val="65000"/>
                <a:lumMod val="110000"/>
              </a:schemeClr>
            </a:gs>
            <a:gs pos="88000">
              <a:schemeClr val="accent2">
                <a:alpha val="80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Employees</a:t>
          </a:r>
        </a:p>
      </dsp:txBody>
      <dsp:txXfrm>
        <a:off x="2375492" y="1947764"/>
        <a:ext cx="2591444" cy="6371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xmlns="" id="{76C0DC77-6FCD-4E97-8B20-7DFFCCC886B8}"/>
              </a:ext>
            </a:extLst>
          </p:cNvPr>
          <p:cNvSpPr txBox="1"/>
          <p:nvPr/>
        </p:nvSpPr>
        <p:spPr>
          <a:xfrm>
            <a:off x="821634" y="3452191"/>
            <a:ext cx="9919345" cy="1815882"/>
          </a:xfrm>
          <a:prstGeom prst="rect">
            <a:avLst/>
          </a:prstGeom>
          <a:noFill/>
        </p:spPr>
        <p:txBody>
          <a:bodyPr wrap="square" rtlCol="0">
            <a:spAutoFit/>
          </a:bodyPr>
          <a:lstStyle/>
          <a:p>
            <a:r>
              <a:rPr lang="en-US" sz="2800" dirty="0"/>
              <a:t>PRESENTED BY</a:t>
            </a:r>
            <a:r>
              <a:rPr lang="en-US" sz="2800" dirty="0" smtClean="0"/>
              <a:t>: </a:t>
            </a:r>
            <a:r>
              <a:rPr lang="en-US" sz="2800" dirty="0" err="1"/>
              <a:t>V</a:t>
            </a:r>
            <a:r>
              <a:rPr lang="en-US" sz="2800" dirty="0" err="1" smtClean="0"/>
              <a:t>arsha</a:t>
            </a:r>
            <a:r>
              <a:rPr lang="en-US" sz="2800" dirty="0" smtClean="0"/>
              <a:t> R</a:t>
            </a:r>
            <a:endParaRPr lang="en-US" sz="2800" dirty="0"/>
          </a:p>
          <a:p>
            <a:r>
              <a:rPr lang="en-US" sz="2800" dirty="0"/>
              <a:t>REGISTER NO</a:t>
            </a:r>
            <a:r>
              <a:rPr lang="en-US" sz="2800" dirty="0" smtClean="0"/>
              <a:t>: 312204641</a:t>
            </a:r>
            <a:endParaRPr lang="en-US" sz="2800" dirty="0"/>
          </a:p>
          <a:p>
            <a:r>
              <a:rPr lang="en-US" sz="2800" dirty="0"/>
              <a:t>DEPARTMENT</a:t>
            </a:r>
            <a:r>
              <a:rPr lang="en-US" sz="2800" dirty="0" smtClean="0"/>
              <a:t>: COMMERCE</a:t>
            </a:r>
            <a:endParaRPr lang="en-US" sz="2800" dirty="0"/>
          </a:p>
          <a:p>
            <a:r>
              <a:rPr lang="en-US" sz="2800" dirty="0"/>
              <a:t>COLLEGE: </a:t>
            </a:r>
            <a:r>
              <a:rPr lang="en-US" sz="2800" dirty="0" smtClean="0"/>
              <a:t> K </a:t>
            </a:r>
            <a:r>
              <a:rPr lang="en-US" sz="2800" dirty="0"/>
              <a:t>C S KASI NADAR COLLEGE OF ARTS AND SCIENCE</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5" name="Chart 4"/>
          <p:cNvGraphicFramePr>
            <a:graphicFrameLocks/>
          </p:cNvGraphicFramePr>
          <p:nvPr>
            <p:extLst>
              <p:ext uri="{D42A27DB-BD31-4B8C-83A1-F6EECF244321}">
                <p14:modId xmlns:p14="http://schemas.microsoft.com/office/powerpoint/2010/main" val="1481950073"/>
              </p:ext>
            </p:extLst>
          </p:nvPr>
        </p:nvGraphicFramePr>
        <p:xfrm>
          <a:off x="1300767" y="2099256"/>
          <a:ext cx="6709892" cy="34772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3" name="TextBox 2">
            <a:extLst>
              <a:ext uri="{FF2B5EF4-FFF2-40B4-BE49-F238E27FC236}">
                <a16:creationId xmlns:a16="http://schemas.microsoft.com/office/drawing/2014/main" xmlns="" id="{F8F81060-0014-4B65-9A40-3816E13FC2E4}"/>
              </a:ext>
            </a:extLst>
          </p:cNvPr>
          <p:cNvSpPr txBox="1"/>
          <p:nvPr/>
        </p:nvSpPr>
        <p:spPr>
          <a:xfrm>
            <a:off x="596348" y="1711698"/>
            <a:ext cx="9872869" cy="4708981"/>
          </a:xfrm>
          <a:prstGeom prst="rect">
            <a:avLst/>
          </a:prstGeom>
          <a:noFill/>
        </p:spPr>
        <p:txBody>
          <a:bodyPr wrap="square" rtlCol="0">
            <a:spAutoFit/>
          </a:bodyPr>
          <a:lstStyle/>
          <a:p>
            <a:r>
              <a:rPr lang="en-US" sz="2000" dirty="0"/>
              <a:t>The project focuses on improving employee performance and aligning compensation through data analysis and strategic interventions. Using Excel as a primary tool provides an accessible, cost-effective, and flexible solution for analyzing employee performance, Pay Zones, and departmental efficiency.</a:t>
            </a:r>
          </a:p>
          <a:p>
            <a:endParaRPr lang="en-US" sz="2000" dirty="0"/>
          </a:p>
          <a:p>
            <a:r>
              <a:rPr lang="en-US" sz="2000" dirty="0"/>
              <a:t> By identifying performance gaps, creating targeted improvement plans, and adjusting compensation strategies, the company can:</a:t>
            </a:r>
          </a:p>
          <a:p>
            <a:pPr marL="342900" indent="-342900">
              <a:buFontTx/>
              <a:buChar char="-"/>
            </a:pPr>
            <a:r>
              <a:rPr lang="en-US" sz="2000" dirty="0"/>
              <a:t> Boost overall productivity.</a:t>
            </a:r>
          </a:p>
          <a:p>
            <a:pPr marL="342900" indent="-342900">
              <a:buFontTx/>
              <a:buChar char="-"/>
            </a:pPr>
            <a:r>
              <a:rPr lang="en-US" sz="2000" dirty="0"/>
              <a:t> Increase employee satisfaction and retention.-</a:t>
            </a:r>
          </a:p>
          <a:p>
            <a:pPr marL="342900" indent="-342900">
              <a:buFontTx/>
              <a:buChar char="-"/>
            </a:pPr>
            <a:r>
              <a:rPr lang="en-US" sz="2000" dirty="0"/>
              <a:t> Ensure fair and equitable compensation across Pay Zones.</a:t>
            </a:r>
          </a:p>
          <a:p>
            <a:pPr marL="342900" indent="-342900">
              <a:buFontTx/>
              <a:buChar char="-"/>
            </a:pPr>
            <a:endParaRPr lang="en-US" sz="2000" dirty="0"/>
          </a:p>
          <a:p>
            <a:r>
              <a:rPr lang="en-US" sz="2000" dirty="0"/>
              <a:t>Excel's powerful data analysis, visualization, and scenario planning capabilities enable real-time tracking, informed decision-making, and clear communication of insights to stakeholders. This solution offers a comprehensive approach to enhancing workforce performance and aligning it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39" y="1854557"/>
            <a:ext cx="8167072" cy="4855336"/>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xmlns=""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xmlns=""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xmlns=""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xmlns=""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xmlns=""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xmlns=""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1FDAD-BB8C-476B-B26C-45CF7C037F95}"/>
              </a:ext>
            </a:extLst>
          </p:cNvPr>
          <p:cNvSpPr>
            <a:spLocks noGrp="1"/>
          </p:cNvSpPr>
          <p:nvPr>
            <p:ph type="title"/>
          </p:nvPr>
        </p:nvSpPr>
        <p:spPr>
          <a:xfrm>
            <a:off x="451675" y="61171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9" name="Rectangle 8"/>
          <p:cNvSpPr/>
          <p:nvPr/>
        </p:nvSpPr>
        <p:spPr>
          <a:xfrm>
            <a:off x="551496" y="1472112"/>
            <a:ext cx="8940234" cy="5078313"/>
          </a:xfrm>
          <a:prstGeom prst="rect">
            <a:avLst/>
          </a:prstGeom>
        </p:spPr>
        <p:txBody>
          <a:bodyPr wrap="square">
            <a:spAutoFit/>
          </a:bodyPr>
          <a:lstStyle/>
          <a:p>
            <a:r>
              <a:rPr lang="en-GB" dirty="0"/>
              <a:t>To evaluate and rectify any discrepancies or issues within the pivot table that summarizes employee IDs based on performance categories</a:t>
            </a:r>
            <a:r>
              <a:rPr lang="en-GB" dirty="0" smtClean="0"/>
              <a:t>.</a:t>
            </a:r>
          </a:p>
          <a:p>
            <a:endParaRPr lang="en-GB" dirty="0"/>
          </a:p>
          <a:p>
            <a:pPr>
              <a:buFont typeface="+mj-lt"/>
              <a:buAutoNum type="arabicPeriod"/>
            </a:pPr>
            <a:r>
              <a:rPr lang="en-GB" b="1" dirty="0"/>
              <a:t>Discrepancy in Data Distribution:</a:t>
            </a:r>
            <a:endParaRPr lang="en-GB" dirty="0"/>
          </a:p>
          <a:p>
            <a:pPr marL="742950" lvl="1" indent="-285750">
              <a:buFont typeface="+mj-lt"/>
              <a:buAutoNum type="arabicPeriod"/>
            </a:pPr>
            <a:r>
              <a:rPr lang="en-GB" b="1" dirty="0"/>
              <a:t>Issue:</a:t>
            </a:r>
            <a:r>
              <a:rPr lang="en-GB" dirty="0"/>
              <a:t> The "Fully Meets" and "Needs Improvement" categories each have a sum total of employee IDs, but there is no entry for some employees in the "Needs Improvement" category where it might be expected.</a:t>
            </a:r>
          </a:p>
          <a:p>
            <a:pPr marL="742950" lvl="1" indent="-285750">
              <a:buFont typeface="+mj-lt"/>
              <a:buAutoNum type="arabicPeriod"/>
            </a:pPr>
            <a:r>
              <a:rPr lang="en-GB" b="1" dirty="0"/>
              <a:t>Objective:</a:t>
            </a:r>
            <a:r>
              <a:rPr lang="en-GB" dirty="0"/>
              <a:t> Investigate whether any employee IDs that should belong to the "Needs Improvement" category are missing, and ensure all relevant employees are categorized correctly</a:t>
            </a:r>
            <a:r>
              <a:rPr lang="en-GB" dirty="0" smtClean="0"/>
              <a:t>.</a:t>
            </a:r>
          </a:p>
          <a:p>
            <a:pPr marL="742950" lvl="1" indent="-285750">
              <a:buFont typeface="+mj-lt"/>
              <a:buAutoNum type="arabicPeriod"/>
            </a:pPr>
            <a:endParaRPr lang="en-GB" dirty="0"/>
          </a:p>
          <a:p>
            <a:pPr>
              <a:buFont typeface="+mj-lt"/>
              <a:buAutoNum type="arabicPeriod"/>
            </a:pPr>
            <a:r>
              <a:rPr lang="en-GB" b="1" dirty="0"/>
              <a:t>Validation of Grand Total:</a:t>
            </a:r>
            <a:endParaRPr lang="en-GB" dirty="0"/>
          </a:p>
          <a:p>
            <a:pPr marL="742950" lvl="1" indent="-285750">
              <a:buFont typeface="+mj-lt"/>
              <a:buAutoNum type="arabicPeriod"/>
            </a:pPr>
            <a:r>
              <a:rPr lang="en-GB" b="1" dirty="0"/>
              <a:t>Issue:</a:t>
            </a:r>
            <a:r>
              <a:rPr lang="en-GB" dirty="0"/>
              <a:t> The grand total of 34,815, which is the sum of all employee IDs across categories, should match the total calculated from the individual categories ("Fully Meets" and "Needs Improvement") and any blank entries.</a:t>
            </a:r>
          </a:p>
          <a:p>
            <a:pPr marL="742950" lvl="1" indent="-285750">
              <a:buFont typeface="+mj-lt"/>
              <a:buAutoNum type="arabicPeriod"/>
            </a:pPr>
            <a:r>
              <a:rPr lang="en-GB" b="1" dirty="0"/>
              <a:t>Objective:</a:t>
            </a:r>
            <a:r>
              <a:rPr lang="en-GB" dirty="0"/>
              <a:t> Confirm that the grand total accurately reflects the sum of all categorized and non-categorized employee IDs and investigate any potential misalignment or errors.</a:t>
            </a: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3" name="TextBox 2">
            <a:extLst>
              <a:ext uri="{FF2B5EF4-FFF2-40B4-BE49-F238E27FC236}">
                <a16:creationId xmlns:a16="http://schemas.microsoft.com/office/drawing/2014/main" xmlns="" id="{D48EE540-A719-4638-BDB1-988C8E52931C}"/>
              </a:ext>
            </a:extLst>
          </p:cNvPr>
          <p:cNvSpPr txBox="1"/>
          <p:nvPr/>
        </p:nvSpPr>
        <p:spPr>
          <a:xfrm>
            <a:off x="397565" y="1084085"/>
            <a:ext cx="7235687" cy="369332"/>
          </a:xfrm>
          <a:prstGeom prst="rect">
            <a:avLst/>
          </a:prstGeom>
          <a:noFill/>
        </p:spPr>
        <p:txBody>
          <a:bodyPr wrap="square" rtlCol="0">
            <a:spAutoFit/>
          </a:bodyPr>
          <a:lstStyle/>
          <a:p>
            <a:r>
              <a:rPr lang="en-US" dirty="0"/>
              <a:t>[Employee Performance Improvement and Pay Zone Optimization]</a:t>
            </a:r>
          </a:p>
        </p:txBody>
      </p:sp>
      <p:graphicFrame>
        <p:nvGraphicFramePr>
          <p:cNvPr id="7" name="Diagram 6">
            <a:extLst>
              <a:ext uri="{FF2B5EF4-FFF2-40B4-BE49-F238E27FC236}">
                <a16:creationId xmlns:a16="http://schemas.microsoft.com/office/drawing/2014/main" xmlns="" id="{3D9A1EB8-B17F-42CE-8CCE-B278C0DC1051}"/>
              </a:ext>
            </a:extLst>
          </p:cNvPr>
          <p:cNvGraphicFramePr/>
          <p:nvPr>
            <p:extLst>
              <p:ext uri="{D42A27DB-BD31-4B8C-83A1-F6EECF244321}">
                <p14:modId xmlns:p14="http://schemas.microsoft.com/office/powerpoint/2010/main" val="2491804997"/>
              </p:ext>
            </p:extLst>
          </p:nvPr>
        </p:nvGraphicFramePr>
        <p:xfrm>
          <a:off x="530089" y="1722783"/>
          <a:ext cx="8852451" cy="4862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xmlns="" id="{81764151-B9B3-4C8D-937B-F049C9C4FEF4}"/>
              </a:ext>
            </a:extLst>
          </p:cNvPr>
          <p:cNvGraphicFramePr/>
          <p:nvPr>
            <p:extLst>
              <p:ext uri="{D42A27DB-BD31-4B8C-83A1-F6EECF244321}">
                <p14:modId xmlns:p14="http://schemas.microsoft.com/office/powerpoint/2010/main" val="3793533140"/>
              </p:ext>
            </p:extLst>
          </p:nvPr>
        </p:nvGraphicFramePr>
        <p:xfrm>
          <a:off x="1111877" y="2513777"/>
          <a:ext cx="7368208"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Rectangle 2"/>
          <p:cNvSpPr/>
          <p:nvPr/>
        </p:nvSpPr>
        <p:spPr>
          <a:xfrm>
            <a:off x="871471" y="2593436"/>
            <a:ext cx="6868732" cy="3693319"/>
          </a:xfrm>
          <a:prstGeom prst="rect">
            <a:avLst/>
          </a:prstGeom>
        </p:spPr>
        <p:txBody>
          <a:bodyPr wrap="square">
            <a:spAutoFit/>
          </a:bodyPr>
          <a:lstStyle/>
          <a:p>
            <a:r>
              <a:rPr lang="en-GB" dirty="0"/>
              <a:t>Filtering - Remove missing values.</a:t>
            </a:r>
          </a:p>
          <a:p>
            <a:endParaRPr lang="en-GB" dirty="0"/>
          </a:p>
          <a:p>
            <a:r>
              <a:rPr lang="en-GB" dirty="0"/>
              <a:t>Conditional Formatting - Blanks, Background </a:t>
            </a:r>
            <a:r>
              <a:rPr lang="en-GB" dirty="0" err="1"/>
              <a:t>Color</a:t>
            </a:r>
            <a:r>
              <a:rPr lang="en-GB" dirty="0"/>
              <a:t> Shading, Data Bars, Values.</a:t>
            </a:r>
          </a:p>
          <a:p>
            <a:endParaRPr lang="en-GB" dirty="0"/>
          </a:p>
          <a:p>
            <a:r>
              <a:rPr lang="en-GB" dirty="0"/>
              <a:t>Data Filtering and Sorting - Identify specific employee groups, such as those with exceeds, needs improvements and fully meets.</a:t>
            </a:r>
          </a:p>
          <a:p>
            <a:endParaRPr lang="en-GB" dirty="0"/>
          </a:p>
          <a:p>
            <a:r>
              <a:rPr lang="en-GB" dirty="0"/>
              <a:t>Pivot table - Summary of employee performance under their current rating </a:t>
            </a:r>
            <a:r>
              <a:rPr lang="en-GB" dirty="0" smtClean="0"/>
              <a:t>.</a:t>
            </a:r>
          </a:p>
          <a:p>
            <a:endParaRPr lang="en-GB" dirty="0" smtClean="0"/>
          </a:p>
          <a:p>
            <a:r>
              <a:rPr lang="en-GB" dirty="0" smtClean="0"/>
              <a:t>Graphs </a:t>
            </a:r>
            <a:r>
              <a:rPr lang="en-GB" dirty="0"/>
              <a:t>- Final Report.</a:t>
            </a:r>
            <a:endParaRPr lang="en-IN" dirty="0"/>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a16="http://schemas.microsoft.com/office/drawing/2014/main" xmlns="" id="{763B5082-0A41-445E-9740-6C8E96B1D281}"/>
              </a:ext>
            </a:extLst>
          </p:cNvPr>
          <p:cNvSpPr txBox="1"/>
          <p:nvPr/>
        </p:nvSpPr>
        <p:spPr>
          <a:xfrm>
            <a:off x="490330" y="2530792"/>
            <a:ext cx="9160240" cy="3046988"/>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rPr>
              <a:t>EMPLOYEE ID</a:t>
            </a:r>
            <a:r>
              <a:rPr lang="en-US" sz="2400" dirty="0"/>
              <a:t>: Unique identifier for each employee in the    organization.</a:t>
            </a:r>
          </a:p>
          <a:p>
            <a:endParaRPr lang="en-US" sz="2400" dirty="0"/>
          </a:p>
          <a:p>
            <a:r>
              <a:rPr lang="en-US" sz="2400" dirty="0">
                <a:effectLst>
                  <a:outerShdw blurRad="38100" dist="38100" dir="2700000" algn="tl">
                    <a:srgbClr val="000000">
                      <a:alpha val="43137"/>
                    </a:srgbClr>
                  </a:outerShdw>
                </a:effectLst>
              </a:rPr>
              <a:t>FIRST NAME</a:t>
            </a:r>
            <a:r>
              <a:rPr lang="en-US" sz="2400" dirty="0"/>
              <a:t>: The first name of the employee</a:t>
            </a:r>
            <a:r>
              <a:rPr lang="en-US" sz="2400" dirty="0" smtClean="0"/>
              <a:t>.</a:t>
            </a:r>
          </a:p>
          <a:p>
            <a:endParaRPr lang="en-US" sz="2400" dirty="0"/>
          </a:p>
          <a:p>
            <a:r>
              <a:rPr lang="en-GB" sz="2400" dirty="0" smtClean="0"/>
              <a:t>PERFORMANCE </a:t>
            </a:r>
            <a:r>
              <a:rPr lang="en-GB" sz="2400" b="1" dirty="0" smtClean="0"/>
              <a:t>SCORE</a:t>
            </a:r>
            <a:r>
              <a:rPr lang="en-GB" sz="2400" dirty="0" smtClean="0"/>
              <a:t>: </a:t>
            </a:r>
            <a:r>
              <a:rPr lang="en-GB" sz="2400" dirty="0"/>
              <a:t>A score indicating the employee's performance level (e.g., Excellent, Satisfactory, Needs Improvement).</a:t>
            </a:r>
            <a:endParaRPr lang="en-US" sz="2400" dirty="0"/>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4" name="TextBox 3">
            <a:extLst>
              <a:ext uri="{FF2B5EF4-FFF2-40B4-BE49-F238E27FC236}">
                <a16:creationId xmlns:a16="http://schemas.microsoft.com/office/drawing/2014/main" xmlns="" id="{615D1BE8-D50D-445F-BF7A-D1E5619C1381}"/>
              </a:ext>
            </a:extLst>
          </p:cNvPr>
          <p:cNvSpPr txBox="1"/>
          <p:nvPr/>
        </p:nvSpPr>
        <p:spPr>
          <a:xfrm>
            <a:off x="1038709" y="1920072"/>
            <a:ext cx="8958469" cy="2862322"/>
          </a:xfrm>
          <a:prstGeom prst="rect">
            <a:avLst/>
          </a:prstGeom>
          <a:noFill/>
        </p:spPr>
        <p:txBody>
          <a:bodyPr wrap="square" rtlCol="0">
            <a:spAutoFit/>
          </a:bodyPr>
          <a:lstStyle/>
          <a:p>
            <a:r>
              <a:rPr lang="en-US" sz="2000" b="1" dirty="0"/>
              <a:t>Data set</a:t>
            </a:r>
            <a:r>
              <a:rPr lang="en-US" sz="2000" dirty="0"/>
              <a:t>: Kaggle, Employee </a:t>
            </a:r>
            <a:r>
              <a:rPr lang="en-US" sz="2000" dirty="0" smtClean="0"/>
              <a:t>dataset</a:t>
            </a:r>
          </a:p>
          <a:p>
            <a:endParaRPr lang="en-US" sz="2000" dirty="0"/>
          </a:p>
          <a:p>
            <a:r>
              <a:rPr lang="en-US" sz="2000" b="1" dirty="0"/>
              <a:t>Feature Selection</a:t>
            </a:r>
            <a:r>
              <a:rPr lang="en-US" sz="2000" dirty="0"/>
              <a:t>: Slicer, Conditional Formatting, Designing</a:t>
            </a:r>
            <a:r>
              <a:rPr lang="en-US" sz="2000" dirty="0" smtClean="0"/>
              <a:t>.</a:t>
            </a:r>
          </a:p>
          <a:p>
            <a:endParaRPr lang="en-US" sz="2000" dirty="0"/>
          </a:p>
          <a:p>
            <a:r>
              <a:rPr lang="en-US" sz="2000" b="1" dirty="0"/>
              <a:t>Data Cleaning</a:t>
            </a:r>
            <a:r>
              <a:rPr lang="en-US" sz="2000" dirty="0"/>
              <a:t>: Missing values, </a:t>
            </a:r>
            <a:r>
              <a:rPr lang="en-US" sz="2000" dirty="0" smtClean="0"/>
              <a:t>Irrelevant data, correct errors.</a:t>
            </a:r>
          </a:p>
          <a:p>
            <a:endParaRPr lang="en-US" sz="2000" dirty="0"/>
          </a:p>
          <a:p>
            <a:r>
              <a:rPr lang="en-US" sz="2000" b="1" dirty="0"/>
              <a:t>Pivot Table</a:t>
            </a:r>
            <a:r>
              <a:rPr lang="en-US" sz="2000" dirty="0"/>
              <a:t>: Employee ID, First Name, P</a:t>
            </a:r>
            <a:r>
              <a:rPr lang="en-US" sz="2000" dirty="0" smtClean="0"/>
              <a:t>erformance score.  </a:t>
            </a:r>
          </a:p>
          <a:p>
            <a:endParaRPr lang="en-US" sz="2000" dirty="0"/>
          </a:p>
          <a:p>
            <a:r>
              <a:rPr lang="en-US" sz="2000" b="1" dirty="0" smtClean="0"/>
              <a:t>Chart</a:t>
            </a:r>
            <a:r>
              <a:rPr lang="en-US" sz="2000" dirty="0" smtClean="0"/>
              <a:t>:  fully meets, Needs improvement.</a:t>
            </a:r>
            <a:endParaRPr lang="en-US" sz="2000" dirty="0"/>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373</TotalTime>
  <Words>596</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27</cp:revision>
  <dcterms:created xsi:type="dcterms:W3CDTF">2024-08-21T00:32:52Z</dcterms:created>
  <dcterms:modified xsi:type="dcterms:W3CDTF">2024-08-27T08:19:22Z</dcterms:modified>
</cp:coreProperties>
</file>