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FF56-EC61-46D5-A082-519D8024B5F1}" v="3" dt="2025-08-31T03:53:08.880"/>
    <p1510:client id="{FA2A2D8C-83B2-4D5C-8370-995329C493CE}" v="33" dt="2025-08-31T02:28:20.2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0" autoAdjust="0"/>
    <p:restoredTop sz="94660"/>
  </p:normalViewPr>
  <p:slideViewPr>
    <p:cSldViewPr>
      <p:cViewPr varScale="1">
        <p:scale>
          <a:sx n="60" d="100"/>
          <a:sy n="60" d="100"/>
        </p:scale>
        <p:origin x="44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ya S" userId="7a8c9ebaee99cb5f" providerId="LiveId" clId="{0F80FF56-EC61-46D5-A082-519D8024B5F1}"/>
    <pc:docChg chg="modSld">
      <pc:chgData name="Nithya S" userId="7a8c9ebaee99cb5f" providerId="LiveId" clId="{0F80FF56-EC61-46D5-A082-519D8024B5F1}" dt="2025-08-31T03:52:27.292" v="5" actId="1076"/>
      <pc:docMkLst>
        <pc:docMk/>
      </pc:docMkLst>
      <pc:sldChg chg="addSp modSp mod">
        <pc:chgData name="Nithya S" userId="7a8c9ebaee99cb5f" providerId="LiveId" clId="{0F80FF56-EC61-46D5-A082-519D8024B5F1}" dt="2025-08-31T03:52:27.292" v="5" actId="1076"/>
        <pc:sldMkLst>
          <pc:docMk/>
          <pc:sldMk cId="4080297216" sldId="272"/>
        </pc:sldMkLst>
        <pc:spChg chg="add mod">
          <ac:chgData name="Nithya S" userId="7a8c9ebaee99cb5f" providerId="LiveId" clId="{0F80FF56-EC61-46D5-A082-519D8024B5F1}" dt="2025-08-31T03:52:27.292" v="5" actId="1076"/>
          <ac:spMkLst>
            <pc:docMk/>
            <pc:sldMk cId="4080297216" sldId="272"/>
            <ac:spMk id="4" creationId="{67B8B6F9-1A67-52BF-60C4-C3EBD304378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rsha-Ramesh17/TNSDC-FWD-Digitalportfolio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299" y="636466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47861" y="307493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VARSHA R</a:t>
            </a:r>
          </a:p>
          <a:p>
            <a:r>
              <a:rPr lang="en-US" sz="2400" b="1" dirty="0"/>
              <a:t>REGISTER NO AND NMID: </a:t>
            </a:r>
            <a:r>
              <a:rPr lang="en-US" sz="2400" dirty="0"/>
              <a:t>E49BE6354E9DCF8AC5E47AABF0DEA10E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BSC COMPUTER SCIENCE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AKILANDESWARI WOMEN’S COLLEGE</a:t>
            </a:r>
          </a:p>
          <a:p>
            <a:r>
              <a:rPr lang="en-US" sz="2400" b="1" dirty="0"/>
              <a:t>UNIVERSITY : </a:t>
            </a:r>
            <a:r>
              <a:rPr lang="en-US" sz="2400" dirty="0"/>
              <a:t>THIRUVALLUVAR UNIVERSITY</a:t>
            </a:r>
          </a:p>
          <a:p>
            <a:r>
              <a:rPr lang="en-US" sz="2400" dirty="0"/>
              <a:t>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1279" y="49202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2354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39737" y="43196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52D5BC-83B3-D1CF-F33B-3429EC38A58A}"/>
              </a:ext>
            </a:extLst>
          </p:cNvPr>
          <p:cNvSpPr txBox="1"/>
          <p:nvPr/>
        </p:nvSpPr>
        <p:spPr>
          <a:xfrm>
            <a:off x="866049" y="1259277"/>
            <a:ext cx="89092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result is a fully functional, single-page digital portfolio that is easy to navigate and effectively communicates Varsha's skills and experience. The design is clean and professional, successfully replacing a traditional resume with a more interactive and detailed presentation of her work.</a:t>
            </a:r>
            <a:endParaRPr lang="en-IN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E1600-0582-ABCB-D91F-9A41DF3C0DE7}"/>
              </a:ext>
            </a:extLst>
          </p:cNvPr>
          <p:cNvSpPr txBox="1"/>
          <p:nvPr/>
        </p:nvSpPr>
        <p:spPr>
          <a:xfrm>
            <a:off x="2362200" y="3054211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BEFORE ADDING CSS AND JAVASCRIPT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28A3F-DC6B-CCAC-3675-7730A8EA2A14}"/>
              </a:ext>
            </a:extLst>
          </p:cNvPr>
          <p:cNvSpPr txBox="1"/>
          <p:nvPr/>
        </p:nvSpPr>
        <p:spPr>
          <a:xfrm>
            <a:off x="7315200" y="298338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AFTER ADDING CSS AND JAVASCRIPT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8" name="Picture 1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E0F77C2-4E40-098D-05E8-8A373148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65" y="3792373"/>
            <a:ext cx="3733800" cy="17190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5D1564E-53EB-A325-E5D1-BFC5A6D961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10785"/>
            <a:ext cx="4114418" cy="18879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F15606-6AE4-2A3F-4048-6425FB18EFE8}"/>
              </a:ext>
            </a:extLst>
          </p:cNvPr>
          <p:cNvSpPr/>
          <p:nvPr/>
        </p:nvSpPr>
        <p:spPr>
          <a:xfrm>
            <a:off x="2181034" y="2983385"/>
            <a:ext cx="4724400" cy="276556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F37DC1-01E1-761B-421A-A63D57A40E6C}"/>
              </a:ext>
            </a:extLst>
          </p:cNvPr>
          <p:cNvSpPr/>
          <p:nvPr/>
        </p:nvSpPr>
        <p:spPr>
          <a:xfrm>
            <a:off x="7086600" y="2983385"/>
            <a:ext cx="4724400" cy="27655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7CEE-78A8-F4BB-154D-933B25FC4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SCREENSHOTS</a:t>
            </a:r>
            <a:endParaRPr lang="en-IN" sz="4250" dirty="0"/>
          </a:p>
        </p:txBody>
      </p:sp>
      <p:pic>
        <p:nvPicPr>
          <p:cNvPr id="4" name="Picture 3" descr="A screenshot of a website&#10;&#10;AI-generated content may be incorrect.">
            <a:extLst>
              <a:ext uri="{FF2B5EF4-FFF2-40B4-BE49-F238E27FC236}">
                <a16:creationId xmlns:a16="http://schemas.microsoft.com/office/drawing/2014/main" id="{3E87C384-340B-71FC-348D-A4ED863EB1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95400"/>
            <a:ext cx="5486400" cy="31242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2CA97E-96F6-6A91-28AA-7D2EFD61B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95401"/>
            <a:ext cx="5486400" cy="31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49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603-C482-C688-6ACF-61DE1D8D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SCREENSHOTS</a:t>
            </a:r>
            <a:endParaRPr lang="en-IN" sz="425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A1C758-DC36-5A41-CDB1-E3AFA35E80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5472223" cy="22860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9BF75E-983A-FEA3-0AF9-BD0D3D84AB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777" y="1143000"/>
            <a:ext cx="5472223" cy="2209800"/>
          </a:xfrm>
          <a:prstGeom prst="rect">
            <a:avLst/>
          </a:prstGeom>
        </p:spPr>
      </p:pic>
      <p:pic>
        <p:nvPicPr>
          <p:cNvPr id="8" name="Picture 7" descr="A screenshot of a contact form&#10;&#10;AI-generated content may be incorrect.">
            <a:extLst>
              <a:ext uri="{FF2B5EF4-FFF2-40B4-BE49-F238E27FC236}">
                <a16:creationId xmlns:a16="http://schemas.microsoft.com/office/drawing/2014/main" id="{B3ADACB2-C83A-D309-2C76-2800851A33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154658"/>
            <a:ext cx="5472223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01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00" y="114111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4CED9F-9581-08B4-C3AC-7CD7267FEB1F}"/>
              </a:ext>
            </a:extLst>
          </p:cNvPr>
          <p:cNvSpPr txBox="1"/>
          <p:nvPr/>
        </p:nvSpPr>
        <p:spPr>
          <a:xfrm>
            <a:off x="1143000" y="1364458"/>
            <a:ext cx="93668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"Student Digital Portfolio" project successfully achieves its objective of creating a dynamic and professional online presence. It serves as a powerful tool for self-promotion, allowing Varsha to showcase her technical skills and accomplishments in a format that goes beyond the limitations of a standard resume. The project itself demonstrates proficiency in HTML, CSS, and JavaScript, while its content highlights her capabilities in various other programming languages and domains. This portfolio is a valuable asset for her career development, serving as a live example of her abilities and a central hub for her professional identity.</a:t>
            </a:r>
            <a:endParaRPr lang="en-I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1E1C-779B-0A1F-2A38-B38F9EC4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54025"/>
          </a:xfrm>
        </p:spPr>
        <p:txBody>
          <a:bodyPr/>
          <a:lstStyle/>
          <a:p>
            <a:r>
              <a:rPr lang="en-US" sz="4250" dirty="0"/>
              <a:t>GITHUB</a:t>
            </a:r>
            <a:endParaRPr lang="en-IN" sz="42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AEE23-EC4B-CB11-CB54-C7B823C103B6}"/>
              </a:ext>
            </a:extLst>
          </p:cNvPr>
          <p:cNvSpPr txBox="1"/>
          <p:nvPr/>
        </p:nvSpPr>
        <p:spPr>
          <a:xfrm>
            <a:off x="1143000" y="1295400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source code for this project is available on GitHub, where it can be viewed and cloned for review. The repository serves as a clear demonstration of version control skills and provides a transparent look into the project's development.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8B6F9-1A67-52BF-60C4-C3EBD3043782}"/>
              </a:ext>
            </a:extLst>
          </p:cNvPr>
          <p:cNvSpPr txBox="1"/>
          <p:nvPr/>
        </p:nvSpPr>
        <p:spPr>
          <a:xfrm>
            <a:off x="1905000" y="2743200"/>
            <a:ext cx="7233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https://github.com/Varsha-Ramesh17/TNSDC-FWD-Digitalportfolio.git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9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D182B4-3D56-DB20-AAC3-654044D17144}"/>
              </a:ext>
            </a:extLst>
          </p:cNvPr>
          <p:cNvSpPr txBox="1"/>
          <p:nvPr/>
        </p:nvSpPr>
        <p:spPr>
          <a:xfrm>
            <a:off x="2362200" y="2209800"/>
            <a:ext cx="6400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STUDENT DIGITAL PORTFOLIO </a:t>
            </a:r>
          </a:p>
          <a:p>
            <a:pPr algn="ctr"/>
            <a:r>
              <a:rPr lang="en-US" sz="3200" dirty="0"/>
              <a:t>USING FRONT-END DEVELOPMENT</a:t>
            </a:r>
            <a:endParaRPr lang="en-IN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458200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9F9C0D-C794-CBDE-E2C6-3D74C05EE435}"/>
              </a:ext>
            </a:extLst>
          </p:cNvPr>
          <p:cNvSpPr txBox="1"/>
          <p:nvPr/>
        </p:nvSpPr>
        <p:spPr>
          <a:xfrm>
            <a:off x="1143000" y="1533525"/>
            <a:ext cx="78831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today's competitive academic and professional landscape, students often struggle to effectively showcase their skills, projects, and achievements in a single, accessible format. Traditional resumes and cover letters are limited, often failing to capture the full scope of a student's technical abilities, creative work, and personal growth. The challenge is to create a dynamic, centralized platform that goes beyond a static document to present a comprehensive, compelling narrative of a student's journey and capabilities to potential employers, academic institutions, and collaborators.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858000" y="129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C0951E-D997-4728-8146-3ABA475E03B8}"/>
              </a:ext>
            </a:extLst>
          </p:cNvPr>
          <p:cNvSpPr txBox="1"/>
          <p:nvPr/>
        </p:nvSpPr>
        <p:spPr>
          <a:xfrm>
            <a:off x="1122178" y="1772721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"Student Digital Portfolio" is a personal website designed to serve as a comprehensive online resume and showcase for a Computer Science student named Varsha R. It's built as a static web page using core web technologies. The project's goal is to present the student's academic background, technical skills, project experience, and personal interests in a visually appealing and organized manner. By consolidating all this information, the portfolio provides a single point of reference for anyone interested in her work, demonstrating her abilities in a practical, real-world application.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01000" y="164010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32226-907D-30A2-950C-FB544E2CDEC1}"/>
              </a:ext>
            </a:extLst>
          </p:cNvPr>
          <p:cNvSpPr txBox="1"/>
          <p:nvPr/>
        </p:nvSpPr>
        <p:spPr>
          <a:xfrm>
            <a:off x="1047750" y="1829046"/>
            <a:ext cx="83058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primary end users for this digital portfolio are:</a:t>
            </a:r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Potential Employers: </a:t>
            </a:r>
            <a:r>
              <a:rPr lang="en-US" dirty="0"/>
              <a:t>Recruiters and hiring managers in the tech industry looking for junior developers or interns.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Academic Institutions: </a:t>
            </a:r>
            <a:r>
              <a:rPr lang="en-US" dirty="0"/>
              <a:t>College admissions officers or faculty members reviewing applications for higher studies or scholarships.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Collaborators &amp; Peers: </a:t>
            </a:r>
            <a:r>
              <a:rPr lang="en-US" dirty="0"/>
              <a:t>Other students or professionals who might be interested in collaborating on projects or networking.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General Audience: </a:t>
            </a:r>
            <a:r>
              <a:rPr lang="en-US" dirty="0"/>
              <a:t>Anyone interested in viewing Varsha's work and learning about her journey.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9856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42498" y="7952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7200" y="54375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A32077-D307-31F4-8943-F9EB6BC26BBA}"/>
              </a:ext>
            </a:extLst>
          </p:cNvPr>
          <p:cNvSpPr txBox="1"/>
          <p:nvPr/>
        </p:nvSpPr>
        <p:spPr>
          <a:xfrm>
            <a:off x="2669213" y="1193768"/>
            <a:ext cx="929418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project was built using the following tools and technologies: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 (Hyper Text Markup Language): </a:t>
            </a:r>
            <a:r>
              <a:rPr lang="en-US" dirty="0"/>
              <a:t>Used for the basic structure and content of the web page, including sections for About, Education, Skills, Projects,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 (Cascading Style Sheets): </a:t>
            </a:r>
            <a:r>
              <a:rPr lang="en-US" dirty="0"/>
              <a:t>Used for styling the website to control its layout, colors, typography, and visual design. It includes a responsive design to ensure the site looks good on various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JavaScript</a:t>
            </a:r>
            <a:r>
              <a:rPr lang="en-US" dirty="0"/>
              <a:t>: Used to add interactive features, such as the typing animation in the header and the smooth scrolling navigation, which enhances the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Code Editor: </a:t>
            </a:r>
            <a:r>
              <a:rPr lang="en-US" dirty="0"/>
              <a:t>A text editor like Visual Studio Code, Sublime Text, or Atom was used for writing and organizing the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Web Browser: </a:t>
            </a:r>
            <a:r>
              <a:rPr lang="en-US" dirty="0"/>
              <a:t>Used for testing and viewing the website locally.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GitHub: </a:t>
            </a:r>
            <a:r>
              <a:rPr lang="en-US" dirty="0"/>
              <a:t>An online platform used for version control and hosting the project's source code, making it accessible to others and demonstrating Git skills.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678E9-737D-6500-DBFA-44BD1191928B}"/>
              </a:ext>
            </a:extLst>
          </p:cNvPr>
          <p:cNvSpPr txBox="1"/>
          <p:nvPr/>
        </p:nvSpPr>
        <p:spPr>
          <a:xfrm>
            <a:off x="692888" y="1004583"/>
            <a:ext cx="93726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portfolio is divided into several logical sections, including: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Header: </a:t>
            </a:r>
            <a:r>
              <a:rPr lang="en-US" dirty="0"/>
              <a:t>Features the student's name and a dynamic, engaging typing animation.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Navigation Bar:</a:t>
            </a:r>
            <a:r>
              <a:rPr lang="en-US" dirty="0"/>
              <a:t> Provides quick access to all sections of the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About Me: </a:t>
            </a:r>
            <a:r>
              <a:rPr lang="en-US" dirty="0"/>
              <a:t>A concise introduction with a profile picture.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Education &amp; Experience: </a:t>
            </a:r>
            <a:r>
              <a:rPr lang="en-US" dirty="0"/>
              <a:t>Presented using a clear timeline layout to show the progression of academic and professional history.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Skills: </a:t>
            </a:r>
            <a:r>
              <a:rPr lang="en-US" dirty="0"/>
              <a:t>A grid-based layout for listing technical skills, with hover effects for a modern touch.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Projects</a:t>
            </a:r>
            <a:r>
              <a:rPr lang="en-US" dirty="0"/>
              <a:t>: A dedicated section to highlight key projects with brief descriptions.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Achievements &amp; Hobbies: </a:t>
            </a:r>
            <a:r>
              <a:rPr lang="en-US" dirty="0"/>
              <a:t>Separate sections to showcase accomplishments and personal interests, providing a more holistic view of the individual.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Contact Form: </a:t>
            </a:r>
            <a:r>
              <a:rPr lang="en-US" dirty="0"/>
              <a:t>An interactive form for direct communication.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12856-849F-3051-1F93-4235A0316F77}"/>
              </a:ext>
            </a:extLst>
          </p:cNvPr>
          <p:cNvSpPr txBox="1"/>
          <p:nvPr/>
        </p:nvSpPr>
        <p:spPr>
          <a:xfrm>
            <a:off x="1066800" y="1371600"/>
            <a:ext cx="883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website includes the following key features: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 </a:t>
            </a:r>
            <a:r>
              <a:rPr lang="en-US" dirty="0"/>
              <a:t>The layout adjusts automatically to fit different screen sizes, from desktops to mobile phones, ensuring a consistent user experience.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Interactive Header: </a:t>
            </a:r>
            <a:r>
              <a:rPr lang="en-US" dirty="0"/>
              <a:t>A JavaScript-powered typing effect adds a dynamic and engaging element to the page, introducing the student in a creative way.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Smooth Scrolling Navigation</a:t>
            </a:r>
            <a:r>
              <a:rPr lang="en-US" dirty="0"/>
              <a:t>: Clicking on a navigation link smoothly scrolls the page to the corresponding section, improving navigation ease.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Contact Form: </a:t>
            </a:r>
            <a:r>
              <a:rPr lang="en-US" dirty="0"/>
              <a:t>A basic, client-side contact form with validation, which provides a confirmation message upon submission.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Hover Effects: </a:t>
            </a:r>
            <a:r>
              <a:rPr lang="en-US" dirty="0"/>
              <a:t>Subtle visual feedback on skills and navigation links, making the site feel more polished and professional.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</TotalTime>
  <Words>1023</Words>
  <Application>Microsoft Office PowerPoint</Application>
  <PresentationFormat>Widescreen</PresentationFormat>
  <Paragraphs>103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SCREENSHOTS</vt:lpstr>
      <vt:lpstr>SCREENSHOTS</vt:lpstr>
      <vt:lpstr>CONCLUSION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Nithya S</cp:lastModifiedBy>
  <cp:revision>23</cp:revision>
  <dcterms:created xsi:type="dcterms:W3CDTF">2024-03-29T15:07:22Z</dcterms:created>
  <dcterms:modified xsi:type="dcterms:W3CDTF">2025-08-31T03:53:15Z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