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8" r:id="rId8"/>
    <p:sldId id="259" r:id="rId9"/>
    <p:sldId id="264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67" autoAdjust="0"/>
  </p:normalViewPr>
  <p:slideViewPr>
    <p:cSldViewPr snapToGrid="0">
      <p:cViewPr varScale="1">
        <p:scale>
          <a:sx n="76" d="100"/>
          <a:sy n="76" d="100"/>
        </p:scale>
        <p:origin x="91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3F4B-DDEF-92B3-FB03-FB9DBDEE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57D2-03C5-E773-FEA1-63002C71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C463-3937-12C4-D10E-0D98C185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5475-889B-5459-7D30-AD36BCA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0E17-663D-DE08-D731-3231B29C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B3CC-2A6D-4496-0972-03608D3D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0CFD7-4EAA-E300-E15C-B0F33BF6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A185-5729-479C-69A0-455A37F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EC1B-3528-8C2B-B592-681A704A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D595-5834-A3B0-2B5D-849276F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2A673-515E-E8F2-04C1-54E78F8A3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CBAF-23CE-F45D-68BD-DA2F2FDB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E4A4-D1EA-9F7F-6DF6-D401FA51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89FF-03A6-DC4F-D5BE-259BCBD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273B-DE88-E874-D5B1-F6CDBB0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6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FED2-C85D-5EA6-6EAC-4E46799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BF0D-CE89-5F2F-E644-ACECC697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3AB4-D5EE-4DA1-A854-14AA5EF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43EE-64C6-FE8E-5A5E-C0726072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7BF-58F6-21BE-2B42-9AF48450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A1C5-D469-ADAA-FA0E-564C18E6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510D-B117-B4D8-D07A-DC0E20FB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663E-2FB2-5642-BD29-C64125E3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6CDB-6778-DB87-1F47-886929DF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B328-5EEA-C19C-8801-D745CFE6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5781-D0E5-F50A-2663-D996BFB9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6137-1E5C-1759-1D0E-21A034EE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ABC16-055B-0CF7-F65C-DBD42A0F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D74-3401-9766-AA05-BC90972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33FC-57CA-E787-D9B5-0D210CD1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B237-F3EF-97F4-F2E7-E3F14F0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0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95AB-15F9-66DA-2B40-1BE2A651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2C98-1302-9A8F-33A5-3E7F3AFA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634F-081B-F835-0464-C6623892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37937-2EBC-A1FA-7AE7-8DEB93BF7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1A4C9-49A7-48F9-29D1-A1CFB5142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FD1EF-A8BC-640A-5142-34A0EEF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73146-42E8-9DF3-2505-E4661E9E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C9C4-290E-094C-1158-9A59CE35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556-515B-0A3E-8EAF-1362769E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B9AB-1211-B6D7-2502-7F59D79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5747-3BAA-728C-35B0-759CD2F2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C109-6A39-D6A3-BD45-B8CB839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2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87652-473E-9CBF-77CE-01A5A2E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6687E-2C8D-F4CF-698F-0758F157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C817-6D24-507C-A0F4-66A950A5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4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922F-C8BF-E5E6-E7E9-33B39692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B308-6B33-71BA-4038-67667270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E951C-C4E0-8302-6C1E-97A73A65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B9C9-2E3F-016A-DFB2-4510A68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9CD9-1321-09F0-2C3D-554893C3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FB00-B7C3-B0DE-8476-4C1BB26D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BA7C-097F-AFE9-4A7C-8818EF35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5479-E3EF-9702-E7E6-A8A19250A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E888-29F5-3D43-8E12-809820D2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17C2-82B0-67A7-AC8D-5CFF03A9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3FC4-D5CE-D55F-C25A-A6EE467C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0BC55-9C60-9C84-A778-8BB08E62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5E59E-2969-9AF5-BC60-CDE9DC35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44B4-71CA-6457-F002-97AF0595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15E6-2BDF-421F-C797-CD8B4544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2A0B-39BB-46A4-B373-9520C4C6119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2BF6-AE4A-43DF-4DBC-2E63A03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4CA5-F660-1242-6152-6E85382E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6455-F7B2-44FB-B812-170968CF0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4A7D-0F2D-29A5-AEB9-EC2AF402E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9FC74-8ADC-9B3B-AA97-B804ABB5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13139-6B46-F075-F311-0A037F41C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6199" cy="690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776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D70C-865A-A46B-E31C-EE408967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06C77-EDC1-45BE-B2E1-D6FF40B4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03"/>
            <a:ext cx="12192000" cy="6905203"/>
          </a:xfrm>
        </p:spPr>
      </p:pic>
    </p:spTree>
    <p:extLst>
      <p:ext uri="{BB962C8B-B14F-4D97-AF65-F5344CB8AC3E}">
        <p14:creationId xmlns:p14="http://schemas.microsoft.com/office/powerpoint/2010/main" val="178560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A0F-2FBA-4D2A-D5BC-0DC66CE6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507C5-D7B1-41DB-6D8E-70E412DA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0"/>
            <a:ext cx="12175959" cy="6858000"/>
          </a:xfrm>
        </p:spPr>
      </p:pic>
    </p:spTree>
    <p:extLst>
      <p:ext uri="{BB962C8B-B14F-4D97-AF65-F5344CB8AC3E}">
        <p14:creationId xmlns:p14="http://schemas.microsoft.com/office/powerpoint/2010/main" val="205167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1E80-D629-7D66-F29E-EF1983B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38E8-62DF-7964-2D4E-84C1A4CE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417"/>
            <a:ext cx="12192000" cy="6963417"/>
          </a:xfrm>
        </p:spPr>
      </p:pic>
    </p:spTree>
    <p:extLst>
      <p:ext uri="{BB962C8B-B14F-4D97-AF65-F5344CB8AC3E}">
        <p14:creationId xmlns:p14="http://schemas.microsoft.com/office/powerpoint/2010/main" val="236487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E8A6-DFE8-99A1-884E-1392625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26459-845C-C3C1-88F7-678AF0EE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1320"/>
            <a:ext cx="12192000" cy="6939320"/>
          </a:xfrm>
        </p:spPr>
      </p:pic>
    </p:spTree>
    <p:extLst>
      <p:ext uri="{BB962C8B-B14F-4D97-AF65-F5344CB8AC3E}">
        <p14:creationId xmlns:p14="http://schemas.microsoft.com/office/powerpoint/2010/main" val="161070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0D31-5507-5DAD-13E1-89C1211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550DC-9DA8-6DFD-3A27-8E508463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" y="-54543"/>
            <a:ext cx="12154054" cy="6912543"/>
          </a:xfrm>
        </p:spPr>
      </p:pic>
    </p:spTree>
    <p:extLst>
      <p:ext uri="{BB962C8B-B14F-4D97-AF65-F5344CB8AC3E}">
        <p14:creationId xmlns:p14="http://schemas.microsoft.com/office/powerpoint/2010/main" val="9832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E0DD-DD42-A833-F4B4-C466B208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820E8-96FA-4BF2-D710-5F7858883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375" cy="6858000"/>
          </a:xfrm>
        </p:spPr>
      </p:pic>
    </p:spTree>
    <p:extLst>
      <p:ext uri="{BB962C8B-B14F-4D97-AF65-F5344CB8AC3E}">
        <p14:creationId xmlns:p14="http://schemas.microsoft.com/office/powerpoint/2010/main" val="370054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8FBF-6E47-A7D3-A884-4DFDFE13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0C4D3-BE71-F27B-1541-92321CE3B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8799"/>
            <a:ext cx="12192000" cy="6906799"/>
          </a:xfrm>
        </p:spPr>
      </p:pic>
    </p:spTree>
    <p:extLst>
      <p:ext uri="{BB962C8B-B14F-4D97-AF65-F5344CB8AC3E}">
        <p14:creationId xmlns:p14="http://schemas.microsoft.com/office/powerpoint/2010/main" val="34750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EF0-754B-08B1-0D12-2F2D20D8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1FFF9E-0766-67A8-F73B-162548BB1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6"/>
            <a:ext cx="12192001" cy="6854084"/>
          </a:xfrm>
        </p:spPr>
      </p:pic>
    </p:spTree>
    <p:extLst>
      <p:ext uri="{BB962C8B-B14F-4D97-AF65-F5344CB8AC3E}">
        <p14:creationId xmlns:p14="http://schemas.microsoft.com/office/powerpoint/2010/main" val="417866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35FA-720E-BF3A-BD3F-E0702D75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AB5CC-B4E7-DB06-4591-491124DD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2881"/>
            <a:ext cx="12192000" cy="6990882"/>
          </a:xfrm>
        </p:spPr>
      </p:pic>
    </p:spTree>
    <p:extLst>
      <p:ext uri="{BB962C8B-B14F-4D97-AF65-F5344CB8AC3E}">
        <p14:creationId xmlns:p14="http://schemas.microsoft.com/office/powerpoint/2010/main" val="1206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7E4-65CA-7889-0C65-05FAF4C8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5F972-294A-0D4C-0610-2A57F731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448"/>
            <a:ext cx="12192000" cy="6987510"/>
          </a:xfrm>
        </p:spPr>
      </p:pic>
    </p:spTree>
    <p:extLst>
      <p:ext uri="{BB962C8B-B14F-4D97-AF65-F5344CB8AC3E}">
        <p14:creationId xmlns:p14="http://schemas.microsoft.com/office/powerpoint/2010/main" val="179853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7A51-203E-1D82-FBA5-E798E09E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31D3-BFB9-E789-CB4E-313B956BD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59" y="-19653"/>
            <a:ext cx="12302359" cy="6877653"/>
          </a:xfrm>
        </p:spPr>
      </p:pic>
    </p:spTree>
    <p:extLst>
      <p:ext uri="{BB962C8B-B14F-4D97-AF65-F5344CB8AC3E}">
        <p14:creationId xmlns:p14="http://schemas.microsoft.com/office/powerpoint/2010/main" val="8048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6469-A458-C141-A017-391A37FB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6B424-F66A-7CA2-D374-E7897D0A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810"/>
            <a:ext cx="12192000" cy="6918810"/>
          </a:xfrm>
        </p:spPr>
      </p:pic>
    </p:spTree>
    <p:extLst>
      <p:ext uri="{BB962C8B-B14F-4D97-AF65-F5344CB8AC3E}">
        <p14:creationId xmlns:p14="http://schemas.microsoft.com/office/powerpoint/2010/main" val="69642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rakshithatu@gmail.com</dc:creator>
  <cp:lastModifiedBy>rakshithatu@gmail.com</cp:lastModifiedBy>
  <cp:revision>3</cp:revision>
  <dcterms:created xsi:type="dcterms:W3CDTF">2022-06-28T09:58:34Z</dcterms:created>
  <dcterms:modified xsi:type="dcterms:W3CDTF">2022-07-01T08:10:08Z</dcterms:modified>
</cp:coreProperties>
</file>