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1!PivotTable3</c:name>
    <c:fmtId val="5"/>
  </c:pivotSource>
  <c:chart>
    <c:autoTitleDeleted val="0"/>
    <c:pivotFmts>
      <c:pivotFmt>
        <c:idx val="0"/>
      </c:pivotFmt>
      <c:pivotFmt>
        <c:idx val="1"/>
      </c:pivotFmt>
      <c:pivotFmt>
        <c:idx val="2"/>
      </c:pivotFmt>
      <c:pivotFmt>
        <c:idx val="3"/>
      </c:pivotFmt>
      <c:pivotFmt>
        <c:idx val="4"/>
      </c:pivotFmt>
      <c:pivotFmt>
        <c:idx val="5"/>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6"/>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7"/>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8"/>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9"/>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
        <c:idx val="10"/>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11"/>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12"/>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13"/>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14"/>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
        <c:idx val="15"/>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16"/>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17"/>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18"/>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19"/>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s>
    <c:plotArea>
      <c:layout/>
      <c:lineChart>
        <c:grouping val="standard"/>
        <c:varyColors val="0"/>
        <c:ser>
          <c:idx val="0"/>
          <c:order val="0"/>
          <c:tx>
            <c:strRef>
              <c:f>'Sheet 1'!$B$3:$B$4</c:f>
              <c:strCache>
                <c:ptCount val="1"/>
                <c:pt idx="0">
                  <c:v>HIGH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1'!$B$5:$B$16</c:f>
              <c:numCache>
                <c:formatCode>General</c:formatCode>
                <c:ptCount val="11"/>
                <c:pt idx="0">
                  <c:v>16.0</c:v>
                </c:pt>
                <c:pt idx="1">
                  <c:v>18.0</c:v>
                </c:pt>
                <c:pt idx="2">
                  <c:v>21.0</c:v>
                </c:pt>
                <c:pt idx="3">
                  <c:v>17.0</c:v>
                </c:pt>
                <c:pt idx="4">
                  <c:v>21.0</c:v>
                </c:pt>
                <c:pt idx="5">
                  <c:v>29.0</c:v>
                </c:pt>
                <c:pt idx="6">
                  <c:v>26.0</c:v>
                </c:pt>
                <c:pt idx="7">
                  <c:v>26.0</c:v>
                </c:pt>
                <c:pt idx="8">
                  <c:v>21.0</c:v>
                </c:pt>
                <c:pt idx="9">
                  <c:v>25.0</c:v>
                </c:pt>
              </c:numCache>
            </c:numRef>
          </c:val>
          <c:smooth val="0"/>
        </c:ser>
        <c:ser>
          <c:idx val="1"/>
          <c:order val="1"/>
          <c:tx>
            <c:strRef>
              <c:f>'Sheet 1'!$C$3:$C$4</c:f>
              <c:strCache>
                <c:ptCount val="1"/>
                <c:pt idx="0">
                  <c:v>LOW</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1'!$C$5:$C$16</c:f>
              <c:numCache>
                <c:formatCode>General</c:formatCode>
                <c:ptCount val="11"/>
                <c:pt idx="0">
                  <c:v>34.0</c:v>
                </c:pt>
                <c:pt idx="1">
                  <c:v>47.0</c:v>
                </c:pt>
                <c:pt idx="2">
                  <c:v>41.0</c:v>
                </c:pt>
                <c:pt idx="3">
                  <c:v>39.0</c:v>
                </c:pt>
                <c:pt idx="4">
                  <c:v>41.0</c:v>
                </c:pt>
                <c:pt idx="5">
                  <c:v>33.0</c:v>
                </c:pt>
                <c:pt idx="6">
                  <c:v>41.0</c:v>
                </c:pt>
                <c:pt idx="7">
                  <c:v>43.0</c:v>
                </c:pt>
                <c:pt idx="8">
                  <c:v>45.0</c:v>
                </c:pt>
                <c:pt idx="9">
                  <c:v>34.0</c:v>
                </c:pt>
              </c:numCache>
            </c:numRef>
          </c:val>
          <c:smooth val="0"/>
        </c:ser>
        <c:ser>
          <c:idx val="2"/>
          <c:order val="2"/>
          <c:tx>
            <c:strRef>
              <c:f>'Sheet 1'!$D$3:$D$4</c:f>
              <c:strCache>
                <c:ptCount val="1"/>
                <c:pt idx="0">
                  <c:v>MED</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1'!$D$5:$D$16</c:f>
              <c:numCache>
                <c:formatCode>General</c:formatCode>
                <c:ptCount val="11"/>
                <c:pt idx="0">
                  <c:v>85.0</c:v>
                </c:pt>
                <c:pt idx="1">
                  <c:v>65.0</c:v>
                </c:pt>
                <c:pt idx="2">
                  <c:v>78.0</c:v>
                </c:pt>
                <c:pt idx="3">
                  <c:v>92.0</c:v>
                </c:pt>
                <c:pt idx="4">
                  <c:v>77.0</c:v>
                </c:pt>
                <c:pt idx="5">
                  <c:v>69.0</c:v>
                </c:pt>
                <c:pt idx="6">
                  <c:v>75.0</c:v>
                </c:pt>
                <c:pt idx="7">
                  <c:v>82.0</c:v>
                </c:pt>
                <c:pt idx="8">
                  <c:v>71.0</c:v>
                </c:pt>
                <c:pt idx="9">
                  <c:v>84.0</c:v>
                </c:pt>
              </c:numCache>
            </c:numRef>
          </c:val>
          <c:smooth val="0"/>
        </c:ser>
        <c:ser>
          <c:idx val="3"/>
          <c:order val="3"/>
          <c:tx>
            <c:strRef>
              <c:f>'Sheet 1'!$E$3:$E$4</c:f>
              <c:strCache>
                <c:ptCount val="1"/>
                <c:pt idx="0">
                  <c:v>VERY HIGH</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1'!$E$5:$E$16</c:f>
              <c:numCache>
                <c:formatCode>General</c:formatCode>
                <c:ptCount val="11"/>
                <c:pt idx="0">
                  <c:v>15.0</c:v>
                </c:pt>
                <c:pt idx="1">
                  <c:v>15.0</c:v>
                </c:pt>
                <c:pt idx="2">
                  <c:v>14.0</c:v>
                </c:pt>
                <c:pt idx="3">
                  <c:v>9.0</c:v>
                </c:pt>
                <c:pt idx="4">
                  <c:v>15.0</c:v>
                </c:pt>
                <c:pt idx="5">
                  <c:v>12.0</c:v>
                </c:pt>
                <c:pt idx="6">
                  <c:v>15.0</c:v>
                </c:pt>
                <c:pt idx="7">
                  <c:v>16.0</c:v>
                </c:pt>
                <c:pt idx="8">
                  <c:v>13.0</c:v>
                </c:pt>
                <c:pt idx="9">
                  <c:v>13.0</c:v>
                </c:pt>
              </c:numCache>
            </c:numRef>
          </c:val>
          <c:smooth val="0"/>
        </c:ser>
        <c:ser>
          <c:idx val="4"/>
          <c:order val="4"/>
          <c:tx>
            <c:strRef>
              <c:f>'Sheet 1'!$F$3:$F$4</c:f>
              <c:strCache>
                <c:ptCount val="1"/>
                <c:pt idx="0">
                  <c:v>(blank)</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1'!$F$5:$F$16</c:f>
              <c:numCache>
                <c:formatCode>General</c:formatCode>
                <c:ptCount val="11"/>
                <c:pt idx="0">
                  <c:v>153.0</c:v>
                </c:pt>
                <c:pt idx="1">
                  <c:v>155.0</c:v>
                </c:pt>
                <c:pt idx="2">
                  <c:v>148.0</c:v>
                </c:pt>
                <c:pt idx="3">
                  <c:v>139.0</c:v>
                </c:pt>
                <c:pt idx="4">
                  <c:v>150.0</c:v>
                </c:pt>
                <c:pt idx="5">
                  <c:v>158.0</c:v>
                </c:pt>
                <c:pt idx="6">
                  <c:v>142.0</c:v>
                </c:pt>
                <c:pt idx="7">
                  <c:v>137.0</c:v>
                </c:pt>
                <c:pt idx="8">
                  <c:v>147.0</c:v>
                </c:pt>
                <c:pt idx="9">
                  <c:v>138.0</c:v>
                </c:pt>
              </c:numCache>
            </c:numRef>
          </c:val>
          <c:smooth val="0"/>
        </c:ser>
        <c:dLbls>
          <c:showLegendKey val="0"/>
          <c:showVal val="0"/>
          <c:showCatName val="0"/>
          <c:showSerName val="0"/>
          <c:showPercent val="0"/>
          <c:showBubbleSize val="0"/>
        </c:dLbls>
        <c:marker val="1"/>
        <c:smooth val="0"/>
        <c:axId val="1621427632"/>
        <c:axId val="1621406000"/>
      </c:lineChart>
      <c:catAx>
        <c:axId val="1621427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21406000"/>
        <c:crosses val="autoZero"/>
        <c:auto val="1"/>
        <c:lblAlgn val="ctr"/>
        <c:lblOffset val="100"/>
        <c:noMultiLvlLbl val="0"/>
      </c:catAx>
      <c:valAx>
        <c:axId val="162140600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1427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1!PivotTable3</c:name>
    <c:fmtId val="8"/>
  </c:pivotSource>
  <c:chart>
    <c:autoTitleDeleted val="0"/>
    <c:pivotFmts>
      <c:pivotFmt>
        <c:idx val="0"/>
      </c:pivotFmt>
      <c:pivotFmt>
        <c:idx val="1"/>
      </c:pivotFmt>
      <c:pivotFmt>
        <c:idx val="2"/>
      </c:pivotFmt>
      <c:pivotFmt>
        <c:idx val="3"/>
      </c:pivotFmt>
      <c:pivotFmt>
        <c:idx val="4"/>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s>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 1'!$B$3:$B$4</c:f>
              <c:strCache>
                <c:ptCount val="1"/>
                <c:pt idx="0">
                  <c:v>HIGH</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1'!$B$5:$B$16</c:f>
              <c:numCache>
                <c:formatCode>General</c:formatCode>
                <c:ptCount val="11"/>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1'!$C$3:$C$4</c:f>
              <c:strCache>
                <c:ptCount val="1"/>
                <c:pt idx="0">
                  <c:v>LOW</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1'!$C$5:$C$16</c:f>
              <c:numCache>
                <c:formatCode>General</c:formatCode>
                <c:ptCount val="11"/>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1'!$D$3:$D$4</c:f>
              <c:strCache>
                <c:ptCount val="1"/>
                <c:pt idx="0">
                  <c:v>MED</c:v>
                </c:pt>
              </c:strCache>
            </c:strRef>
          </c:tx>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1'!$D$5:$D$16</c:f>
              <c:numCache>
                <c:formatCode>General</c:formatCode>
                <c:ptCount val="11"/>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1'!$E$3:$E$4</c:f>
              <c:strCache>
                <c:ptCount val="1"/>
                <c:pt idx="0">
                  <c:v>VERY HIGH</c:v>
                </c:pt>
              </c:strCache>
            </c:strRef>
          </c:tx>
          <c:spPr>
            <a:pattFill prst="ltDnDiag">
              <a:fgClr>
                <a:schemeClr val="accent4"/>
              </a:fgClr>
              <a:bgClr>
                <a:schemeClr val="accent4">
                  <a:lumMod val="20000"/>
                  <a:lumOff val="80000"/>
                </a:schemeClr>
              </a:bgClr>
            </a:pattFill>
            <a:ln>
              <a:solidFill>
                <a:schemeClr val="accent4"/>
              </a:solidFill>
            </a:ln>
            <a:effectLst/>
            <a:sp3d>
              <a:contourClr>
                <a:schemeClr val="accent4"/>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1'!$E$5:$E$16</c:f>
              <c:numCache>
                <c:formatCode>General</c:formatCode>
                <c:ptCount val="11"/>
                <c:pt idx="0">
                  <c:v>15.0</c:v>
                </c:pt>
                <c:pt idx="1">
                  <c:v>15.0</c:v>
                </c:pt>
                <c:pt idx="2">
                  <c:v>14.0</c:v>
                </c:pt>
                <c:pt idx="3">
                  <c:v>9.0</c:v>
                </c:pt>
                <c:pt idx="4">
                  <c:v>15.0</c:v>
                </c:pt>
                <c:pt idx="5">
                  <c:v>12.0</c:v>
                </c:pt>
                <c:pt idx="6">
                  <c:v>15.0</c:v>
                </c:pt>
                <c:pt idx="7">
                  <c:v>16.0</c:v>
                </c:pt>
                <c:pt idx="8">
                  <c:v>13.0</c:v>
                </c:pt>
                <c:pt idx="9">
                  <c:v>13.0</c:v>
                </c:pt>
              </c:numCache>
            </c:numRef>
          </c:val>
        </c:ser>
        <c:ser>
          <c:idx val="4"/>
          <c:order val="4"/>
          <c:tx>
            <c:strRef>
              <c:f>'Sheet 1'!$F$3:$F$4</c:f>
              <c:strCache>
                <c:ptCount val="1"/>
                <c:pt idx="0">
                  <c:v>(blank)</c:v>
                </c:pt>
              </c:strCache>
            </c:strRef>
          </c:tx>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1'!$F$5:$F$16</c:f>
              <c:numCache>
                <c:formatCode>General</c:formatCode>
                <c:ptCount val="11"/>
                <c:pt idx="0">
                  <c:v>153.0</c:v>
                </c:pt>
                <c:pt idx="1">
                  <c:v>155.0</c:v>
                </c:pt>
                <c:pt idx="2">
                  <c:v>148.0</c:v>
                </c:pt>
                <c:pt idx="3">
                  <c:v>139.0</c:v>
                </c:pt>
                <c:pt idx="4">
                  <c:v>150.0</c:v>
                </c:pt>
                <c:pt idx="5">
                  <c:v>158.0</c:v>
                </c:pt>
                <c:pt idx="6">
                  <c:v>142.0</c:v>
                </c:pt>
                <c:pt idx="7">
                  <c:v>137.0</c:v>
                </c:pt>
                <c:pt idx="8">
                  <c:v>147.0</c:v>
                </c:pt>
                <c:pt idx="9">
                  <c:v>138.0</c:v>
                </c:pt>
              </c:numCache>
            </c:numRef>
          </c:val>
        </c:ser>
        <c:dLbls>
          <c:showLegendKey val="0"/>
          <c:showVal val="0"/>
          <c:showCatName val="0"/>
          <c:showSerName val="0"/>
          <c:showPercent val="0"/>
          <c:showBubbleSize val="0"/>
        </c:dLbls>
        <c:gapWidth val="150"/>
        <c:shape val="box"/>
        <c:axId val="1442363280"/>
        <c:axId val="1442355376"/>
        <c:axId val="0"/>
      </c:bar3DChart>
      <c:catAx>
        <c:axId val="14423632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355376"/>
        <c:crosses val="autoZero"/>
        <c:auto val="1"/>
        <c:lblAlgn val="ctr"/>
        <c:lblOffset val="100"/>
        <c:noMultiLvlLbl val="0"/>
      </c:catAx>
      <c:valAx>
        <c:axId val="1442355376"/>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3632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957191" y="3250002"/>
            <a:ext cx="8610600" cy="1310640"/>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V</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S</a:t>
            </a:r>
            <a:r>
              <a:rPr dirty="0" sz="2400" lang="en-US" smtClean="0">
                <a:solidFill>
                  <a:srgbClr val="0070C0"/>
                </a:solidFill>
              </a:rPr>
              <a:t>H</a:t>
            </a:r>
            <a:r>
              <a:rPr dirty="0" sz="2400" lang="en-US" smtClean="0">
                <a:solidFill>
                  <a:srgbClr val="0070C0"/>
                </a:solidFill>
              </a:rPr>
              <a:t>A</a:t>
            </a:r>
            <a:r>
              <a:rPr dirty="0" sz="2400" lang="en-US" smtClean="0">
                <a:solidFill>
                  <a:srgbClr val="0070C0"/>
                </a:solidFill>
              </a:rPr>
              <a:t>.</a:t>
            </a:r>
            <a:r>
              <a:rPr dirty="0" sz="2400" lang="en-US" smtClean="0">
                <a:solidFill>
                  <a:srgbClr val="0070C0"/>
                </a:solidFill>
              </a:rPr>
              <a:t>D</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5</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a:t>
            </a:r>
            <a:r>
              <a:rPr dirty="0" sz="2400" lang="en-US" smtClean="0">
                <a:solidFill>
                  <a:srgbClr val="0070C0"/>
                </a:solidFill>
              </a:rPr>
              <a:t>r</a:t>
            </a:r>
            <a:r>
              <a:rPr dirty="0" sz="2400" lang="en-US" smtClean="0">
                <a:solidFill>
                  <a:srgbClr val="0070C0"/>
                </a:solidFill>
              </a:rPr>
              <a:t>al</a:t>
            </a:r>
            <a:r>
              <a:rPr dirty="0" sz="2400" lang="en-US" smtClean="0">
                <a:solidFill>
                  <a:srgbClr val="0070C0"/>
                </a:solidFill>
              </a:rPr>
              <a:t>)</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a:t>
            </a:r>
            <a:r>
              <a:rPr dirty="0" sz="2400" lang="en-US" smtClean="0">
                <a:solidFill>
                  <a:srgbClr val="0070C0"/>
                </a:solidFill>
              </a:rPr>
              <a:t>i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a:t>
            </a:r>
            <a:r>
              <a:rPr dirty="0" sz="2400" lang="en-US" smtClean="0">
                <a:solidFill>
                  <a:srgbClr val="0070C0"/>
                </a:solidFill>
              </a:rPr>
              <a:t> </a:t>
            </a:r>
            <a:r>
              <a:rPr dirty="0" sz="2400" lang="en-US" smtClean="0">
                <a:solidFill>
                  <a:srgbClr val="0070C0"/>
                </a:solidFill>
              </a:rPr>
              <a:t>a</a:t>
            </a:r>
            <a:r>
              <a:rPr dirty="0" sz="2400" lang="en-US" smtClean="0">
                <a:solidFill>
                  <a:srgbClr val="0070C0"/>
                </a:solidFill>
              </a:rPr>
              <a:t>n</a:t>
            </a:r>
            <a:r>
              <a:rPr dirty="0" sz="2400" lang="en-US" smtClean="0">
                <a:solidFill>
                  <a:srgbClr val="0070C0"/>
                </a:solidFill>
              </a:rPr>
              <a:t>d</a:t>
            </a:r>
            <a:r>
              <a:rPr dirty="0" sz="2400" lang="en-US" smtClean="0">
                <a:solidFill>
                  <a:srgbClr val="0070C0"/>
                </a:solidFill>
              </a:rPr>
              <a:t> </a:t>
            </a:r>
            <a:r>
              <a:rPr dirty="0" sz="2400" lang="en-US" smtClean="0">
                <a:solidFill>
                  <a:srgbClr val="0070C0"/>
                </a:solidFill>
              </a:rPr>
              <a:t>science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 </a:t>
            </a:r>
            <a:endParaRPr dirty="0" sz="2400" lang="en-US">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539978"/>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30997"/>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219200" y="2719307"/>
          <a:ext cx="3870960" cy="235077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0"/>
          <p:cNvGraphicFramePr>
            <a:graphicFrameLocks/>
          </p:cNvGraphicFramePr>
          <p:nvPr/>
        </p:nvGraphicFramePr>
        <p:xfrm>
          <a:off x="5562600" y="2716998"/>
          <a:ext cx="4099560" cy="2333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801314"/>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656665"/>
            <a:ext cx="9648443"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52730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2004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585323"/>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609600" y="1577340"/>
            <a:ext cx="10972800" cy="4154984"/>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078313"/>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CPH2269</dc:creator>
  <dcterms:created xsi:type="dcterms:W3CDTF">2024-09-27T09:23:38Z</dcterms:created>
  <dcterms:modified xsi:type="dcterms:W3CDTF">2024-09-30T05:34:22Z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5e1c2319129942f2aef28c2ce3726d6c</vt:lpwstr>
  </property>
</Properties>
</file>