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8" r:id="rId1"/>
  </p:sldMasterIdLst>
  <p:notesMasterIdLst>
    <p:notesMasterId r:id="rId2"/>
  </p:notes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9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5.jpeg"/><Relationship Id="rId5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10372725" y="0"/>
            <a:ext cx="1819275" cy="6857998"/>
          </a:xfrm>
          <a:prstGeom prst="rect"/>
        </p:spPr>
      </p:pic>
      <p:sp>
        <p:nvSpPr>
          <p:cNvPr id="1048576" name="textbox 3"/>
          <p:cNvSpPr/>
          <p:nvPr/>
        </p:nvSpPr>
        <p:spPr>
          <a:xfrm>
            <a:off x="2645926" y="3448101"/>
            <a:ext cx="6790690" cy="147129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6277"/>
              </a:lnSpc>
            </a:pPr>
            <a:endParaRPr altLang="Arial" dirty="0" sz="100" lang="Arial"/>
          </a:p>
          <a:p>
            <a:pPr algn="l" eaLnBrk="0" marL="12700" rtl="0">
              <a:lnSpc>
                <a:spcPct val="80000"/>
              </a:lnSpc>
            </a:pPr>
            <a:r>
              <a:rPr dirty="0" sz="2400" kern="0" spc="-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STUDENT</a:t>
            </a:r>
            <a:r>
              <a:rPr dirty="0" sz="2400" kern="0" spc="1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dirty="0" sz="2400" kern="0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dirty="0" sz="24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</a:t>
            </a:r>
            <a:r>
              <a:rPr dirty="0" sz="24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SHA.</a:t>
            </a:r>
            <a:r>
              <a:rPr dirty="0" sz="24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altLang="Arial" dirty="0" sz="2400" lang="Arial"/>
          </a:p>
          <a:p>
            <a:pPr algn="l" eaLnBrk="0" marL="27305" rtl="0">
              <a:lnSpc>
                <a:spcPct val="78000"/>
              </a:lnSpc>
              <a:spcBef>
                <a:spcPts val="982"/>
              </a:spcBef>
            </a:pPr>
            <a:r>
              <a:rPr dirty="0" sz="24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REGISTER</a:t>
            </a:r>
            <a:r>
              <a:rPr dirty="0" sz="2400" kern="0" spc="1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dirty="0" sz="24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O:</a:t>
            </a:r>
            <a:r>
              <a:rPr dirty="0" sz="2400" kern="0" spc="1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22133710362</a:t>
            </a:r>
            <a:r>
              <a:rPr dirty="0" sz="24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47</a:t>
            </a:r>
            <a:endParaRPr altLang="Arial" dirty="0" sz="2400" lang="Arial"/>
          </a:p>
          <a:p>
            <a:pPr algn="l" eaLnBrk="0" marL="27305" rtl="0">
              <a:lnSpc>
                <a:spcPct val="73000"/>
              </a:lnSpc>
              <a:spcBef>
                <a:spcPts val="902"/>
              </a:spcBef>
            </a:pPr>
            <a:r>
              <a:rPr dirty="0" sz="2400" kern="0" spc="-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DEPARTMENT</a:t>
            </a:r>
            <a:r>
              <a:rPr dirty="0" sz="2400" kern="0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dirty="0" sz="2400" kern="0" spc="20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B.COM</a:t>
            </a:r>
            <a:r>
              <a:rPr dirty="0" sz="2400" kern="0" lang="en-US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dirty="0" sz="2400" kern="0" lang="en-US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</a:t>
            </a:r>
            <a:r>
              <a:rPr dirty="0" sz="2400" kern="0" lang="en-US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r>
              <a:rPr dirty="0" sz="2400" kern="0" lang="en-US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NERAL</a:t>
            </a:r>
            <a:r>
              <a:rPr dirty="0" sz="2400" kern="0" lang="en-US" spc="-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altLang="Calibri" dirty="0" sz="2400" lang="Calibri"/>
          </a:p>
          <a:p>
            <a:pPr algn="l" eaLnBrk="0" marL="15875" rtl="0">
              <a:lnSpc>
                <a:spcPct val="78000"/>
              </a:lnSpc>
              <a:spcBef>
                <a:spcPts val="609"/>
              </a:spcBef>
            </a:pPr>
            <a:r>
              <a:rPr dirty="0" sz="24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COLLEGE</a:t>
            </a:r>
            <a:r>
              <a:rPr dirty="0" sz="24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dirty="0" sz="24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QUAID</a:t>
            </a:r>
            <a:r>
              <a:rPr dirty="0" sz="2400" kern="0" spc="20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r>
              <a:rPr dirty="0" sz="2400" kern="0" spc="2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dirty="0" sz="24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ILLATH</a:t>
            </a:r>
            <a:r>
              <a:rPr dirty="0" sz="2400" kern="0" spc="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GOVT</a:t>
            </a:r>
            <a:r>
              <a:rPr dirty="0" sz="2400" kern="0" spc="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WOMEN’S</a:t>
            </a:r>
            <a:r>
              <a:rPr dirty="0" sz="24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24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COLLEGE</a:t>
            </a:r>
            <a:endParaRPr altLang="Calibri" dirty="0" sz="2400" lang="Calibri"/>
          </a:p>
        </p:txBody>
      </p:sp>
      <p:sp>
        <p:nvSpPr>
          <p:cNvPr id="1048577" name="path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0" t="0" r="0" b="0"/>
            <a:pathLst>
              <a:path w="2625" h="2265">
                <a:moveTo>
                  <a:pt x="2058" y="0"/>
                </a:moveTo>
                <a:lnTo>
                  <a:pt x="566" y="0"/>
                </a:lnTo>
                <a:lnTo>
                  <a:pt x="0" y="1132"/>
                </a:lnTo>
                <a:lnTo>
                  <a:pt x="566" y="2265"/>
                </a:lnTo>
                <a:lnTo>
                  <a:pt x="2058" y="2265"/>
                </a:lnTo>
                <a:lnTo>
                  <a:pt x="2625" y="1132"/>
                </a:lnTo>
                <a:lnTo>
                  <a:pt x="2058" y="0"/>
                </a:lnTo>
                <a:close/>
              </a:path>
            </a:pathLst>
          </a:custGeom>
          <a:solidFill>
            <a:srgbClr val="42D0A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78" name="textbox 5"/>
          <p:cNvSpPr/>
          <p:nvPr/>
        </p:nvSpPr>
        <p:spPr>
          <a:xfrm>
            <a:off x="2382468" y="136943"/>
            <a:ext cx="6319520" cy="40195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652"/>
              </a:lnSpc>
            </a:pPr>
            <a:endParaRPr altLang="Arial" dirty="0" sz="100" lang="Arial"/>
          </a:p>
          <a:p>
            <a:pPr algn="l" eaLnBrk="0" marL="12700" rtl="0">
              <a:lnSpc>
                <a:spcPct val="77000"/>
              </a:lnSpc>
            </a:pPr>
            <a:r>
              <a:rPr b="1" dirty="0" sz="32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b="1" dirty="0" sz="3200" kern="0" spc="7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2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3200" kern="0" spc="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2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b="1" dirty="0" sz="3200" kern="0" spc="7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2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b="1" dirty="0" sz="3200" kern="0" spc="5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2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endParaRPr altLang="Times New Roman" dirty="0" sz="3200" lang="Times New Roman"/>
          </a:p>
        </p:txBody>
      </p:sp>
      <p:sp>
        <p:nvSpPr>
          <p:cNvPr id="1048579" name="path"/>
          <p:cNvSpPr/>
          <p:nvPr/>
        </p:nvSpPr>
        <p:spPr>
          <a:xfrm>
            <a:off x="876300" y="1266825"/>
            <a:ext cx="1228725" cy="1057275"/>
          </a:xfrm>
          <a:custGeom>
            <a:avLst/>
            <a:ahLst/>
            <a:rect l="0" t="0" r="0" b="0"/>
            <a:pathLst>
              <a:path w="1935" h="1665">
                <a:moveTo>
                  <a:pt x="1518" y="0"/>
                </a:moveTo>
                <a:lnTo>
                  <a:pt x="416" y="0"/>
                </a:lnTo>
                <a:lnTo>
                  <a:pt x="0" y="832"/>
                </a:lnTo>
                <a:lnTo>
                  <a:pt x="416" y="1665"/>
                </a:lnTo>
                <a:lnTo>
                  <a:pt x="1518" y="1665"/>
                </a:lnTo>
                <a:lnTo>
                  <a:pt x="1935" y="832"/>
                </a:lnTo>
                <a:lnTo>
                  <a:pt x="1518" y="0"/>
                </a:lnTo>
                <a:close/>
              </a:path>
            </a:pathLst>
          </a:custGeom>
          <a:solidFill>
            <a:srgbClr val="5FCA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0" y="4010025"/>
            <a:ext cx="447675" cy="2847972"/>
          </a:xfrm>
          <a:prstGeom prst="rect"/>
        </p:spPr>
      </p:pic>
      <p:sp>
        <p:nvSpPr>
          <p:cNvPr id="1048580" name="path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0" t="0" r="0" b="0"/>
            <a:pathLst>
              <a:path w="1140" h="975">
                <a:moveTo>
                  <a:pt x="896" y="0"/>
                </a:moveTo>
                <a:lnTo>
                  <a:pt x="243" y="0"/>
                </a:lnTo>
                <a:lnTo>
                  <a:pt x="0" y="487"/>
                </a:lnTo>
                <a:lnTo>
                  <a:pt x="243" y="975"/>
                </a:lnTo>
                <a:lnTo>
                  <a:pt x="896" y="975"/>
                </a:lnTo>
                <a:lnTo>
                  <a:pt x="1140" y="487"/>
                </a:lnTo>
                <a:lnTo>
                  <a:pt x="896" y="0"/>
                </a:lnTo>
                <a:close/>
              </a:path>
            </a:pathLst>
          </a:cu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1" name="path"/>
          <p:cNvSpPr/>
          <p:nvPr/>
        </p:nvSpPr>
        <p:spPr>
          <a:xfrm>
            <a:off x="1971675" y="990600"/>
            <a:ext cx="647700" cy="561975"/>
          </a:xfrm>
          <a:custGeom>
            <a:avLst/>
            <a:ahLst/>
            <a:rect l="0" t="0" r="0" b="0"/>
            <a:pathLst>
              <a:path w="1020" h="885">
                <a:moveTo>
                  <a:pt x="798" y="0"/>
                </a:moveTo>
                <a:lnTo>
                  <a:pt x="221" y="0"/>
                </a:lnTo>
                <a:lnTo>
                  <a:pt x="0" y="442"/>
                </a:lnTo>
                <a:lnTo>
                  <a:pt x="221" y="885"/>
                </a:lnTo>
                <a:lnTo>
                  <a:pt x="798" y="885"/>
                </a:lnTo>
                <a:lnTo>
                  <a:pt x="1020" y="442"/>
                </a:lnTo>
                <a:lnTo>
                  <a:pt x="798" y="0"/>
                </a:lnTo>
                <a:close/>
              </a:path>
            </a:pathLst>
          </a:cu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2" name="textbox 10"/>
          <p:cNvSpPr/>
          <p:nvPr/>
        </p:nvSpPr>
        <p:spPr>
          <a:xfrm>
            <a:off x="11401480" y="6507265"/>
            <a:ext cx="86994" cy="1619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6727"/>
              </a:lnSpc>
            </a:pPr>
            <a:endParaRPr altLang="Arial" dirty="0" sz="100" lang="Arial"/>
          </a:p>
          <a:p>
            <a:pPr algn="r" eaLnBrk="0" rtl="0">
              <a:lnSpc>
                <a:spcPct val="81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</a:t>
            </a:r>
            <a:endParaRPr altLang="Trebuchet MS" dirty="0" sz="1100" lang="Trebuchet M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6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sp>
        <p:nvSpPr>
          <p:cNvPr id="1048620" name="textbox 68"/>
          <p:cNvSpPr/>
          <p:nvPr/>
        </p:nvSpPr>
        <p:spPr>
          <a:xfrm>
            <a:off x="746515" y="439184"/>
            <a:ext cx="6000750" cy="476440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409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b="1" dirty="0" sz="4800" kern="0" spc="-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MODELLING</a:t>
            </a:r>
            <a:endParaRPr altLang="Trebuchet MS" dirty="0" sz="4800" lang="Trebuchet MS"/>
          </a:p>
          <a:p>
            <a:pPr algn="l" eaLnBrk="0" rtl="0">
              <a:lnSpc>
                <a:spcPct val="153000"/>
              </a:lnSpc>
            </a:pPr>
            <a:endParaRPr altLang="Arial" dirty="0" sz="1000" lang="Arial"/>
          </a:p>
          <a:p>
            <a:pPr algn="l" eaLnBrk="0" marL="100964" rtl="0">
              <a:lnSpc>
                <a:spcPct val="74000"/>
              </a:lnSpc>
              <a:spcBef>
                <a:spcPts val="552"/>
              </a:spcBef>
            </a:pPr>
            <a:r>
              <a:rPr b="1" dirty="0" sz="18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DATACOLLECTION</a:t>
            </a:r>
            <a:endParaRPr altLang="Calibri" dirty="0" sz="1800" lang="Calibri"/>
          </a:p>
          <a:p>
            <a:pPr algn="l" eaLnBrk="0" indent="-292734" marL="389890" rtl="0">
              <a:lnSpc>
                <a:spcPct val="92000"/>
              </a:lnSpc>
              <a:spcBef>
                <a:spcPts val="1701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DownloadedtheemployeedataperformancefromEDUNETDAS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HBOARD</a:t>
            </a:r>
            <a:endParaRPr altLang="Calibri" dirty="0" sz="1800" lang="Calibri"/>
          </a:p>
          <a:p>
            <a:pPr algn="l" eaLnBrk="0" marL="100964" rtl="0">
              <a:lnSpc>
                <a:spcPct val="74000"/>
              </a:lnSpc>
              <a:spcBef>
                <a:spcPts val="582"/>
              </a:spcBef>
            </a:pPr>
            <a:r>
              <a:rPr b="1" dirty="0" sz="1800" kern="0" spc="-20" u="sng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FEATURECOLLEC</a:t>
            </a:r>
            <a:r>
              <a:rPr b="1" dirty="0" sz="1800" kern="0" spc="-30" u="sng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TION</a:t>
            </a:r>
            <a:endParaRPr altLang="Calibri" dirty="0" sz="1800" lang="Calibri"/>
          </a:p>
          <a:p>
            <a:pPr algn="l" eaLnBrk="0" marL="97155" rtl="0">
              <a:lnSpc>
                <a:spcPct val="98000"/>
              </a:lnSpc>
              <a:spcBef>
                <a:spcPts val="424"/>
              </a:spcBef>
            </a:pP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IDENTIFIEDEAC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HFEATURE</a:t>
            </a:r>
            <a:endParaRPr altLang="Calibri" dirty="0" sz="1800" lang="Calibri"/>
          </a:p>
          <a:p>
            <a:pPr algn="l" eaLnBrk="0" marL="100964" rtl="0">
              <a:lnSpc>
                <a:spcPct val="74000"/>
              </a:lnSpc>
              <a:spcBef>
                <a:spcPts val="217"/>
              </a:spcBef>
            </a:pPr>
            <a:r>
              <a:rPr b="1" dirty="0" sz="1800" kern="0" spc="-50" u="sng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DATACLEANING</a:t>
            </a:r>
            <a:endParaRPr altLang="Calibri" dirty="0" sz="1800" lang="Calibri"/>
          </a:p>
          <a:p>
            <a:pPr algn="l" eaLnBrk="0" marL="97155" rtl="0">
              <a:lnSpc>
                <a:spcPct val="89000"/>
              </a:lnSpc>
              <a:spcBef>
                <a:spcPts val="506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Identifiedthemissingv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alues.</a:t>
            </a:r>
            <a:endParaRPr altLang="Calibri" dirty="0" sz="1800" lang="Calibri"/>
          </a:p>
          <a:p>
            <a:pPr algn="l" eaLnBrk="0" marL="97155" rtl="0">
              <a:lnSpc>
                <a:spcPct val="89000"/>
              </a:lnSpc>
              <a:spcBef>
                <a:spcPts val="256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Filteredthemi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ssingvalues.</a:t>
            </a:r>
            <a:endParaRPr altLang="Calibri" dirty="0" sz="1800" lang="Calibri"/>
          </a:p>
          <a:p>
            <a:pPr algn="l" eaLnBrk="0" marL="231775" rtl="0">
              <a:lnSpc>
                <a:spcPct val="74000"/>
              </a:lnSpc>
              <a:spcBef>
                <a:spcPts val="1187"/>
              </a:spcBef>
            </a:pPr>
            <a:r>
              <a:rPr b="1"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PERFORMANCELEVEL</a:t>
            </a:r>
            <a:r>
              <a:rPr b="1" dirty="0" sz="1800" kern="0" spc="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b="1"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SUMMARY</a:t>
            </a:r>
            <a:endParaRPr altLang="Calibri" dirty="0" sz="1800" lang="Calibri"/>
          </a:p>
          <a:p>
            <a:pPr algn="l" eaLnBrk="0" marL="227965" rtl="0">
              <a:lnSpc>
                <a:spcPct val="98000"/>
              </a:lnSpc>
              <a:spcBef>
                <a:spcPts val="425"/>
              </a:spcBef>
            </a:pP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PIVOTTABLE</a:t>
            </a:r>
            <a:endParaRPr altLang="Calibri" dirty="0" sz="1800" lang="Calibri"/>
          </a:p>
          <a:p>
            <a:pPr algn="l" eaLnBrk="0" marL="227965" rtl="0">
              <a:lnSpc>
                <a:spcPct val="98000"/>
              </a:lnSpc>
              <a:spcBef>
                <a:spcPts val="66"/>
              </a:spcBef>
            </a:pP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PIECHART</a:t>
            </a:r>
            <a:endParaRPr altLang="Calibri" dirty="0" sz="1800" lang="Calibri"/>
          </a:p>
          <a:p>
            <a:pPr algn="l" eaLnBrk="0" marL="227965" rtl="0">
              <a:lnSpc>
                <a:spcPct val="98000"/>
              </a:lnSpc>
              <a:spcBef>
                <a:spcPts val="59"/>
              </a:spcBef>
            </a:pP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VISUALIZATION</a:t>
            </a:r>
            <a:endParaRPr altLang="Calibri" dirty="0" sz="1800" lang="Calibri"/>
          </a:p>
          <a:p>
            <a:pPr algn="l" eaLnBrk="0" marL="227965" rtl="0">
              <a:lnSpc>
                <a:spcPct val="98000"/>
              </a:lnSpc>
              <a:spcBef>
                <a:spcPts val="61"/>
              </a:spcBef>
            </a:pP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GRAPH</a:t>
            </a:r>
            <a:endParaRPr altLang="Calibri" dirty="0" sz="1800" lang="Calibri"/>
          </a:p>
        </p:txBody>
      </p:sp>
      <p:pic>
        <p:nvPicPr>
          <p:cNvPr id="2097175" name="picture 6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  <p:sp>
        <p:nvSpPr>
          <p:cNvPr id="1048621" name="rect"/>
          <p:cNvSpPr/>
          <p:nvPr/>
        </p:nvSpPr>
        <p:spPr>
          <a:xfrm>
            <a:off x="10058400" y="523875"/>
            <a:ext cx="457200" cy="457200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22" name="rect"/>
          <p:cNvSpPr/>
          <p:nvPr/>
        </p:nvSpPr>
        <p:spPr>
          <a:xfrm>
            <a:off x="9353550" y="5895975"/>
            <a:ext cx="180975" cy="180975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23" name="textbox 72"/>
          <p:cNvSpPr/>
          <p:nvPr/>
        </p:nvSpPr>
        <p:spPr>
          <a:xfrm>
            <a:off x="11325287" y="6505788"/>
            <a:ext cx="163195" cy="16319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927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dirty="0" sz="1100" kern="0" spc="-3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10</a:t>
            </a:r>
            <a:endParaRPr altLang="Trebuchet MS" dirty="0" sz="1100" lang="Trebuchet MS"/>
          </a:p>
        </p:txBody>
      </p:sp>
      <p:pic>
        <p:nvPicPr>
          <p:cNvPr id="2097176" name="picture 7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66875" y="6467475"/>
            <a:ext cx="76200" cy="18097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7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pic>
        <p:nvPicPr>
          <p:cNvPr id="2097178" name="picture 7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47675" y="1123950"/>
            <a:ext cx="8972550" cy="4772025"/>
          </a:xfrm>
          <a:prstGeom prst="rect"/>
        </p:spPr>
      </p:pic>
      <p:pic>
        <p:nvPicPr>
          <p:cNvPr id="2097179" name="picture 7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  <p:sp>
        <p:nvSpPr>
          <p:cNvPr id="1048624" name="textbox 77"/>
          <p:cNvSpPr/>
          <p:nvPr/>
        </p:nvSpPr>
        <p:spPr>
          <a:xfrm>
            <a:off x="800537" y="533417"/>
            <a:ext cx="2387600" cy="61595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409"/>
              </a:lnSpc>
            </a:pPr>
            <a:endParaRPr altLang="Arial" dirty="0" sz="100" lang="Arial"/>
          </a:p>
          <a:p>
            <a:pPr algn="r" eaLnBrk="0" rtl="0">
              <a:lnSpc>
                <a:spcPct val="81000"/>
              </a:lnSpc>
            </a:pPr>
            <a:r>
              <a:rPr b="1" dirty="0" sz="4800" kern="0" spc="-1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RESULTS</a:t>
            </a:r>
            <a:endParaRPr altLang="Trebuchet MS" dirty="0" sz="4800" lang="Trebuchet MS"/>
          </a:p>
        </p:txBody>
      </p:sp>
      <p:sp>
        <p:nvSpPr>
          <p:cNvPr id="1048625" name="rect"/>
          <p:cNvSpPr/>
          <p:nvPr/>
        </p:nvSpPr>
        <p:spPr>
          <a:xfrm>
            <a:off x="9353550" y="5895975"/>
            <a:ext cx="180975" cy="180975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26" name="textbox 79"/>
          <p:cNvSpPr/>
          <p:nvPr/>
        </p:nvSpPr>
        <p:spPr>
          <a:xfrm>
            <a:off x="11325287" y="6507220"/>
            <a:ext cx="163195" cy="1619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26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dirty="0" sz="1100" kern="0" spc="-3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11</a:t>
            </a:r>
            <a:endParaRPr altLang="Trebuchet MS" dirty="0" sz="1100" lang="Trebuchet MS"/>
          </a:p>
        </p:txBody>
      </p:sp>
      <p:pic>
        <p:nvPicPr>
          <p:cNvPr id="2097180" name="picture 8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1666875" y="6467475"/>
            <a:ext cx="76200" cy="18097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8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13522"/>
            <a:ext cx="4741265" cy="6844476"/>
          </a:xfrm>
          <a:prstGeom prst="rect"/>
        </p:spPr>
      </p:pic>
      <p:pic>
        <p:nvPicPr>
          <p:cNvPr id="2097182" name="picture 8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8934450" y="0"/>
            <a:ext cx="3257550" cy="6857998"/>
          </a:xfrm>
          <a:prstGeom prst="rect"/>
        </p:spPr>
      </p:pic>
      <p:sp>
        <p:nvSpPr>
          <p:cNvPr id="1048627" name="textbox 83"/>
          <p:cNvSpPr/>
          <p:nvPr/>
        </p:nvSpPr>
        <p:spPr>
          <a:xfrm>
            <a:off x="838599" y="2364308"/>
            <a:ext cx="7831455" cy="206247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0367"/>
              </a:lnSpc>
            </a:pPr>
            <a:endParaRPr altLang="Arial" dirty="0" sz="100" lang="Arial"/>
          </a:p>
          <a:p>
            <a:pPr algn="l" eaLnBrk="0" marL="27940" rtl="0">
              <a:lnSpc>
                <a:spcPct val="73000"/>
              </a:lnSpc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BY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COMPARINGTHE</a:t>
            </a:r>
            <a:r>
              <a:rPr dirty="0" sz="1800" kern="0" spc="1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MANCE</a:t>
            </a:r>
            <a:r>
              <a:rPr dirty="0" sz="18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1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EMPLOYEES.THE</a:t>
            </a:r>
            <a:r>
              <a:rPr dirty="0" sz="1800" kern="0" spc="1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EMPLOYEESARE</a:t>
            </a:r>
            <a:endParaRPr altLang="Calibri" dirty="0" sz="1800" lang="Calibri"/>
          </a:p>
          <a:p>
            <a:pPr algn="l" eaLnBrk="0" marL="27940" rtl="0">
              <a:lnSpc>
                <a:spcPct val="73000"/>
              </a:lnSpc>
              <a:spcBef>
                <a:spcPts val="999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HIGHERIN</a:t>
            </a:r>
            <a:r>
              <a:rPr dirty="0" sz="1800" kern="0" spc="1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NUMBER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THERE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dirty="0" sz="1800" kern="0" spc="1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MORE</a:t>
            </a:r>
            <a:r>
              <a:rPr dirty="0" sz="1800" kern="0" spc="1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OPLE</a:t>
            </a:r>
            <a:r>
              <a:rPr dirty="0" sz="1800" kern="0" spc="1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INAVERAGELEVEL</a:t>
            </a:r>
            <a:r>
              <a:rPr dirty="0" sz="1800" kern="0" spc="1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endParaRPr altLang="Calibri" dirty="0" sz="1800" lang="Calibri"/>
          </a:p>
          <a:p>
            <a:pPr algn="l" eaLnBrk="0" marL="15240" rtl="0">
              <a:lnSpc>
                <a:spcPct val="73000"/>
              </a:lnSpc>
              <a:spcBef>
                <a:spcPts val="655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dirty="0" sz="1800" kern="0" spc="17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HAVE</a:t>
            </a:r>
            <a:r>
              <a:rPr dirty="0" sz="1800" kern="0" spc="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dirty="0" sz="1800" kern="0" spc="1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TIVAYE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dirty="0" sz="1800" kern="0" spc="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dirty="0" sz="1800" kern="0" spc="1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DEVELOP</a:t>
            </a:r>
            <a:r>
              <a:rPr dirty="0" sz="1800" kern="0" spc="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THEIR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SKILLS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dirty="0" sz="1800" kern="0" spc="-2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TALENTS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endParaRPr altLang="Calibri" dirty="0" sz="1800" lang="Calibri"/>
          </a:p>
          <a:p>
            <a:pPr algn="l" eaLnBrk="0" marL="12700" rtl="0">
              <a:lnSpc>
                <a:spcPts val="1169"/>
              </a:lnSpc>
              <a:spcBef>
                <a:spcPts val="683"/>
              </a:spcBef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ACHIEVE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ANISATIONAL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GOALS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dirty="0" sz="18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OBJECTIVES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dirty="0" sz="1800" kern="0" spc="1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REACH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1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PLACE</a:t>
            </a:r>
            <a:endParaRPr altLang="Calibri" dirty="0" sz="1800" lang="Calibri"/>
          </a:p>
          <a:p>
            <a:pPr algn="l" eaLnBrk="0" marL="19684" rtl="0">
              <a:lnSpc>
                <a:spcPts val="2592"/>
              </a:lnSpc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</a:t>
            </a:r>
            <a:r>
              <a:rPr dirty="0" sz="18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LEVEL</a:t>
            </a:r>
            <a:r>
              <a:rPr dirty="0" sz="1800" kern="0" spc="1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SUSTAIN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GOALS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TARGE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TS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altLang="Calibri" dirty="0" sz="1800" lang="Calibri"/>
          </a:p>
          <a:p>
            <a:pPr algn="l" eaLnBrk="0" marL="15240" rtl="0">
              <a:lnSpc>
                <a:spcPts val="1169"/>
              </a:lnSpc>
              <a:spcBef>
                <a:spcPts val="1438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dirty="0" sz="1800" kern="0" spc="17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HAVE</a:t>
            </a:r>
            <a:r>
              <a:rPr dirty="0" sz="1800" kern="0" spc="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TRAIN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dirty="0" sz="1800" kern="0" spc="1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DEVELOP</a:t>
            </a:r>
            <a:r>
              <a:rPr dirty="0" sz="1800" kern="0" spc="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</a:t>
            </a:r>
            <a:r>
              <a:rPr dirty="0" sz="18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WITH</a:t>
            </a:r>
            <a:r>
              <a:rPr dirty="0" sz="1800" kern="0" spc="1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BETTER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OUT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COME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endParaRPr altLang="Calibri" dirty="0" sz="1800" lang="Calibri"/>
          </a:p>
          <a:p>
            <a:pPr algn="l" eaLnBrk="0" marL="27940" rtl="0">
              <a:lnSpc>
                <a:spcPts val="2592"/>
              </a:lnSpc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REACH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6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SATIONAL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GOALS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altLang="Calibri" dirty="0" sz="1800" lang="Calibri"/>
          </a:p>
        </p:txBody>
      </p:sp>
      <p:sp>
        <p:nvSpPr>
          <p:cNvPr id="1048628" name="textbox 84"/>
          <p:cNvSpPr/>
          <p:nvPr/>
        </p:nvSpPr>
        <p:spPr>
          <a:xfrm>
            <a:off x="720586" y="551221"/>
            <a:ext cx="3406775" cy="105918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2000"/>
              </a:lnSpc>
            </a:pPr>
            <a:endParaRPr altLang="Arial" dirty="0" sz="100" lang="Arial"/>
          </a:p>
          <a:p>
            <a:pPr algn="l" eaLnBrk="0" marL="58419" rtl="0">
              <a:lnSpc>
                <a:spcPct val="93000"/>
              </a:lnSpc>
              <a:spcBef>
                <a:spcPts val="1"/>
              </a:spcBef>
            </a:pPr>
            <a:r>
              <a:rPr b="1" dirty="0" sz="48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altLang="Times New Roman" dirty="0" sz="4800" lang="Times New Roman"/>
          </a:p>
          <a:p>
            <a:pPr algn="l" eaLnBrk="0" rtl="0">
              <a:lnSpc>
                <a:spcPct val="109000"/>
              </a:lnSpc>
            </a:pPr>
            <a:endParaRPr altLang="Arial" dirty="0" sz="900" lang="Arial"/>
          </a:p>
          <a:p>
            <a:pPr algn="l" eaLnBrk="0" marL="12700" rtl="0">
              <a:lnSpc>
                <a:spcPct val="73000"/>
              </a:lnSpc>
              <a:spcBef>
                <a:spcPts val="6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dirty="0" sz="1800" kern="0" spc="1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CE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endParaRPr altLang="Calibri" dirty="0" sz="1800" lang="Calibri"/>
          </a:p>
        </p:txBody>
      </p:sp>
      <p:pic>
        <p:nvPicPr>
          <p:cNvPr id="2097183" name="picture 8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"/>
          <p:cNvSpPr/>
          <p:nvPr/>
        </p:nvSpPr>
        <p:spPr>
          <a:xfrm>
            <a:off x="0" y="0"/>
            <a:ext cx="12192000" cy="6857998"/>
          </a:xfrm>
          <a:prstGeom prst="rect"/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5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sp>
        <p:nvSpPr>
          <p:cNvPr id="1048584" name="textbox 13"/>
          <p:cNvSpPr/>
          <p:nvPr/>
        </p:nvSpPr>
        <p:spPr>
          <a:xfrm>
            <a:off x="780089" y="963442"/>
            <a:ext cx="8270240" cy="256793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2628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b="1" dirty="0" sz="42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b="1" dirty="0" sz="42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4200" kern="0" spc="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TITLE</a:t>
            </a:r>
            <a:endParaRPr altLang="Trebuchet MS" dirty="0" sz="4200" lang="Trebuchet MS"/>
          </a:p>
          <a:p>
            <a:pPr algn="l" eaLnBrk="0" rtl="0">
              <a:lnSpc>
                <a:spcPct val="109000"/>
              </a:lnSpc>
            </a:pPr>
            <a:endParaRPr altLang="Arial" dirty="0" sz="1000" lang="Arial"/>
          </a:p>
          <a:p>
            <a:pPr algn="l" eaLnBrk="0" rtl="0">
              <a:lnSpc>
                <a:spcPct val="109000"/>
              </a:lnSpc>
            </a:pPr>
            <a:endParaRPr altLang="Arial" dirty="0" sz="1000" lang="Arial"/>
          </a:p>
          <a:p>
            <a:pPr algn="l" eaLnBrk="0" rtl="0">
              <a:lnSpc>
                <a:spcPct val="109000"/>
              </a:lnSpc>
            </a:pPr>
            <a:endParaRPr altLang="Arial" dirty="0" sz="1000" lang="Arial"/>
          </a:p>
          <a:p>
            <a:pPr algn="l" eaLnBrk="0" rtl="0">
              <a:lnSpc>
                <a:spcPct val="110000"/>
              </a:lnSpc>
            </a:pPr>
            <a:endParaRPr altLang="Arial" dirty="0" sz="1000" lang="Arial"/>
          </a:p>
          <a:p>
            <a:pPr algn="r" eaLnBrk="0" rtl="0">
              <a:lnSpc>
                <a:spcPct val="75000"/>
              </a:lnSpc>
              <a:spcBef>
                <a:spcPts val="1332"/>
              </a:spcBef>
            </a:pPr>
            <a:r>
              <a:rPr b="1" dirty="0" sz="4400" kern="0" spc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b="1" dirty="0" sz="4400" kern="0" spc="4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</a:t>
            </a:r>
            <a:r>
              <a:rPr b="1" dirty="0" sz="44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formance</a:t>
            </a:r>
            <a:r>
              <a:rPr b="1" dirty="0" sz="4400" kern="0" spc="-26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altLang="Times New Roman" dirty="0" sz="4400" lang="Times New Roman"/>
          </a:p>
          <a:p>
            <a:pPr algn="l" eaLnBrk="0" marL="546734" rtl="0">
              <a:lnSpc>
                <a:spcPts val="5363"/>
              </a:lnSpc>
            </a:pPr>
            <a:r>
              <a:rPr b="1" dirty="0" sz="4400" kern="0" spc="-3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b="1" dirty="0" sz="4400" kern="0" spc="15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-3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endParaRPr altLang="Times New Roman" dirty="0" sz="4400" lang="Times New Roman"/>
          </a:p>
        </p:txBody>
      </p:sp>
      <p:pic>
        <p:nvPicPr>
          <p:cNvPr id="2097156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  <p:sp>
        <p:nvSpPr>
          <p:cNvPr id="1048585" name="rect"/>
          <p:cNvSpPr/>
          <p:nvPr/>
        </p:nvSpPr>
        <p:spPr>
          <a:xfrm>
            <a:off x="466725" y="6410325"/>
            <a:ext cx="3705225" cy="295275"/>
          </a:xfrm>
          <a:prstGeom prst="rect"/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6" name="rect"/>
          <p:cNvSpPr/>
          <p:nvPr/>
        </p:nvSpPr>
        <p:spPr>
          <a:xfrm>
            <a:off x="9353550" y="5362575"/>
            <a:ext cx="457200" cy="457200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7" name="path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0" t="0" r="0" b="0"/>
            <a:pathLst>
              <a:path w="495" h="510">
                <a:moveTo>
                  <a:pt x="0" y="510"/>
                </a:moveTo>
                <a:lnTo>
                  <a:pt x="495" y="510"/>
                </a:lnTo>
                <a:lnTo>
                  <a:pt x="495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8" name="rect"/>
          <p:cNvSpPr/>
          <p:nvPr/>
        </p:nvSpPr>
        <p:spPr>
          <a:xfrm>
            <a:off x="9353550" y="5895975"/>
            <a:ext cx="180975" cy="180975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9" name="textbox 19"/>
          <p:cNvSpPr/>
          <p:nvPr/>
        </p:nvSpPr>
        <p:spPr>
          <a:xfrm>
            <a:off x="11391606" y="6505788"/>
            <a:ext cx="96519" cy="16319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5423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2</a:t>
            </a:r>
            <a:endParaRPr altLang="Trebuchet MS" dirty="0" sz="1100" lang="Trebuchet M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"/>
          <p:cNvSpPr/>
          <p:nvPr/>
        </p:nvSpPr>
        <p:spPr>
          <a:xfrm>
            <a:off x="0" y="28573"/>
            <a:ext cx="12192000" cy="6829423"/>
          </a:xfrm>
          <a:prstGeom prst="rect"/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7" name="picture 2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362825" y="0"/>
            <a:ext cx="4829175" cy="6857998"/>
          </a:xfrm>
          <a:prstGeom prst="rect"/>
        </p:spPr>
      </p:pic>
      <p:sp>
        <p:nvSpPr>
          <p:cNvPr id="1048591" name="textbox 22"/>
          <p:cNvSpPr/>
          <p:nvPr/>
        </p:nvSpPr>
        <p:spPr>
          <a:xfrm>
            <a:off x="741631" y="593488"/>
            <a:ext cx="6316345" cy="434847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409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b="1" dirty="0" sz="48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AGENDA</a:t>
            </a:r>
            <a:endParaRPr altLang="Trebuchet MS" dirty="0" sz="4800" lang="Trebuchet MS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marL="1902460" rtl="0">
              <a:lnSpc>
                <a:spcPts val="1963"/>
              </a:lnSpc>
              <a:spcBef>
                <a:spcPts val="818"/>
              </a:spcBef>
            </a:pPr>
            <a:r>
              <a:rPr dirty="0" sz="2700" kern="0" spc="15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dirty="0" sz="2700" kern="0" spc="18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Statement</a:t>
            </a:r>
            <a:endParaRPr altLang="Times New Roman" dirty="0" sz="2700" lang="Times New Roman"/>
          </a:p>
          <a:p>
            <a:pPr algn="l" eaLnBrk="0" marL="1868804" rtl="0">
              <a:lnSpc>
                <a:spcPts val="3935"/>
              </a:lnSpc>
            </a:pPr>
            <a:r>
              <a:rPr dirty="0" sz="2700" kern="0" spc="25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dirty="0" sz="2700" kern="0" spc="15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Overview</a:t>
            </a:r>
            <a:endParaRPr altLang="Times New Roman" dirty="0" sz="2700" lang="Times New Roman"/>
          </a:p>
          <a:p>
            <a:pPr algn="l" eaLnBrk="0" marL="1875789" rtl="0">
              <a:lnSpc>
                <a:spcPts val="3354"/>
              </a:lnSpc>
            </a:pPr>
            <a:r>
              <a:rPr dirty="0" sz="2700" kern="0" spc="16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End</a:t>
            </a:r>
            <a:r>
              <a:rPr dirty="0" sz="27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Users</a:t>
            </a:r>
            <a:endParaRPr altLang="Times New Roman" dirty="0" sz="2700" lang="Times New Roman"/>
          </a:p>
          <a:p>
            <a:pPr algn="r" eaLnBrk="0" rtl="0">
              <a:lnSpc>
                <a:spcPct val="80000"/>
              </a:lnSpc>
              <a:spcBef>
                <a:spcPts val="812"/>
              </a:spcBef>
            </a:pPr>
            <a:r>
              <a:rPr dirty="0" sz="2700" kern="0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dirty="0" sz="27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dirty="0" sz="2700" kern="0" spc="20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dirty="0" sz="2700" kern="0" spc="1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700" kern="0" spc="8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Proposi</a:t>
            </a:r>
            <a:r>
              <a:rPr dirty="0" sz="2700" kern="0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tion</a:t>
            </a:r>
            <a:endParaRPr altLang="Times New Roman" dirty="0" sz="2700" lang="Times New Roman"/>
          </a:p>
          <a:p>
            <a:pPr algn="l" eaLnBrk="0" marL="1878329" rtl="0">
              <a:lnSpc>
                <a:spcPct val="80000"/>
              </a:lnSpc>
              <a:spcBef>
                <a:spcPts val="788"/>
              </a:spcBef>
            </a:pPr>
            <a:r>
              <a:rPr dirty="0" sz="2700" kern="0" spc="27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5.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2700" kern="0" spc="9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Description</a:t>
            </a:r>
            <a:endParaRPr altLang="Times New Roman" dirty="0" sz="2700" lang="Times New Roman"/>
          </a:p>
          <a:p>
            <a:pPr algn="l" eaLnBrk="0" marL="1876425" rtl="0">
              <a:lnSpc>
                <a:spcPct val="80000"/>
              </a:lnSpc>
              <a:spcBef>
                <a:spcPts val="782"/>
              </a:spcBef>
            </a:pPr>
            <a:r>
              <a:rPr dirty="0" sz="27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6.Modelling</a:t>
            </a:r>
            <a:r>
              <a:rPr dirty="0" sz="2700" kern="0" spc="-1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Approach</a:t>
            </a:r>
            <a:endParaRPr altLang="Times New Roman" dirty="0" sz="2700" lang="Times New Roman"/>
          </a:p>
          <a:p>
            <a:pPr algn="l" eaLnBrk="0" indent="-8254" marL="1882775" rtl="0">
              <a:lnSpc>
                <a:spcPct val="91000"/>
              </a:lnSpc>
              <a:spcBef>
                <a:spcPts val="770"/>
              </a:spcBef>
            </a:pPr>
            <a:r>
              <a:rPr dirty="0" sz="2700" kern="0" spc="29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7.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Results</a:t>
            </a:r>
            <a:r>
              <a:rPr dirty="0" sz="2700" kern="0" spc="14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700" kern="0" spc="11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Discussion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dirty="0" sz="2700" kern="0" spc="14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8.</a:t>
            </a:r>
            <a:r>
              <a:rPr dirty="0" sz="27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altLang="Times New Roman" dirty="0" sz="2700" lang="Times New Roman"/>
          </a:p>
        </p:txBody>
      </p:sp>
      <p:sp>
        <p:nvSpPr>
          <p:cNvPr id="1048592" name="rect"/>
          <p:cNvSpPr/>
          <p:nvPr/>
        </p:nvSpPr>
        <p:spPr>
          <a:xfrm>
            <a:off x="466725" y="6410325"/>
            <a:ext cx="3705225" cy="295275"/>
          </a:xfrm>
          <a:prstGeom prst="rect"/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8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3819523"/>
            <a:ext cx="1781175" cy="3038473"/>
          </a:xfrm>
          <a:prstGeom prst="rect"/>
        </p:spPr>
      </p:pic>
      <p:sp>
        <p:nvSpPr>
          <p:cNvPr id="1048593" name="textbox 25"/>
          <p:cNvSpPr/>
          <p:nvPr/>
        </p:nvSpPr>
        <p:spPr>
          <a:xfrm>
            <a:off x="11395043" y="6505788"/>
            <a:ext cx="93344" cy="16319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927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</a:t>
            </a:r>
            <a:endParaRPr altLang="Trebuchet MS" dirty="0" sz="1100" lang="Trebuchet M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sp>
        <p:nvSpPr>
          <p:cNvPr id="1048594" name="textbox 27"/>
          <p:cNvSpPr/>
          <p:nvPr/>
        </p:nvSpPr>
        <p:spPr>
          <a:xfrm>
            <a:off x="687587" y="708553"/>
            <a:ext cx="5821679" cy="331597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2628"/>
              </a:lnSpc>
            </a:pPr>
            <a:endParaRPr altLang="Arial" dirty="0" sz="100" lang="Arial"/>
          </a:p>
          <a:p>
            <a:pPr algn="l" eaLnBrk="0" marL="199389" rtl="0">
              <a:lnSpc>
                <a:spcPct val="82000"/>
              </a:lnSpc>
            </a:pPr>
            <a:r>
              <a:rPr b="1" dirty="0" sz="42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PROBLEM</a:t>
            </a:r>
            <a:r>
              <a:rPr b="1" dirty="0" sz="42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42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STATE</a:t>
            </a:r>
            <a:r>
              <a:rPr b="1" dirty="0" sz="4200" kern="0" spc="-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MENT</a:t>
            </a:r>
            <a:endParaRPr altLang="Trebuchet MS" dirty="0" sz="4200" lang="Trebuchet MS"/>
          </a:p>
          <a:p>
            <a:pPr algn="l" eaLnBrk="0" rtl="0">
              <a:lnSpc>
                <a:spcPct val="114000"/>
              </a:lnSpc>
            </a:pPr>
            <a:endParaRPr altLang="Arial" dirty="0" sz="1000" lang="Arial"/>
          </a:p>
          <a:p>
            <a:pPr algn="l" eaLnBrk="0" indent="-1905" marL="13970" rtl="0">
              <a:lnSpc>
                <a:spcPct val="97000"/>
              </a:lnSpc>
              <a:spcBef>
                <a:spcPts val="540"/>
              </a:spcBef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Wehavetotracktheperformanceofemployeesworkmotiveforthe</a:t>
            </a:r>
            <a:r>
              <a:rPr dirty="0" sz="1800" kern="0" spc="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organizationandSoth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atwecancompletelyfocusonthegrowthand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structureoftheorganizati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onandalsotodeveloptheirpersonal</a:t>
            </a:r>
            <a:endParaRPr altLang="Calibri" dirty="0" sz="1800" lang="Calibri"/>
          </a:p>
          <a:p>
            <a:pPr algn="l" eaLnBrk="0" marL="14604" rtl="0">
              <a:lnSpc>
                <a:spcPts val="2178"/>
              </a:lnSpc>
              <a:spcBef>
                <a:spcPts val="264"/>
              </a:spcBef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skillsandtalents.</a:t>
            </a:r>
            <a:endParaRPr altLang="Calibri" dirty="0" sz="1800" lang="Calibri"/>
          </a:p>
          <a:p>
            <a:pPr algn="l" eaLnBrk="0" indent="-7620" marL="20320" rtl="0">
              <a:lnSpc>
                <a:spcPct val="93000"/>
              </a:lnSpc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Wehavetomotivatethebestandexecutiveemployeeswit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increments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,promotionandbonus</a:t>
            </a:r>
            <a:endParaRPr altLang="Calibri" dirty="0" sz="1800" lang="Calibri"/>
          </a:p>
          <a:p>
            <a:pPr algn="l" eaLnBrk="0" rtl="0">
              <a:lnSpc>
                <a:spcPct val="103000"/>
              </a:lnSpc>
            </a:pPr>
            <a:endParaRPr altLang="Arial" dirty="0" sz="1000" lang="Arial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rtl="0">
              <a:lnSpc>
                <a:spcPct val="113000"/>
              </a:lnSpc>
            </a:pPr>
            <a:endParaRPr altLang="Arial" dirty="0" sz="400" lang="Arial"/>
          </a:p>
          <a:p>
            <a:pPr algn="l" eaLnBrk="0" indent="-3175" marL="88900" rtl="0">
              <a:lnSpc>
                <a:spcPct val="95000"/>
              </a:lnSpc>
              <a:spcBef>
                <a:spcPts val="3"/>
              </a:spcBef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Wehavetotrainandmotivatetheunderdevelopedemployees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andeffectivemannerwithproperspecifications.</a:t>
            </a:r>
            <a:endParaRPr altLang="Calibri" dirty="0" sz="1800" lang="Calibri"/>
          </a:p>
        </p:txBody>
      </p:sp>
      <p:pic>
        <p:nvPicPr>
          <p:cNvPr id="2097160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  <p:sp>
        <p:nvSpPr>
          <p:cNvPr id="1048595" name="rect"/>
          <p:cNvSpPr/>
          <p:nvPr/>
        </p:nvSpPr>
        <p:spPr>
          <a:xfrm>
            <a:off x="6696075" y="1695450"/>
            <a:ext cx="314325" cy="323850"/>
          </a:xfrm>
          <a:prstGeom prst="rect"/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96" name="textbox 30"/>
          <p:cNvSpPr/>
          <p:nvPr/>
        </p:nvSpPr>
        <p:spPr>
          <a:xfrm>
            <a:off x="11389173" y="6507220"/>
            <a:ext cx="99060" cy="1619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26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</a:t>
            </a:r>
            <a:endParaRPr altLang="Trebuchet MS" dirty="0" sz="1100" lang="Trebuchet M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3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sp>
        <p:nvSpPr>
          <p:cNvPr id="1048597" name="textbox 32"/>
          <p:cNvSpPr/>
          <p:nvPr/>
        </p:nvSpPr>
        <p:spPr>
          <a:xfrm>
            <a:off x="759541" y="1909012"/>
            <a:ext cx="5789295" cy="196024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0367"/>
              </a:lnSpc>
            </a:pPr>
            <a:endParaRPr altLang="Arial" dirty="0" sz="100" lang="Arial"/>
          </a:p>
          <a:p>
            <a:pPr algn="l" eaLnBrk="0" marL="27940" rtl="0">
              <a:lnSpc>
                <a:spcPct val="73000"/>
              </a:lnSpc>
            </a:pP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EMPLOYEEDATAANALYSIS</a:t>
            </a:r>
            <a:endParaRPr altLang="Calibri" dirty="0" sz="1800" lang="Calibri"/>
          </a:p>
          <a:p>
            <a:pPr algn="l" eaLnBrk="0" marL="12700" rtl="0">
              <a:lnSpc>
                <a:spcPts val="2903"/>
              </a:lnSpc>
              <a:spcBef>
                <a:spcPts val="396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dirty="0" sz="1800" kern="0" spc="-3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baseline="1000" dirty="0" sz="27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baseline="1000" dirty="0" sz="3600" kern="0" spc="-3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baseline="1000" dirty="0" sz="27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singtheperformance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employees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by</a:t>
            </a:r>
            <a:r>
              <a:rPr dirty="0" sz="1800" kern="0" spc="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considering</a:t>
            </a:r>
            <a:r>
              <a:rPr dirty="0" sz="1800" kern="0" spc="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endParaRPr altLang="Calibri" dirty="0" sz="1800" lang="Calibri"/>
          </a:p>
          <a:p>
            <a:pPr algn="l" eaLnBrk="0" marL="12700" rtl="0">
              <a:lnSpc>
                <a:spcPct val="89000"/>
              </a:lnSpc>
              <a:spcBef>
                <a:spcPts val="1447"/>
              </a:spcBef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Achievements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inorder</a:t>
            </a:r>
            <a:r>
              <a:rPr dirty="0" sz="1800" kern="0" spc="-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toide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ntify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trends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dirty="0" sz="18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patterns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endParaRPr altLang="Calibri" dirty="0" sz="1800" lang="Calibri"/>
          </a:p>
          <a:p>
            <a:pPr algn="l" eaLnBrk="0" marL="19050" rtl="0">
              <a:lnSpc>
                <a:spcPts val="2217"/>
              </a:lnSpc>
              <a:spcBef>
                <a:spcPts val="262"/>
              </a:spcBef>
            </a:pP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different</a:t>
            </a:r>
            <a:endParaRPr altLang="Calibri" dirty="0" sz="1800" lang="Calibri"/>
          </a:p>
          <a:p>
            <a:pPr algn="l" eaLnBrk="0" rtl="0">
              <a:lnSpc>
                <a:spcPct val="169000"/>
              </a:lnSpc>
            </a:pPr>
            <a:endParaRPr altLang="Arial" dirty="0" sz="1000" lang="Arial"/>
          </a:p>
          <a:p>
            <a:pPr algn="l" eaLnBrk="0" rtl="0">
              <a:lnSpc>
                <a:spcPct val="113000"/>
              </a:lnSpc>
            </a:pPr>
            <a:endParaRPr altLang="Arial" dirty="0" sz="400" lang="Arial"/>
          </a:p>
          <a:p>
            <a:pPr algn="l" eaLnBrk="0" marL="93344" rtl="0">
              <a:lnSpc>
                <a:spcPct val="89000"/>
              </a:lnSpc>
              <a:spcBef>
                <a:spcPts val="4"/>
              </a:spcBef>
            </a:pP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categoriesofemployees</a:t>
            </a:r>
            <a:r>
              <a:rPr dirty="0" sz="1800" kern="0" spc="14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like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dirty="0" sz="1800" kern="0" spc="17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mediu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dirty="0" sz="1800" kern="0" spc="1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low.</a:t>
            </a:r>
            <a:endParaRPr altLang="Calibri" dirty="0" sz="1800" lang="Calibri"/>
          </a:p>
        </p:txBody>
      </p:sp>
      <p:sp>
        <p:nvSpPr>
          <p:cNvPr id="1048598" name="textbox 33"/>
          <p:cNvSpPr/>
          <p:nvPr/>
        </p:nvSpPr>
        <p:spPr>
          <a:xfrm>
            <a:off x="780089" y="963442"/>
            <a:ext cx="5224779" cy="54864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2628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b="1" dirty="0" sz="42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PROJECT</a:t>
            </a:r>
            <a:r>
              <a:rPr b="1" dirty="0" sz="4200" kern="0" spc="18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4200" kern="0" spc="-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OVERVIEW</a:t>
            </a:r>
            <a:endParaRPr altLang="Trebuchet MS" dirty="0" sz="4200" lang="Trebuchet MS"/>
          </a:p>
        </p:txBody>
      </p:sp>
      <p:sp>
        <p:nvSpPr>
          <p:cNvPr id="1048599" name="textbox 34"/>
          <p:cNvSpPr/>
          <p:nvPr/>
        </p:nvSpPr>
        <p:spPr>
          <a:xfrm>
            <a:off x="759541" y="2437527"/>
            <a:ext cx="5897879" cy="26860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6207"/>
              </a:lnSpc>
            </a:pPr>
            <a:endParaRPr altLang="Arial" dirty="0" sz="100" lang="Arial"/>
          </a:p>
          <a:p>
            <a:pPr algn="l" eaLnBrk="0" marL="12700" rtl="0">
              <a:lnSpc>
                <a:spcPct val="89000"/>
              </a:lnSpc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various</a:t>
            </a:r>
            <a:r>
              <a:rPr dirty="0" sz="1800" kern="0" spc="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factorslik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eGender,Performance</a:t>
            </a:r>
            <a:r>
              <a:rPr dirty="0" sz="1800" kern="0" spc="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score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Ratings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their</a:t>
            </a:r>
            <a:endParaRPr altLang="Calibri" dirty="0" sz="1800" lang="Calibri"/>
          </a:p>
        </p:txBody>
      </p:sp>
      <p:pic>
        <p:nvPicPr>
          <p:cNvPr id="2097162" name="picture 3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  <p:sp>
        <p:nvSpPr>
          <p:cNvPr id="1048600" name="rect"/>
          <p:cNvSpPr/>
          <p:nvPr/>
        </p:nvSpPr>
        <p:spPr>
          <a:xfrm>
            <a:off x="6696075" y="1695450"/>
            <a:ext cx="314325" cy="323850"/>
          </a:xfrm>
          <a:prstGeom prst="rect"/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1" name="textbox 37"/>
          <p:cNvSpPr/>
          <p:nvPr/>
        </p:nvSpPr>
        <p:spPr>
          <a:xfrm>
            <a:off x="11396475" y="6507220"/>
            <a:ext cx="91439" cy="1619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6530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5</a:t>
            </a:r>
            <a:endParaRPr altLang="Trebuchet MS" dirty="0" sz="1100" lang="Trebuchet M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3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pic>
        <p:nvPicPr>
          <p:cNvPr id="2097164" name="picture 3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  <p:sp>
        <p:nvSpPr>
          <p:cNvPr id="1048602" name="rect"/>
          <p:cNvSpPr/>
          <p:nvPr/>
        </p:nvSpPr>
        <p:spPr>
          <a:xfrm>
            <a:off x="6696075" y="1695450"/>
            <a:ext cx="314325" cy="323850"/>
          </a:xfrm>
          <a:prstGeom prst="rect"/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3" name="textbox 41"/>
          <p:cNvSpPr/>
          <p:nvPr/>
        </p:nvSpPr>
        <p:spPr>
          <a:xfrm>
            <a:off x="700907" y="989146"/>
            <a:ext cx="5010150" cy="42164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8116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b="1" dirty="0" sz="32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WHO</a:t>
            </a:r>
            <a:r>
              <a:rPr b="1" dirty="0" sz="3200" kern="0" spc="-1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2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ARE</a:t>
            </a:r>
            <a:r>
              <a:rPr b="1" dirty="0" sz="32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2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32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2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END</a:t>
            </a:r>
            <a:r>
              <a:rPr b="1" dirty="0" sz="3200" kern="0" spc="19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2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USERS?</a:t>
            </a:r>
            <a:endParaRPr altLang="Trebuchet MS" dirty="0" sz="3200" lang="Trebuchet MS"/>
          </a:p>
        </p:txBody>
      </p:sp>
      <p:sp>
        <p:nvSpPr>
          <p:cNvPr id="1048604" name="textbox 42"/>
          <p:cNvSpPr/>
          <p:nvPr/>
        </p:nvSpPr>
        <p:spPr>
          <a:xfrm>
            <a:off x="11393325" y="6505788"/>
            <a:ext cx="94614" cy="16319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568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6</a:t>
            </a:r>
            <a:endParaRPr altLang="Trebuchet MS" dirty="0" sz="1100" lang="Trebuchet MS"/>
          </a:p>
        </p:txBody>
      </p:sp>
      <p:pic>
        <p:nvPicPr>
          <p:cNvPr id="2097165" name="picture 4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0" y="0"/>
            <a:ext cx="12192000" cy="685799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4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pic>
        <p:nvPicPr>
          <p:cNvPr id="2097167" name="picture 4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1476375"/>
            <a:ext cx="2695575" cy="5381621"/>
          </a:xfrm>
          <a:prstGeom prst="rect"/>
        </p:spPr>
      </p:pic>
      <p:sp>
        <p:nvSpPr>
          <p:cNvPr id="1048605" name="textbox 46"/>
          <p:cNvSpPr/>
          <p:nvPr/>
        </p:nvSpPr>
        <p:spPr>
          <a:xfrm>
            <a:off x="2911414" y="2093357"/>
            <a:ext cx="6096634" cy="192468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12700" rtl="0">
              <a:lnSpc>
                <a:spcPts val="2217"/>
              </a:lnSpc>
            </a:pPr>
            <a:r>
              <a:rPr dirty="0" sz="1800" kern="0" spc="-10">
                <a:solidFill>
                  <a:srgbClr val="C0504D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ONDITIONALFORMATTING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–TOIDENTIFYTHEMISSING</a:t>
            </a:r>
            <a:r>
              <a:rPr dirty="0" sz="1800" kern="0" spc="1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</a:t>
            </a:r>
            <a:endParaRPr altLang="Calibri" dirty="0" sz="1800" lang="Calibri"/>
          </a:p>
          <a:p>
            <a:pPr algn="l" eaLnBrk="0" rtl="0">
              <a:lnSpc>
                <a:spcPct val="121000"/>
              </a:lnSpc>
            </a:pPr>
            <a:endParaRPr altLang="Arial" dirty="0" sz="1000" lang="Arial"/>
          </a:p>
          <a:p>
            <a:pPr algn="l" eaLnBrk="0" marL="20320" rtl="0">
              <a:lnSpc>
                <a:spcPct val="73000"/>
              </a:lnSpc>
              <a:spcBef>
                <a:spcPts val="545"/>
              </a:spcBef>
            </a:pPr>
            <a:r>
              <a:rPr dirty="0" sz="1800" kern="0" spc="-20">
                <a:solidFill>
                  <a:srgbClr val="C0504D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FILTER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–</a:t>
            </a:r>
            <a:r>
              <a:rPr dirty="0" sz="1800" kern="0" spc="-27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FORTHEPURPOSEOFREMOVINGTHEUNWANT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EDDATA.</a:t>
            </a:r>
            <a:endParaRPr altLang="Calibri" dirty="0" sz="1800" lang="Calibri"/>
          </a:p>
          <a:p>
            <a:pPr algn="l" eaLnBrk="0" rtl="0">
              <a:lnSpc>
                <a:spcPct val="131000"/>
              </a:lnSpc>
            </a:pPr>
            <a:endParaRPr altLang="Arial" dirty="0" sz="1000" lang="Arial"/>
          </a:p>
          <a:p>
            <a:pPr algn="l" eaLnBrk="0" marL="49530" rtl="0">
              <a:lnSpc>
                <a:spcPct val="73000"/>
              </a:lnSpc>
              <a:spcBef>
                <a:spcPts val="546"/>
              </a:spcBef>
            </a:pPr>
            <a:r>
              <a:rPr dirty="0" sz="1800" kern="0" spc="0">
                <a:solidFill>
                  <a:srgbClr val="C0504D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FORMULA</a:t>
            </a:r>
            <a:r>
              <a:rPr dirty="0" sz="1800" kern="0" spc="-10">
                <a:solidFill>
                  <a:srgbClr val="C0504D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FORIDENTIFY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INGTHEPERFORMANCRETHEEMPLOYEES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altLang="Calibri" dirty="0" sz="1800" lang="Calibri"/>
          </a:p>
          <a:p>
            <a:pPr algn="l" eaLnBrk="0" marL="20320" rtl="0">
              <a:lnSpc>
                <a:spcPts val="1169"/>
              </a:lnSpc>
              <a:spcBef>
                <a:spcPts val="1705"/>
              </a:spcBef>
            </a:pPr>
            <a:r>
              <a:rPr dirty="0" sz="1800" kern="0" spc="-20">
                <a:solidFill>
                  <a:srgbClr val="C0504D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PIVOTTABLE</a:t>
            </a:r>
            <a:r>
              <a:rPr dirty="0" sz="1800" kern="0" spc="-30">
                <a:solidFill>
                  <a:srgbClr val="C0504D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TOCONVERTTHEDATAINTOSHORTSUMM</a:t>
            </a:r>
            <a:r>
              <a:rPr dirty="0" sz="1800" kern="0" spc="-3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ARY.GRAPH–</a:t>
            </a:r>
            <a:endParaRPr altLang="Calibri" dirty="0" sz="1800" lang="Calibri"/>
          </a:p>
          <a:p>
            <a:pPr algn="l" eaLnBrk="0" marL="20320" rtl="0">
              <a:lnSpc>
                <a:spcPts val="2593"/>
              </a:lnSpc>
            </a:pPr>
            <a:r>
              <a:rPr dirty="0" sz="1800" kern="0" spc="-5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DATAVISUALIZATION</a:t>
            </a:r>
            <a:endParaRPr altLang="Calibri" dirty="0" sz="1800" lang="Calibri"/>
          </a:p>
        </p:txBody>
      </p:sp>
      <p:grpSp>
        <p:nvGrpSpPr>
          <p:cNvPr id="23" name="group 2"/>
          <p:cNvGrpSpPr/>
          <p:nvPr/>
        </p:nvGrpSpPr>
        <p:grpSpPr>
          <a:xfrm rot="21600000">
            <a:off x="10896600" y="0"/>
            <a:ext cx="1295400" cy="6857995"/>
            <a:chOff x="0" y="0"/>
            <a:chExt cx="1295400" cy="6857995"/>
          </a:xfrm>
        </p:grpSpPr>
        <p:sp>
          <p:nvSpPr>
            <p:cNvPr id="1048606" name="path"/>
            <p:cNvSpPr/>
            <p:nvPr/>
          </p:nvSpPr>
          <p:spPr>
            <a:xfrm>
              <a:off x="0" y="0"/>
              <a:ext cx="1295400" cy="6857995"/>
            </a:xfrm>
            <a:custGeom>
              <a:avLst/>
              <a:ahLst/>
              <a:rect l="0" t="0" r="0" b="0"/>
              <a:pathLst>
                <a:path w="2040" h="10799">
                  <a:moveTo>
                    <a:pt x="2040" y="0"/>
                  </a:moveTo>
                  <a:lnTo>
                    <a:pt x="1610" y="0"/>
                  </a:lnTo>
                  <a:lnTo>
                    <a:pt x="0" y="10799"/>
                  </a:lnTo>
                  <a:lnTo>
                    <a:pt x="2040" y="1079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rgbClr val="2D83C3">
                <a:alpha val="70196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07" name="path"/>
            <p:cNvSpPr/>
            <p:nvPr/>
          </p:nvSpPr>
          <p:spPr>
            <a:xfrm>
              <a:off x="38100" y="0"/>
              <a:ext cx="1257046" cy="6857995"/>
            </a:xfrm>
            <a:custGeom>
              <a:avLst/>
              <a:ahLst/>
              <a:rect l="0" t="0" r="0" b="0"/>
              <a:pathLst>
                <a:path w="1979" h="10799">
                  <a:moveTo>
                    <a:pt x="1979" y="0"/>
                  </a:moveTo>
                  <a:lnTo>
                    <a:pt x="0" y="0"/>
                  </a:lnTo>
                  <a:lnTo>
                    <a:pt x="1756" y="10799"/>
                  </a:lnTo>
                  <a:lnTo>
                    <a:pt x="1979" y="10799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pic>
        <p:nvPicPr>
          <p:cNvPr id="2097168" name="picture 4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0372725" y="3590925"/>
            <a:ext cx="1819275" cy="3267073"/>
          </a:xfrm>
          <a:prstGeom prst="rect"/>
        </p:spPr>
      </p:pic>
      <p:sp>
        <p:nvSpPr>
          <p:cNvPr id="1048608" name="textbox 50"/>
          <p:cNvSpPr/>
          <p:nvPr/>
        </p:nvSpPr>
        <p:spPr>
          <a:xfrm>
            <a:off x="576338" y="974796"/>
            <a:ext cx="9452609" cy="46799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1005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b="1" dirty="0" sz="36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OUR</a:t>
            </a:r>
            <a:r>
              <a:rPr b="1" dirty="0" sz="3600" kern="0" spc="1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600" kern="0" spc="-3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</a:t>
            </a:r>
            <a:r>
              <a:rPr b="1" dirty="0" sz="36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ON</a:t>
            </a:r>
            <a:r>
              <a:rPr b="1" dirty="0" sz="3600" kern="0" spc="-3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6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AND</a:t>
            </a:r>
            <a:r>
              <a:rPr b="1" dirty="0" sz="3600" kern="0" spc="31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6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ITS</a:t>
            </a:r>
            <a:r>
              <a:rPr b="1" dirty="0" sz="3600" kern="0" spc="6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6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VALUE</a:t>
            </a:r>
            <a:r>
              <a:rPr b="1" dirty="0" sz="3600" kern="0" spc="20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36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PROPOSITION</a:t>
            </a:r>
            <a:endParaRPr altLang="Trebuchet MS" dirty="0" sz="3600" lang="Trebuchet MS"/>
          </a:p>
        </p:txBody>
      </p:sp>
      <p:sp>
        <p:nvSpPr>
          <p:cNvPr id="1048609" name="rect"/>
          <p:cNvSpPr/>
          <p:nvPr/>
        </p:nvSpPr>
        <p:spPr>
          <a:xfrm>
            <a:off x="9353550" y="5362575"/>
            <a:ext cx="457200" cy="457200"/>
          </a:xfrm>
          <a:prstGeom prst="rect"/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0" name="rect"/>
          <p:cNvSpPr/>
          <p:nvPr/>
        </p:nvSpPr>
        <p:spPr>
          <a:xfrm>
            <a:off x="6696075" y="1695450"/>
            <a:ext cx="314325" cy="323850"/>
          </a:xfrm>
          <a:prstGeom prst="rect"/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1" name="rect"/>
          <p:cNvSpPr/>
          <p:nvPr/>
        </p:nvSpPr>
        <p:spPr>
          <a:xfrm>
            <a:off x="9353550" y="5895975"/>
            <a:ext cx="180975" cy="180975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2" name="textbox 54"/>
          <p:cNvSpPr/>
          <p:nvPr/>
        </p:nvSpPr>
        <p:spPr>
          <a:xfrm>
            <a:off x="11393325" y="6507220"/>
            <a:ext cx="94614" cy="1619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7026"/>
              </a:lnSpc>
            </a:pPr>
            <a:endParaRPr altLang="Arial" dirty="0" sz="100" lang="Arial"/>
          </a:p>
          <a:p>
            <a:pPr algn="l" eaLnBrk="0" marL="12700" rtl="0">
              <a:lnSpc>
                <a:spcPct val="81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7</a:t>
            </a:r>
            <a:endParaRPr altLang="Trebuchet MS" dirty="0" sz="1100" lang="Trebuchet M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5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sp>
        <p:nvSpPr>
          <p:cNvPr id="1048613" name="textbox 56"/>
          <p:cNvSpPr/>
          <p:nvPr/>
        </p:nvSpPr>
        <p:spPr>
          <a:xfrm>
            <a:off x="787837" y="514587"/>
            <a:ext cx="5550534" cy="36925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1196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b="1" dirty="0" sz="48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Dataset</a:t>
            </a:r>
            <a:r>
              <a:rPr b="1" dirty="0" sz="4800" kern="0" spc="3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4800" kern="0" spc="-4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Descriptio</a:t>
            </a:r>
            <a:r>
              <a:rPr b="1" dirty="0" sz="4800" kern="0" spc="-5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n</a:t>
            </a:r>
            <a:endParaRPr altLang="Trebuchet MS" dirty="0" sz="4800" lang="Trebuchet MS"/>
          </a:p>
          <a:p>
            <a:pPr algn="l" eaLnBrk="0" rtl="0">
              <a:lnSpc>
                <a:spcPct val="181000"/>
              </a:lnSpc>
            </a:pPr>
            <a:endParaRPr altLang="Arial" dirty="0" sz="1000" lang="Arial"/>
          </a:p>
          <a:p>
            <a:pPr algn="l" eaLnBrk="0" marL="78739" rtl="0">
              <a:lnSpc>
                <a:spcPts val="1169"/>
              </a:lnSpc>
              <a:spcBef>
                <a:spcPts val="550"/>
              </a:spcBef>
            </a:pP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EMPLOYEE=KAGGLE</a:t>
            </a:r>
            <a:endParaRPr altLang="Calibri" dirty="0" sz="1800" lang="Calibri"/>
          </a:p>
          <a:p>
            <a:pPr algn="l" eaLnBrk="0" marL="71755" rtl="0">
              <a:lnSpc>
                <a:spcPts val="2592"/>
              </a:lnSpc>
            </a:pP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26-FEATURES</a:t>
            </a:r>
            <a:endParaRPr altLang="Calibri" dirty="0" sz="1800" lang="Calibri"/>
          </a:p>
          <a:p>
            <a:pPr algn="l" eaLnBrk="0" marL="68580" rtl="0">
              <a:lnSpc>
                <a:spcPct val="73000"/>
              </a:lnSpc>
              <a:spcBef>
                <a:spcPts val="601"/>
              </a:spcBef>
            </a:pP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9-FEATURES</a:t>
            </a:r>
            <a:endParaRPr altLang="Calibri" dirty="0" sz="1800" lang="Calibri"/>
          </a:p>
          <a:p>
            <a:pPr algn="l" eaLnBrk="0" marL="78739" rtl="0">
              <a:lnSpc>
                <a:spcPct val="73000"/>
              </a:lnSpc>
              <a:spcBef>
                <a:spcPts val="601"/>
              </a:spcBef>
            </a:pP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</a:t>
            </a: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–</a:t>
            </a:r>
            <a:r>
              <a:rPr dirty="0" sz="1800" kern="0" spc="-27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</a:t>
            </a: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–</a:t>
            </a:r>
            <a:r>
              <a:rPr dirty="0" sz="1800" kern="0" spc="-26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NUM</a:t>
            </a: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ERICALVALUES</a:t>
            </a: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altLang="Calibri" dirty="0" sz="1800" lang="Calibri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rtl="0">
              <a:lnSpc>
                <a:spcPct val="105000"/>
              </a:lnSpc>
            </a:pPr>
            <a:endParaRPr altLang="Arial" dirty="0" sz="1000" lang="Arial"/>
          </a:p>
          <a:p>
            <a:pPr algn="l" eaLnBrk="0" marL="78739" rtl="0">
              <a:lnSpc>
                <a:spcPct val="73000"/>
              </a:lnSpc>
              <a:spcBef>
                <a:spcPts val="541"/>
              </a:spcBef>
            </a:pP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NAME–TEXT</a:t>
            </a:r>
            <a:endParaRPr altLang="Calibri" dirty="0" sz="1800" lang="Calibri"/>
          </a:p>
          <a:p>
            <a:pPr algn="l" eaLnBrk="0" marL="78739" rtl="0">
              <a:lnSpc>
                <a:spcPct val="73000"/>
              </a:lnSpc>
              <a:spcBef>
                <a:spcPts val="600"/>
              </a:spcBef>
            </a:pP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EMPLOYEETY</a:t>
            </a: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</a:t>
            </a:r>
            <a:endParaRPr altLang="Calibri" dirty="0" sz="1800" lang="Calibri"/>
          </a:p>
          <a:p>
            <a:pPr algn="l" eaLnBrk="0" marL="78739" rtl="0">
              <a:lnSpc>
                <a:spcPct val="73000"/>
              </a:lnSpc>
              <a:spcBef>
                <a:spcPts val="600"/>
              </a:spcBef>
            </a:pP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PERFORMANCELEVEL</a:t>
            </a:r>
            <a:endParaRPr altLang="Calibri" dirty="0" sz="1800" lang="Calibri"/>
          </a:p>
          <a:p>
            <a:pPr algn="l" eaLnBrk="0" marL="69214" rtl="0">
              <a:lnSpc>
                <a:spcPct val="92000"/>
              </a:lnSpc>
              <a:spcBef>
                <a:spcPts val="389"/>
              </a:spcBef>
            </a:pP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GENDER–</a:t>
            </a:r>
            <a:r>
              <a:rPr dirty="0" sz="1800" kern="0" spc="-19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MALE,FEMALE</a:t>
            </a:r>
            <a:endParaRPr altLang="Calibri" dirty="0" sz="1800" lang="Calibri"/>
          </a:p>
          <a:p>
            <a:pPr algn="l" eaLnBrk="0" marL="78739" rtl="0">
              <a:lnSpc>
                <a:spcPct val="73000"/>
              </a:lnSpc>
              <a:spcBef>
                <a:spcPts val="405"/>
              </a:spcBef>
            </a:pP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EMPLOYEERATING–</a:t>
            </a:r>
            <a:r>
              <a:rPr dirty="0" sz="1800" kern="0" spc="-2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30">
                <a:solidFill>
                  <a:srgbClr val="8064A2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NUMERICALVALUES</a:t>
            </a:r>
            <a:endParaRPr altLang="Calibri" dirty="0" sz="1800" lang="Calibri"/>
          </a:p>
        </p:txBody>
      </p:sp>
      <p:pic>
        <p:nvPicPr>
          <p:cNvPr id="2097170" name="picture 5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5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450734" y="0"/>
            <a:ext cx="4741265" cy="6857998"/>
          </a:xfrm>
          <a:prstGeom prst="rect"/>
        </p:spPr>
      </p:pic>
      <p:sp>
        <p:nvSpPr>
          <p:cNvPr id="1048614" name="textbox 59"/>
          <p:cNvSpPr/>
          <p:nvPr/>
        </p:nvSpPr>
        <p:spPr>
          <a:xfrm>
            <a:off x="2362200" y="1695450"/>
            <a:ext cx="6257925" cy="2009775"/>
          </a:xfrm>
          <a:prstGeom prst="rect"/>
          <a:solidFill>
            <a:srgbClr val="2D83C3"/>
          </a:solidFill>
        </p:spPr>
        <p:txBody>
          <a:bodyPr bIns="0" lIns="0" rIns="0" tIns="0" vert="horz" wrap="square"/>
          <a:p>
            <a:pPr algn="l" eaLnBrk="0" rtl="0">
              <a:lnSpc>
                <a:spcPct val="106000"/>
              </a:lnSpc>
            </a:pPr>
            <a:endParaRPr altLang="Arial" dirty="0" sz="1000" lang="Arial"/>
          </a:p>
          <a:p>
            <a:pPr algn="l" eaLnBrk="0" rtl="0">
              <a:lnSpc>
                <a:spcPct val="106000"/>
              </a:lnSpc>
            </a:pPr>
            <a:endParaRPr altLang="Arial" dirty="0" sz="1000" lang="Arial"/>
          </a:p>
          <a:p>
            <a:pPr algn="l" eaLnBrk="0" rtl="0">
              <a:lnSpc>
                <a:spcPct val="106000"/>
              </a:lnSpc>
            </a:pPr>
            <a:endParaRPr altLang="Arial" dirty="0" sz="1000" lang="Arial"/>
          </a:p>
          <a:p>
            <a:pPr algn="l" eaLnBrk="0" rtl="0">
              <a:lnSpc>
                <a:spcPct val="107000"/>
              </a:lnSpc>
            </a:pPr>
            <a:endParaRPr altLang="Arial" dirty="0" sz="1000" lang="Arial"/>
          </a:p>
          <a:p>
            <a:pPr algn="l" eaLnBrk="0" marL="364490" rtl="0">
              <a:lnSpc>
                <a:spcPct val="78000"/>
              </a:lnSpc>
              <a:spcBef>
                <a:spcPts val="4"/>
              </a:spcBef>
            </a:pP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2700" kern="0" spc="1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LEVEL</a:t>
            </a:r>
            <a:r>
              <a:rPr dirty="0" sz="2700" kern="0" spc="1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dirty="0" sz="2700" kern="0" spc="1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(Z8&gt;=5,</a:t>
            </a:r>
            <a:endParaRPr altLang="Times New Roman" dirty="0" sz="2700" lang="Times New Roman"/>
          </a:p>
          <a:p>
            <a:pPr algn="l" eaLnBrk="0" marL="369570" rtl="0">
              <a:lnSpc>
                <a:spcPts val="3379"/>
              </a:lnSpc>
            </a:pPr>
            <a:r>
              <a:rPr dirty="0" sz="27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VERY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</a:t>
            </a:r>
            <a:r>
              <a:rPr dirty="0" sz="27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”,</a:t>
            </a:r>
            <a:r>
              <a:rPr dirty="0" sz="2700" kern="0" spc="1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dirty="0" sz="27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(Z8&gt;=4,</a:t>
            </a:r>
            <a:r>
              <a:rPr dirty="0" sz="27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7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dirty="0" sz="27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</a:t>
            </a:r>
            <a:r>
              <a:rPr dirty="0" sz="27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”,</a:t>
            </a:r>
            <a:endParaRPr altLang="Times New Roman" dirty="0" sz="2700" lang="Times New Roman"/>
          </a:p>
        </p:txBody>
      </p:sp>
      <p:sp>
        <p:nvSpPr>
          <p:cNvPr id="1048615" name="textbox 60"/>
          <p:cNvSpPr/>
          <p:nvPr/>
        </p:nvSpPr>
        <p:spPr>
          <a:xfrm>
            <a:off x="747999" y="6510215"/>
            <a:ext cx="1782445" cy="19303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9560"/>
              </a:lnSpc>
            </a:pPr>
            <a:endParaRPr altLang="Arial" dirty="0" sz="100" lang="Arial"/>
          </a:p>
          <a:p>
            <a:pPr algn="l" eaLnBrk="0" marL="12700" rtl="0">
              <a:lnSpc>
                <a:spcPct val="100000"/>
              </a:lnSpc>
            </a:pPr>
            <a:r>
              <a:rPr dirty="0" sz="1100" kern="0" spc="3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3/21/2024</a:t>
            </a:r>
            <a:r>
              <a:rPr dirty="0" sz="1100" kern="0" spc="6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b="1" dirty="0" sz="11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Annual</a:t>
            </a:r>
            <a:r>
              <a:rPr b="1" dirty="0" sz="1100" kern="0" spc="-5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1100" kern="0" spc="0">
                <a:solidFill>
                  <a:srgbClr val="2D83C3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Review</a:t>
            </a:r>
            <a:endParaRPr altLang="Trebuchet MS" dirty="0" sz="1100" lang="Trebuchet MS"/>
          </a:p>
        </p:txBody>
      </p:sp>
      <p:sp>
        <p:nvSpPr>
          <p:cNvPr id="1048616" name="textbox 61"/>
          <p:cNvSpPr/>
          <p:nvPr/>
        </p:nvSpPr>
        <p:spPr>
          <a:xfrm>
            <a:off x="2333625" y="3952875"/>
            <a:ext cx="5514975" cy="314325"/>
          </a:xfrm>
          <a:prstGeom prst="rect"/>
          <a:solidFill>
            <a:srgbClr val="42AF51"/>
          </a:solidFill>
        </p:spPr>
        <p:txBody>
          <a:bodyPr bIns="0" lIns="0" rIns="0" tIns="0" vert="horz" wrap="square"/>
          <a:p>
            <a:pPr algn="l" eaLnBrk="0" rtl="0">
              <a:lnSpc>
                <a:spcPct val="104000"/>
              </a:lnSpc>
            </a:pPr>
            <a:endParaRPr altLang="Arial" dirty="0" sz="300" lang="Arial"/>
          </a:p>
          <a:p>
            <a:pPr algn="l" eaLnBrk="0" marL="15875" rtl="0">
              <a:lnSpc>
                <a:spcPct val="89000"/>
              </a:lnSpc>
              <a:spcBef>
                <a:spcPts val="3"/>
              </a:spcBef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(Z8&gt;=3,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MEDIUM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</a:t>
            </a:r>
            <a:r>
              <a:rPr dirty="0" sz="1800" kern="0" spc="-2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W")))</a:t>
            </a:r>
            <a:endParaRPr altLang="Calibri" dirty="0" sz="1800" lang="Calibri"/>
          </a:p>
        </p:txBody>
      </p:sp>
      <p:pic>
        <p:nvPicPr>
          <p:cNvPr id="2097172" name="picture 6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4010025"/>
            <a:ext cx="447675" cy="2847971"/>
          </a:xfrm>
          <a:prstGeom prst="rect"/>
        </p:spPr>
      </p:pic>
      <p:pic>
        <p:nvPicPr>
          <p:cNvPr id="2097173" name="picture 6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6675" y="3381373"/>
            <a:ext cx="2466975" cy="3419475"/>
          </a:xfrm>
          <a:prstGeom prst="rect"/>
        </p:spPr>
      </p:pic>
      <p:sp>
        <p:nvSpPr>
          <p:cNvPr id="1048617" name="textbox 64"/>
          <p:cNvSpPr/>
          <p:nvPr/>
        </p:nvSpPr>
        <p:spPr>
          <a:xfrm>
            <a:off x="745845" y="783671"/>
            <a:ext cx="7587615" cy="65913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2731"/>
              </a:lnSpc>
            </a:pPr>
            <a:endParaRPr altLang="Arial" dirty="0" sz="100" lang="Arial"/>
          </a:p>
          <a:p>
            <a:pPr algn="l" eaLnBrk="0" marL="12700" rtl="0">
              <a:lnSpc>
                <a:spcPct val="99000"/>
              </a:lnSpc>
            </a:pPr>
            <a:r>
              <a:rPr b="1" dirty="0" sz="42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</a:t>
            </a:r>
            <a:r>
              <a:rPr b="1" dirty="0" sz="4200" kern="0" spc="1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4200" kern="0" spc="9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"</a:t>
            </a:r>
            <a:r>
              <a:rPr b="1" dirty="0" sz="42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WOW</a:t>
            </a:r>
            <a:r>
              <a:rPr b="1" dirty="0" sz="4200" kern="0" spc="9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"</a:t>
            </a:r>
            <a:r>
              <a:rPr b="1" dirty="0" sz="4200" kern="0" spc="42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42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IN</a:t>
            </a:r>
            <a:r>
              <a:rPr b="1" dirty="0" sz="4200" kern="0" spc="17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42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OUR</a:t>
            </a:r>
            <a:r>
              <a:rPr b="1" dirty="0" sz="4200" kern="0" spc="8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b="1" dirty="0" sz="4200" kern="0" spc="0">
                <a:solidFill>
                  <a:srgbClr val="00000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altLang="Trebuchet MS" dirty="0" sz="4200" lang="Trebuchet MS"/>
          </a:p>
        </p:txBody>
      </p:sp>
      <p:sp>
        <p:nvSpPr>
          <p:cNvPr id="1048618" name="rect"/>
          <p:cNvSpPr/>
          <p:nvPr/>
        </p:nvSpPr>
        <p:spPr>
          <a:xfrm>
            <a:off x="9353550" y="5895975"/>
            <a:ext cx="180975" cy="180975"/>
          </a:xfrm>
          <a:prstGeom prst="rect"/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9" name="textbox 66"/>
          <p:cNvSpPr/>
          <p:nvPr/>
        </p:nvSpPr>
        <p:spPr>
          <a:xfrm>
            <a:off x="11316409" y="6505788"/>
            <a:ext cx="95885" cy="16319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4568"/>
              </a:lnSpc>
            </a:pPr>
            <a:endParaRPr altLang="Arial" dirty="0" sz="100" lang="Arial"/>
          </a:p>
          <a:p>
            <a:pPr algn="l" eaLnBrk="0" marL="12700" rtl="0">
              <a:lnSpc>
                <a:spcPct val="82000"/>
              </a:lnSpc>
            </a:pPr>
            <a:r>
              <a:rPr dirty="0" sz="1100" kern="0" spc="-10">
                <a:solidFill>
                  <a:srgbClr val="2D936B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altLang="Trebuchet MS" dirty="0" sz="1100" lang="Trebuchet M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Infinix X6832</dc:creator>
  <dcterms:created xsi:type="dcterms:W3CDTF">2024-08-30T00:34:28Z</dcterms:created>
  <dcterms:modified xsi:type="dcterms:W3CDTF">2024-08-31T08:34:51Z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2024-08-31T14:43:54</vt:filetime>
  </property>
  <property fmtid="{D5CDD505-2E9C-101B-9397-08002B2CF9AE}" pid="4" name="ICV">
    <vt:lpwstr>1dc916af8767450caba7ed9f109471cc</vt:lpwstr>
  </property>
</Properties>
</file>