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7.xml" ContentType="application/vnd.openxmlformats-officedocument.presentationml.slide+xml"/>
  <Override PartName="/ppt/ink/ink2.xml" ContentType="application/inkml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444" y="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3aef7314031aa643/Desktop/JYOTHI%20M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3aef7314031aa643/Desktop/JYOTHI%20M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SALARY RECORD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25.0</c:v>
                </c:pt>
                <c:pt idx="1">
                  <c:v>32.0</c:v>
                </c:pt>
                <c:pt idx="2">
                  <c:v>45.0</c:v>
                </c:pt>
                <c:pt idx="3">
                  <c:v>30.0</c:v>
                </c:pt>
                <c:pt idx="4">
                  <c:v>24.0</c:v>
                </c:pt>
                <c:pt idx="5">
                  <c:v>25.0</c:v>
                </c:pt>
                <c:pt idx="6">
                  <c:v>40.0</c:v>
                </c:pt>
                <c:pt idx="7">
                  <c:v>23.0</c:v>
                </c:pt>
                <c:pt idx="8">
                  <c:v>26.0</c:v>
                </c:pt>
                <c:pt idx="9">
                  <c:v>27.0</c:v>
                </c:pt>
                <c:pt idx="10">
                  <c:v>27.0</c:v>
                </c:pt>
                <c:pt idx="11">
                  <c:v>34.0</c:v>
                </c:pt>
                <c:pt idx="12">
                  <c:v>24.0</c:v>
                </c:pt>
                <c:pt idx="13">
                  <c:v>28.0</c:v>
                </c:pt>
                <c:pt idx="14">
                  <c:v>29.0</c:v>
                </c:pt>
              </c:numCache>
            </c:numRef>
          </c:val>
        </c:ser>
        <c:ser>
          <c:idx val="3"/>
          <c:order val="1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</c:numCache>
            </c:numRef>
          </c:val>
        </c:ser>
        <c:ser>
          <c:idx val="4"/>
          <c:order val="2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35000.0</c:v>
                </c:pt>
                <c:pt idx="1">
                  <c:v>100000.0</c:v>
                </c:pt>
                <c:pt idx="2">
                  <c:v>46000.0</c:v>
                </c:pt>
                <c:pt idx="3">
                  <c:v>50000.0</c:v>
                </c:pt>
                <c:pt idx="4">
                  <c:v>34000.0</c:v>
                </c:pt>
                <c:pt idx="5">
                  <c:v>60000.0</c:v>
                </c:pt>
                <c:pt idx="6">
                  <c:v>30000.0</c:v>
                </c:pt>
                <c:pt idx="7">
                  <c:v>25000.0</c:v>
                </c:pt>
                <c:pt idx="8">
                  <c:v>50000.0</c:v>
                </c:pt>
                <c:pt idx="9">
                  <c:v>30000.0</c:v>
                </c:pt>
                <c:pt idx="10">
                  <c:v>45000.0</c:v>
                </c:pt>
                <c:pt idx="11">
                  <c:v>20000.0</c:v>
                </c:pt>
                <c:pt idx="12">
                  <c:v>40000.0</c:v>
                </c:pt>
                <c:pt idx="13">
                  <c:v>35000.0</c:v>
                </c:pt>
                <c:pt idx="14">
                  <c:v>25000.0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791552"/>
        <c:axId val="727930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</c:ext>
        </c:extLst>
      </c:barChart>
      <c:catAx>
        <c:axId val="7279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93088"/>
        <c:crosses val="autoZero"/>
        <c:auto val="1"/>
        <c:lblAlgn val="ctr"/>
        <c:lblOffset val="100"/>
        <c:noMultiLvlLbl val="0"/>
      </c:catAx>
      <c:valAx>
        <c:axId val="7279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9343832021"/>
          <c:y val="0.8229155730533685"/>
          <c:w val="0.7702525984251969"/>
          <c:h val="0.129550237890545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SALARY RECORD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25.0</c:v>
                </c:pt>
                <c:pt idx="1">
                  <c:v>32.0</c:v>
                </c:pt>
                <c:pt idx="2">
                  <c:v>45.0</c:v>
                </c:pt>
                <c:pt idx="3">
                  <c:v>30.0</c:v>
                </c:pt>
                <c:pt idx="4">
                  <c:v>24.0</c:v>
                </c:pt>
                <c:pt idx="5">
                  <c:v>25.0</c:v>
                </c:pt>
                <c:pt idx="6">
                  <c:v>40.0</c:v>
                </c:pt>
                <c:pt idx="7">
                  <c:v>23.0</c:v>
                </c:pt>
                <c:pt idx="8">
                  <c:v>26.0</c:v>
                </c:pt>
                <c:pt idx="9">
                  <c:v>27.0</c:v>
                </c:pt>
                <c:pt idx="10">
                  <c:v>27.0</c:v>
                </c:pt>
                <c:pt idx="11">
                  <c:v>34.0</c:v>
                </c:pt>
                <c:pt idx="12">
                  <c:v>24.0</c:v>
                </c:pt>
                <c:pt idx="13">
                  <c:v>28.0</c:v>
                </c:pt>
                <c:pt idx="14">
                  <c:v>29.0</c:v>
                </c:pt>
              </c:numCache>
            </c:numRef>
          </c:val>
        </c:ser>
        <c:ser>
          <c:idx val="3"/>
          <c:order val="1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</c:numCache>
            </c:numRef>
          </c:val>
        </c:ser>
        <c:ser>
          <c:idx val="4"/>
          <c:order val="2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GOPALAKRISHNAN B</c:v>
                  </c:pt>
                  <c:pt idx="1">
                    <c:v>GOPIKA N</c:v>
                  </c:pt>
                  <c:pt idx="2">
                    <c:v>KISHORE KUMAR D</c:v>
                  </c:pt>
                  <c:pt idx="3">
                    <c:v>MAHALAKSHMI M</c:v>
                  </c:pt>
                  <c:pt idx="4">
                    <c:v>NITHYALAKSHMI M</c:v>
                  </c:pt>
                  <c:pt idx="5">
                    <c:v>PAVITHRA J</c:v>
                  </c:pt>
                  <c:pt idx="6">
                    <c:v>PRAVEENA G</c:v>
                  </c:pt>
                  <c:pt idx="7">
                    <c:v>PRIYANKA B</c:v>
                  </c:pt>
                  <c:pt idx="8">
                    <c:v>RAKESH KUMAR G</c:v>
                  </c:pt>
                  <c:pt idx="9">
                    <c:v>RAVI J</c:v>
                  </c:pt>
                  <c:pt idx="10">
                    <c:v>RENISH G</c:v>
                  </c:pt>
                  <c:pt idx="11">
                    <c:v>VEDHA PRIYA S</c:v>
                  </c:pt>
                  <c:pt idx="12">
                    <c:v>VIGNESH N</c:v>
                  </c:pt>
                  <c:pt idx="13">
                    <c:v>VIJAYALAKSHMI A</c:v>
                  </c:pt>
                  <c:pt idx="14">
                    <c:v>YASMIN B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35000.0</c:v>
                </c:pt>
                <c:pt idx="1">
                  <c:v>100000.0</c:v>
                </c:pt>
                <c:pt idx="2">
                  <c:v>46000.0</c:v>
                </c:pt>
                <c:pt idx="3">
                  <c:v>50000.0</c:v>
                </c:pt>
                <c:pt idx="4">
                  <c:v>34000.0</c:v>
                </c:pt>
                <c:pt idx="5">
                  <c:v>60000.0</c:v>
                </c:pt>
                <c:pt idx="6">
                  <c:v>30000.0</c:v>
                </c:pt>
                <c:pt idx="7">
                  <c:v>25000.0</c:v>
                </c:pt>
                <c:pt idx="8">
                  <c:v>50000.0</c:v>
                </c:pt>
                <c:pt idx="9">
                  <c:v>30000.0</c:v>
                </c:pt>
                <c:pt idx="10">
                  <c:v>45000.0</c:v>
                </c:pt>
                <c:pt idx="11">
                  <c:v>20000.0</c:v>
                </c:pt>
                <c:pt idx="12">
                  <c:v>40000.0</c:v>
                </c:pt>
                <c:pt idx="13">
                  <c:v>35000.0</c:v>
                </c:pt>
                <c:pt idx="14">
                  <c:v>25000.0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234176"/>
        <c:axId val="812482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GOPALAKRISHNAN B</c:v>
                        </c:pt>
                        <c:pt idx="1">
                          <c:v>GOPIKA N</c:v>
                        </c:pt>
                        <c:pt idx="2">
                          <c:v>KISHORE KUMAR D</c:v>
                        </c:pt>
                        <c:pt idx="3">
                          <c:v>MAHALAKSHMI M</c:v>
                        </c:pt>
                        <c:pt idx="4">
                          <c:v>NITHYALAKSHMI M</c:v>
                        </c:pt>
                        <c:pt idx="5">
                          <c:v>PAVITHRA J</c:v>
                        </c:pt>
                        <c:pt idx="6">
                          <c:v>PRAVEENA G</c:v>
                        </c:pt>
                        <c:pt idx="7">
                          <c:v>PRIYANKA B</c:v>
                        </c:pt>
                        <c:pt idx="8">
                          <c:v>RAKESH KUMAR G</c:v>
                        </c:pt>
                        <c:pt idx="9">
                          <c:v>RAVI J</c:v>
                        </c:pt>
                        <c:pt idx="10">
                          <c:v>RENISH G</c:v>
                        </c:pt>
                        <c:pt idx="11">
                          <c:v>VEDHA PRIYA S</c:v>
                        </c:pt>
                        <c:pt idx="12">
                          <c:v>VIGNESH N</c:v>
                        </c:pt>
                        <c:pt idx="13">
                          <c:v>VIJAYALAKSHMI A</c:v>
                        </c:pt>
                        <c:pt idx="14">
                          <c:v>YASMIN B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</c15:ser>
            </c15:filteredBarSeries>
          </c:ext>
        </c:extLst>
      </c:barChart>
      <c:catAx>
        <c:axId val="812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8256"/>
        <c:crosses val="autoZero"/>
        <c:auto val="1"/>
        <c:lblAlgn val="ctr"/>
        <c:lblOffset val="100"/>
        <c:noMultiLvlLbl val="0"/>
      </c:catAx>
      <c:valAx>
        <c:axId val="812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3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9343832020999"/>
          <c:y val="0.8229155730533685"/>
          <c:w val="0.770252598425197"/>
          <c:h val="0.129550237890545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customXml" Target="../ink/ink2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925334" y="3210240"/>
            <a:ext cx="9712653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NAME:VARSHA V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</a:t>
            </a:r>
            <a:r>
              <a:rPr dirty="0" sz="2400" lang="en-US" smtClean="0"/>
              <a:t>2210080</a:t>
            </a:r>
            <a:r>
              <a:rPr dirty="0" sz="2400" lang="en-US" smtClean="0"/>
              <a:t>(</a:t>
            </a:r>
            <a:r>
              <a:rPr dirty="0" sz="2400" lang="en-US" smtClean="0"/>
              <a:t>9DDB978F71B279BB5E044CC711B1AC2C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DEPARTMENT:B.COM GENERAL</a:t>
            </a:r>
            <a:endParaRPr dirty="0" sz="2400" lang="en-US"/>
          </a:p>
          <a:p>
            <a:r>
              <a:rPr dirty="0" sz="2400" lang="en-US"/>
              <a:t>COLLEGE:VALLIAMMAL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4" y="291147"/>
            <a:ext cx="8937626" cy="368808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b="1" dirty="0" sz="4800" lang="en-US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5">
                <a:latin typeface="Trebuchet MS"/>
                <a:cs typeface="Trebuchet MS"/>
              </a:rPr>
              <a:t>     </a:t>
            </a:r>
            <a:r>
              <a:rPr b="1" dirty="0" sz="2400" lang="en-IN" spc="5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latin typeface="Trebuchet MS"/>
                <a:cs typeface="Trebuchet MS"/>
              </a:rPr>
              <a:t>          Chart: Bar diagram.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76201" y="1421893"/>
          <a:ext cx="10972800" cy="315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321"/>
                <a:gridCol w="482321"/>
                <a:gridCol w="482321"/>
                <a:gridCol w="482321"/>
                <a:gridCol w="482321"/>
                <a:gridCol w="482321"/>
                <a:gridCol w="482321"/>
                <a:gridCol w="482321"/>
                <a:gridCol w="482321"/>
                <a:gridCol w="602901"/>
                <a:gridCol w="602901"/>
                <a:gridCol w="602901"/>
                <a:gridCol w="602901"/>
                <a:gridCol w="602901"/>
                <a:gridCol w="602901"/>
                <a:gridCol w="602901"/>
                <a:gridCol w="602901"/>
                <a:gridCol w="602901"/>
                <a:gridCol w="602901"/>
                <a:gridCol w="602901"/>
              </a:tblGrid>
              <a:tr h="148686">
                <a:tc rowSpan="2" gridSpan="9">
                  <a:txBody>
                    <a:bodyPr/>
                    <a:p>
                      <a:pPr algn="ctr" fontAlgn="b"/>
                      <a:r>
                        <a:rPr sz="2000" lang="en-IN" strike="noStrike" u="none">
                          <a:effectLst/>
                        </a:rPr>
                        <a:t>EMPLOYEE SALARY RECORD</a:t>
                      </a:r>
                      <a:endParaRPr b="1" sz="2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 gridSpan="9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gridSpan="8"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ID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NAME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AGE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GENDER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SALARY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GOPALAKRISHNAN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GOPIKA N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100000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KISHORE KUMAR D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46000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1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MAHALAKSHMI M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NITHYALAKSHMI M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34000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6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PAVITHRA J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60000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PRAVEENA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8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PRIYANKA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9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RAKESH KUMAR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26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RAVI J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11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RENISH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VEDHA PRIYA S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VIGNESH N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VIJAYALAKSHMI A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28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YASMIN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29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970"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194309" name="Chart 7"/>
          <p:cNvGraphicFramePr>
            <a:graphicFrameLocks/>
          </p:cNvGraphicFramePr>
          <p:nvPr/>
        </p:nvGraphicFramePr>
        <p:xfrm>
          <a:off x="4575174" y="1421891"/>
          <a:ext cx="4556125" cy="322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06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6866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31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1616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IN" spc="10"/>
              <a:t>     </a:t>
            </a:r>
            <a:r>
              <a:rPr dirty="0" sz="2400" lang="en-IN" spc="10"/>
              <a:t>Salary base among the employee from the different sectors are used the excel techniques for the performance analysis.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382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227646" y="1486152"/>
          <a:ext cx="11125771" cy="338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045"/>
                <a:gridCol w="489045"/>
                <a:gridCol w="489045"/>
                <a:gridCol w="489045"/>
                <a:gridCol w="489045"/>
                <a:gridCol w="489045"/>
                <a:gridCol w="489045"/>
                <a:gridCol w="489045"/>
                <a:gridCol w="489045"/>
                <a:gridCol w="611306"/>
                <a:gridCol w="611306"/>
                <a:gridCol w="611306"/>
                <a:gridCol w="611306"/>
                <a:gridCol w="611306"/>
                <a:gridCol w="611306"/>
                <a:gridCol w="611306"/>
                <a:gridCol w="611306"/>
                <a:gridCol w="611306"/>
                <a:gridCol w="611306"/>
                <a:gridCol w="611306"/>
              </a:tblGrid>
              <a:tr h="205996">
                <a:tc rowSpan="2" gridSpan="9">
                  <a:txBody>
                    <a:bodyPr/>
                    <a:p>
                      <a:pPr algn="ctr" fontAlgn="b"/>
                      <a:r>
                        <a:rPr sz="2000" lang="en-IN" strike="noStrike" u="none">
                          <a:effectLst/>
                        </a:rPr>
                        <a:t>EMPLOYEE SALARY RECORD</a:t>
                      </a:r>
                      <a:endParaRPr b="1" sz="2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 rowSpan="2"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 gridSpan="9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gridSpan="8"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 rowSpan="18"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ID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NAME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AGE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GENDER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SALARY</a:t>
                      </a:r>
                      <a:endParaRPr b="1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GOPALAKRISHNAN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GOPIKA N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100000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KISHORE KUMAR D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46000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1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MAHALAKSHMI M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NITHYALAKSHMI M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34000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6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PAVITHRA J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60000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PRAVEENA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8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PRIYANKA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9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RAKESH KUMAR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26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50000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RAVI J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11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RENISH G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27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12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VEDHA PRIYA S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13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VIGNESH N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40000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14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VIJAYALAKSHMI A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28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35000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15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YASMIN B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29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r>
                        <a:rPr sz="1000" lang="en-IN" strike="noStrike" u="none">
                          <a:effectLst/>
                        </a:rPr>
                        <a:t>FEMALE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ctr" fontAlgn="b"/>
                      <a:r>
                        <a:rPr sz="1000" lang="en-IN" strike="noStrike" u="none">
                          <a:effectLst/>
                        </a:rPr>
                        <a:t>25000</a:t>
                      </a:r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8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 hMerge="1" v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7066"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p>
                      <a:pPr algn="l" fontAlgn="b"/>
                      <a:endParaRPr b="0" dirty="0" sz="10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194305" name="Chart 8"/>
          <p:cNvGraphicFramePr>
            <a:graphicFrameLocks/>
          </p:cNvGraphicFramePr>
          <p:nvPr/>
        </p:nvGraphicFramePr>
        <p:xfrm>
          <a:off x="6949122" y="1731104"/>
          <a:ext cx="4556125" cy="3135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50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IN"/>
              <a:t>                 </a:t>
            </a:r>
            <a:r>
              <a:rPr dirty="0" sz="2400" lang="en-IN"/>
              <a:t>Sorting-The alphabetic order</a:t>
            </a:r>
            <a:br>
              <a:rPr dirty="0" sz="2400" lang="en-IN"/>
            </a:br>
            <a:r>
              <a:rPr dirty="0" sz="2400" lang="en-IN"/>
              <a:t>                          Filtering-Remove missing value</a:t>
            </a:r>
            <a:br>
              <a:rPr dirty="0" sz="2400" lang="en-IN"/>
            </a:br>
            <a:r>
              <a:rPr dirty="0" sz="2400" lang="en-IN"/>
              <a:t>                          Formula-Excel formulas</a:t>
            </a:r>
            <a:br>
              <a:rPr dirty="0" sz="2400" lang="en-IN"/>
            </a:br>
            <a:r>
              <a:rPr dirty="0" sz="2400" lang="en-IN"/>
              <a:t>                          Graph-Bar diagram</a:t>
            </a:r>
            <a:br>
              <a:rPr dirty="0" sz="24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97165" name="Ink 12"/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>
          <p:pic>
            <p:nvPicPr>
              <p:cNvPr id="2097165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4"/>
              <a:stretch>
                <a:fillRect/>
              </a:stretch>
            </p:blipFill>
            <p:spPr>
              <a:xfrm>
                <a:off x="2988650" y="2458061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7907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IN"/>
            </a:br>
            <a:r>
              <a:rPr dirty="0" sz="2400" lang="en-IN"/>
              <a:t>     Employee record: salary record of employee in the company</a:t>
            </a:r>
            <a:br>
              <a:rPr dirty="0" sz="2400" lang="en-IN"/>
            </a:br>
            <a:r>
              <a:rPr dirty="0" sz="2400" lang="en-IN"/>
              <a:t>     Employee ID      : 1,2,3,4,5,6,7,8,9,10,11,12,13,14,15.</a:t>
            </a:r>
            <a:br>
              <a:rPr dirty="0" sz="2400" lang="en-IN"/>
            </a:br>
            <a:r>
              <a:rPr dirty="0" sz="2400" lang="en-IN"/>
              <a:t>     Salary                 : higher and lower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70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r>
              <a:rPr dirty="0" sz="4250" lang="en-US" spc="20"/>
              <a:t/>
            </a:r>
            <a:br>
              <a:rPr dirty="0" sz="4250" lang="en-US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/>
              <a:t>          </a:t>
            </a:r>
            <a:r>
              <a:rPr dirty="0" sz="2400" lang="en-IN" spc="20"/>
              <a:t>The wow factor consists the salary records of </a:t>
            </a:r>
            <a:br>
              <a:rPr dirty="0" sz="2400" lang="en-IN" spc="20"/>
            </a:br>
            <a:r>
              <a:rPr dirty="0" sz="2400" lang="en-IN" spc="20"/>
              <a:t>                  employee working in the company. I used the</a:t>
            </a:r>
            <a:br>
              <a:rPr dirty="0" sz="2400" lang="en-IN" spc="20"/>
            </a:br>
            <a:r>
              <a:rPr dirty="0" sz="2400" lang="en-IN" spc="20"/>
              <a:t>                  bar diagram.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6" name="Table 11"/>
          <p:cNvGraphicFramePr>
            <a:graphicFrameLocks noGrp="1"/>
          </p:cNvGraphicFramePr>
          <p:nvPr/>
        </p:nvGraphicFramePr>
        <p:xfrm>
          <a:off x="20957" y="1474470"/>
          <a:ext cx="6313168" cy="3484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463"/>
                <a:gridCol w="701463"/>
                <a:gridCol w="701463"/>
                <a:gridCol w="701463"/>
                <a:gridCol w="701463"/>
                <a:gridCol w="701463"/>
                <a:gridCol w="701463"/>
                <a:gridCol w="1315244"/>
                <a:gridCol w="87683"/>
              </a:tblGrid>
              <a:tr h="336994">
                <a:tc gridSpan="9">
                  <a:txBody>
                    <a:bodyPr/>
                    <a:p>
                      <a:pPr algn="ctr" fontAlgn="b"/>
                      <a:r>
                        <a:rPr dirty="0" sz="2200" lang="en-IN" strike="noStrike" u="none">
                          <a:effectLst/>
                        </a:rPr>
                        <a:t>EMPLOYEE SALARY RECORD</a:t>
                      </a:r>
                      <a:endParaRPr b="1" dirty="0" sz="22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ID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NAME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AGE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GENDER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SALARY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GOPALAKRISHNAN B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35000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GOPIKA N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100000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KISHORE KUMAR D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46000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MAHALAKSHMI M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50000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dirty="0" sz="1100" lang="en-IN" strike="noStrike" u="none">
                          <a:effectLst/>
                        </a:rPr>
                        <a:t>NITHYALAKSHMI M</a:t>
                      </a:r>
                      <a:endParaRPr b="0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34000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dirty="0" sz="1100" lang="en-IN" strike="noStrike" u="none">
                          <a:effectLst/>
                        </a:rPr>
                        <a:t>PAVITHRA J</a:t>
                      </a:r>
                      <a:endParaRPr b="0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60000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PRAVEENA 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PRIYANKA B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25000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RAKESH KUMAR 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50000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RAVI J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RENISH 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45000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VEDHA PRIYA S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VIGNESH N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40000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851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VIJAYALAKSHMI A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35000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15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YASMIN B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 hMerge="1"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FEMALE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sz="1100" lang="en-IN" strike="noStrike" u="none">
                          <a:effectLst/>
                        </a:rPr>
                        <a:t>25000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79730"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4194307" name="Chart 12"/>
          <p:cNvGraphicFramePr>
            <a:graphicFrameLocks/>
          </p:cNvGraphicFramePr>
          <p:nvPr/>
        </p:nvGraphicFramePr>
        <p:xfrm>
          <a:off x="6358706" y="1627187"/>
          <a:ext cx="4587240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Home</cp:lastModifiedBy>
  <dcterms:created xsi:type="dcterms:W3CDTF">2024-03-29T04:07:22Z</dcterms:created>
  <dcterms:modified xsi:type="dcterms:W3CDTF">2024-09-02T14:26:56Z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7de6312049f44da8b122c1332b600adc</vt:lpwstr>
  </property>
</Properties>
</file>