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8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4" r:id="rId17"/>
    <p:sldId id="285" r:id="rId18"/>
    <p:sldId id="286" r:id="rId19"/>
    <p:sldId id="289" r:id="rId20"/>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 d="1"/>
          <a:sy n="1" d="1"/>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1" name=""/>
        <p:cNvGrpSpPr/>
        <p:nvPr/>
      </p:nvGrpSpPr>
      <p:grpSpPr>
        <a:xfrm>
          <a:off x="0" y="0"/>
          <a:ext cx="0" cy="0"/>
          <a:chOff x="0" y="0"/>
          <a:chExt cx="0" cy="0"/>
        </a:xfrm>
      </p:grpSpPr>
      <p:sp>
        <p:nvSpPr>
          <p:cNvPr id="1048765"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66"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6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68"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69"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70"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56" name=""/>
        <p:cNvGrpSpPr/>
        <p:nvPr/>
      </p:nvGrpSpPr>
      <p:grpSpPr>
        <a:xfrm>
          <a:off x="0" y="0"/>
          <a:ext cx="0" cy="0"/>
          <a:chOff x="0" y="0"/>
          <a:chExt cx="0" cy="0"/>
        </a:xfrm>
      </p:grpSpPr>
      <p:sp>
        <p:nvSpPr>
          <p:cNvPr id="1048626"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1048627"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1048628"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29" name="Footer Placeholder 4"/>
          <p:cNvSpPr>
            <a:spLocks noGrp="1"/>
          </p:cNvSpPr>
          <p:nvPr>
            <p:ph type="ftr" sz="quarter" idx="11"/>
          </p:nvPr>
        </p:nvSpPr>
        <p:spPr/>
        <p:txBody>
          <a:bodyPr/>
          <a:p>
            <a:endParaRPr lang="en-US" dirty="0"/>
          </a:p>
        </p:txBody>
      </p:sp>
      <p:sp>
        <p:nvSpPr>
          <p:cNvPr id="1048630"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31" name="Slide Number Placeholder 5"/>
          <p:cNvSpPr>
            <a:spLocks noGrp="1"/>
          </p:cNvSpPr>
          <p:nvPr>
            <p:ph type="sldNum" sz="quarter" idx="12"/>
          </p:nvPr>
        </p:nvSpPr>
        <p:spPr>
          <a:xfrm>
            <a:off x="531812" y="4529540"/>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86" name=""/>
        <p:cNvGrpSpPr/>
        <p:nvPr/>
      </p:nvGrpSpPr>
      <p:grpSpPr>
        <a:xfrm>
          <a:off x="0" y="0"/>
          <a:ext cx="0" cy="0"/>
          <a:chOff x="0" y="0"/>
          <a:chExt cx="0" cy="0"/>
        </a:xfrm>
      </p:grpSpPr>
      <p:sp>
        <p:nvSpPr>
          <p:cNvPr id="104873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104873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104873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735" name="Footer Placeholder 4"/>
          <p:cNvSpPr>
            <a:spLocks noGrp="1"/>
          </p:cNvSpPr>
          <p:nvPr>
            <p:ph type="ftr" sz="quarter" idx="11"/>
          </p:nvPr>
        </p:nvSpPr>
        <p:spPr/>
        <p:txBody>
          <a:bodyPr/>
          <a:p>
            <a:endParaRPr lang="en-US" dirty="0"/>
          </a:p>
        </p:txBody>
      </p:sp>
      <p:sp>
        <p:nvSpPr>
          <p:cNvPr id="104873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7" name="Slide Number Placeholder 5"/>
          <p:cNvSpPr>
            <a:spLocks noGrp="1"/>
          </p:cNvSpPr>
          <p:nvPr>
            <p:ph type="sldNum" sz="quarter" idx="12"/>
          </p:nvPr>
        </p:nvSpPr>
        <p:spPr>
          <a:xfrm>
            <a:off x="531812" y="3244139"/>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0" name=""/>
        <p:cNvGrpSpPr/>
        <p:nvPr/>
      </p:nvGrpSpPr>
      <p:grpSpPr>
        <a:xfrm>
          <a:off x="0" y="0"/>
          <a:ext cx="0" cy="0"/>
          <a:chOff x="0" y="0"/>
          <a:chExt cx="0" cy="0"/>
        </a:xfrm>
      </p:grpSpPr>
      <p:sp>
        <p:nvSpPr>
          <p:cNvPr id="1048691"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048692"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GB"/>
              <a:t>Click to edit Master text styles</a:t>
            </a:r>
            <a:endParaRPr lang="en-GB"/>
          </a:p>
        </p:txBody>
      </p:sp>
      <p:sp>
        <p:nvSpPr>
          <p:cNvPr id="104869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104869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95" name="Footer Placeholder 4"/>
          <p:cNvSpPr>
            <a:spLocks noGrp="1"/>
          </p:cNvSpPr>
          <p:nvPr>
            <p:ph type="ftr" sz="quarter" idx="11"/>
          </p:nvPr>
        </p:nvSpPr>
        <p:spPr/>
        <p:txBody>
          <a:bodyPr/>
          <a:p>
            <a:endParaRPr lang="en-US" dirty="0"/>
          </a:p>
        </p:txBody>
      </p:sp>
      <p:sp>
        <p:nvSpPr>
          <p:cNvPr id="104869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7" name="Slide Number Placeholder 5"/>
          <p:cNvSpPr>
            <a:spLocks noGrp="1"/>
          </p:cNvSpPr>
          <p:nvPr>
            <p:ph type="sldNum" sz="quarter" idx="12"/>
          </p:nvPr>
        </p:nvSpPr>
        <p:spPr>
          <a:xfrm>
            <a:off x="531812" y="3244139"/>
            <a:ext cx="779767" cy="365125"/>
          </a:xfrm>
        </p:spPr>
        <p:txBody>
          <a:bodyPr/>
          <a:p>
            <a:fld id="{D57F1E4F-1CFF-5643-939E-217C01CDF565}" type="slidenum">
              <a:rPr lang="en-US" dirty="0"/>
            </a:fld>
            <a:endParaRPr lang="en-US" dirty="0"/>
          </a:p>
        </p:txBody>
      </p:sp>
      <p:sp>
        <p:nvSpPr>
          <p:cNvPr id="1048698" name="TextBox 13"/>
          <p:cNvSpPr txBox="1"/>
          <p:nvPr/>
        </p:nvSpPr>
        <p:spPr>
          <a:xfrm>
            <a:off x="2467652" y="648005"/>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048699" name="TextBox 14"/>
          <p:cNvSpPr txBox="1"/>
          <p:nvPr/>
        </p:nvSpPr>
        <p:spPr>
          <a:xfrm>
            <a:off x="11114852" y="290530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85" name=""/>
        <p:cNvGrpSpPr/>
        <p:nvPr/>
      </p:nvGrpSpPr>
      <p:grpSpPr>
        <a:xfrm>
          <a:off x="0" y="0"/>
          <a:ext cx="0" cy="0"/>
          <a:chOff x="0" y="0"/>
          <a:chExt cx="0" cy="0"/>
        </a:xfrm>
      </p:grpSpPr>
      <p:sp>
        <p:nvSpPr>
          <p:cNvPr id="1048726"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1048727"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1048728" name="Date Placeholder 4"/>
          <p:cNvSpPr>
            <a:spLocks noGrp="1"/>
          </p:cNvSpPr>
          <p:nvPr>
            <p:ph type="dt" sz="half" idx="10"/>
          </p:nvPr>
        </p:nvSpPr>
        <p:spPr/>
        <p:txBody>
          <a:bodyPr/>
          <a:p>
            <a:fld id="{B61BEF0D-F0BB-DE4B-95CE-6DB70DBA9567}" type="datetimeFigureOut">
              <a:rPr lang="en-US" dirty="0"/>
            </a:fld>
            <a:endParaRPr lang="en-US" dirty="0"/>
          </a:p>
        </p:txBody>
      </p:sp>
      <p:sp>
        <p:nvSpPr>
          <p:cNvPr id="1048729" name="Footer Placeholder 5"/>
          <p:cNvSpPr>
            <a:spLocks noGrp="1"/>
          </p:cNvSpPr>
          <p:nvPr>
            <p:ph type="ftr" sz="quarter" idx="11"/>
          </p:nvPr>
        </p:nvSpPr>
        <p:spPr/>
        <p:txBody>
          <a:bodyPr/>
          <a:p>
            <a:endParaRPr lang="en-US" dirty="0"/>
          </a:p>
        </p:txBody>
      </p:sp>
      <p:sp>
        <p:nvSpPr>
          <p:cNvPr id="1048730"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1" name="Slide Number Placeholder 6"/>
          <p:cNvSpPr>
            <a:spLocks noGrp="1"/>
          </p:cNvSpPr>
          <p:nvPr>
            <p:ph type="sldNum" sz="quarter" idx="12"/>
          </p:nvPr>
        </p:nvSpPr>
        <p:spPr>
          <a:xfrm>
            <a:off x="531812" y="4983087"/>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79" name=""/>
        <p:cNvGrpSpPr/>
        <p:nvPr/>
      </p:nvGrpSpPr>
      <p:grpSpPr>
        <a:xfrm>
          <a:off x="0" y="0"/>
          <a:ext cx="0" cy="0"/>
          <a:chOff x="0" y="0"/>
          <a:chExt cx="0" cy="0"/>
        </a:xfrm>
      </p:grpSpPr>
      <p:sp>
        <p:nvSpPr>
          <p:cNvPr id="104868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048683"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GB"/>
              <a:t>Click to edit Master text styles</a:t>
            </a:r>
            <a:endParaRPr lang="en-GB"/>
          </a:p>
        </p:txBody>
      </p:sp>
      <p:sp>
        <p:nvSpPr>
          <p:cNvPr id="104868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104868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1048686" name="Footer Placeholder 5"/>
          <p:cNvSpPr>
            <a:spLocks noGrp="1"/>
          </p:cNvSpPr>
          <p:nvPr>
            <p:ph type="ftr" sz="quarter" idx="11"/>
          </p:nvPr>
        </p:nvSpPr>
        <p:spPr/>
        <p:txBody>
          <a:bodyPr/>
          <a:p>
            <a:endParaRPr lang="en-US" dirty="0"/>
          </a:p>
        </p:txBody>
      </p:sp>
      <p:sp>
        <p:nvSpPr>
          <p:cNvPr id="1048687"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8" name="Slide Number Placeholder 6"/>
          <p:cNvSpPr>
            <a:spLocks noGrp="1"/>
          </p:cNvSpPr>
          <p:nvPr>
            <p:ph type="sldNum" sz="quarter" idx="12"/>
          </p:nvPr>
        </p:nvSpPr>
        <p:spPr>
          <a:xfrm>
            <a:off x="531812" y="4983087"/>
            <a:ext cx="779767" cy="365125"/>
          </a:xfrm>
        </p:spPr>
        <p:txBody>
          <a:bodyPr/>
          <a:p>
            <a:fld id="{D57F1E4F-1CFF-5643-939E-217C01CDF565}" type="slidenum">
              <a:rPr lang="en-US" dirty="0"/>
            </a:fld>
            <a:endParaRPr lang="en-US" dirty="0"/>
          </a:p>
        </p:txBody>
      </p:sp>
      <p:sp>
        <p:nvSpPr>
          <p:cNvPr id="1048689" name="TextBox 16"/>
          <p:cNvSpPr txBox="1"/>
          <p:nvPr/>
        </p:nvSpPr>
        <p:spPr>
          <a:xfrm>
            <a:off x="2467652" y="648005"/>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048690" name="TextBox 17"/>
          <p:cNvSpPr txBox="1"/>
          <p:nvPr/>
        </p:nvSpPr>
        <p:spPr>
          <a:xfrm>
            <a:off x="11114852" y="290530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88" name=""/>
        <p:cNvGrpSpPr/>
        <p:nvPr/>
      </p:nvGrpSpPr>
      <p:grpSpPr>
        <a:xfrm>
          <a:off x="0" y="0"/>
          <a:ext cx="0" cy="0"/>
          <a:chOff x="0" y="0"/>
          <a:chExt cx="0" cy="0"/>
        </a:xfrm>
      </p:grpSpPr>
      <p:sp>
        <p:nvSpPr>
          <p:cNvPr id="1048745"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1048746"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GB"/>
              <a:t>Click to edit Master text styles</a:t>
            </a:r>
            <a:endParaRPr lang="en-GB"/>
          </a:p>
        </p:txBody>
      </p:sp>
      <p:sp>
        <p:nvSpPr>
          <p:cNvPr id="1048747"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1048748" name="Date Placeholder 4"/>
          <p:cNvSpPr>
            <a:spLocks noGrp="1"/>
          </p:cNvSpPr>
          <p:nvPr>
            <p:ph type="dt" sz="half" idx="10"/>
          </p:nvPr>
        </p:nvSpPr>
        <p:spPr/>
        <p:txBody>
          <a:bodyPr/>
          <a:p>
            <a:fld id="{B61BEF0D-F0BB-DE4B-95CE-6DB70DBA9567}" type="datetimeFigureOut">
              <a:rPr lang="en-US" dirty="0"/>
            </a:fld>
            <a:endParaRPr lang="en-US" dirty="0"/>
          </a:p>
        </p:txBody>
      </p:sp>
      <p:sp>
        <p:nvSpPr>
          <p:cNvPr id="1048749" name="Footer Placeholder 5"/>
          <p:cNvSpPr>
            <a:spLocks noGrp="1"/>
          </p:cNvSpPr>
          <p:nvPr>
            <p:ph type="ftr" sz="quarter" idx="11"/>
          </p:nvPr>
        </p:nvSpPr>
        <p:spPr/>
        <p:txBody>
          <a:bodyPr/>
          <a:p>
            <a:endParaRPr lang="en-US" dirty="0"/>
          </a:p>
        </p:txBody>
      </p:sp>
      <p:sp>
        <p:nvSpPr>
          <p:cNvPr id="1048750"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1" name="Slide Number Placeholder 6"/>
          <p:cNvSpPr>
            <a:spLocks noGrp="1"/>
          </p:cNvSpPr>
          <p:nvPr>
            <p:ph type="sldNum" sz="quarter" idx="12"/>
          </p:nvPr>
        </p:nvSpPr>
        <p:spPr>
          <a:xfrm>
            <a:off x="531812" y="4983087"/>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82" name=""/>
        <p:cNvGrpSpPr/>
        <p:nvPr/>
      </p:nvGrpSpPr>
      <p:grpSpPr>
        <a:xfrm>
          <a:off x="0" y="0"/>
          <a:ext cx="0" cy="0"/>
          <a:chOff x="0" y="0"/>
          <a:chExt cx="0" cy="0"/>
        </a:xfrm>
      </p:grpSpPr>
      <p:sp>
        <p:nvSpPr>
          <p:cNvPr id="1048707" name="Title 1"/>
          <p:cNvSpPr>
            <a:spLocks noGrp="1"/>
          </p:cNvSpPr>
          <p:nvPr>
            <p:ph type="title"/>
          </p:nvPr>
        </p:nvSpPr>
        <p:spPr/>
        <p:txBody>
          <a:bodyPr/>
          <a:p>
            <a:r>
              <a:rPr lang="en-GB"/>
              <a:t>Click to edit Master title style</a:t>
            </a:r>
            <a:endParaRPr lang="en-US" dirty="0"/>
          </a:p>
        </p:txBody>
      </p:sp>
      <p:sp>
        <p:nvSpPr>
          <p:cNvPr id="1048708" name="Vertical Text Placeholder 2"/>
          <p:cNvSpPr>
            <a:spLocks noGrp="1"/>
          </p:cNvSpPr>
          <p:nvPr>
            <p:ph type="body" orient="vert" idx="1"/>
          </p:nvPr>
        </p:nvSpPr>
        <p:spPr/>
        <p:txBody>
          <a:bodyPr vert="eaVert" anchor="t"/>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09"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710" name="Footer Placeholder 4"/>
          <p:cNvSpPr>
            <a:spLocks noGrp="1"/>
          </p:cNvSpPr>
          <p:nvPr>
            <p:ph type="ftr" sz="quarter" idx="11"/>
          </p:nvPr>
        </p:nvSpPr>
        <p:spPr/>
        <p:txBody>
          <a:bodyPr/>
          <a:p>
            <a:endParaRPr lang="en-US" dirty="0"/>
          </a:p>
        </p:txBody>
      </p:sp>
      <p:sp>
        <p:nvSpPr>
          <p:cNvPr id="104871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2"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90" name=""/>
        <p:cNvGrpSpPr/>
        <p:nvPr/>
      </p:nvGrpSpPr>
      <p:grpSpPr>
        <a:xfrm>
          <a:off x="0" y="0"/>
          <a:ext cx="0" cy="0"/>
          <a:chOff x="0" y="0"/>
          <a:chExt cx="0" cy="0"/>
        </a:xfrm>
      </p:grpSpPr>
      <p:sp>
        <p:nvSpPr>
          <p:cNvPr id="1048759" name="Vertical Title 1"/>
          <p:cNvSpPr>
            <a:spLocks noGrp="1"/>
          </p:cNvSpPr>
          <p:nvPr>
            <p:ph type="title" orient="vert"/>
          </p:nvPr>
        </p:nvSpPr>
        <p:spPr>
          <a:xfrm>
            <a:off x="9294812" y="627405"/>
            <a:ext cx="2207601" cy="5283817"/>
          </a:xfrm>
        </p:spPr>
        <p:txBody>
          <a:bodyPr vert="eaVert" anchor="ctr"/>
          <a:p>
            <a:r>
              <a:rPr lang="en-GB"/>
              <a:t>Click to edit Master title style</a:t>
            </a:r>
            <a:endParaRPr lang="en-US" dirty="0"/>
          </a:p>
        </p:txBody>
      </p:sp>
      <p:sp>
        <p:nvSpPr>
          <p:cNvPr id="1048760" name="Vertical Text Placeholder 2"/>
          <p:cNvSpPr>
            <a:spLocks noGrp="1"/>
          </p:cNvSpPr>
          <p:nvPr>
            <p:ph type="body" orient="vert" idx="1"/>
          </p:nvPr>
        </p:nvSpPr>
        <p:spPr>
          <a:xfrm>
            <a:off x="2589212" y="627405"/>
            <a:ext cx="6477000" cy="5283817"/>
          </a:xfrm>
        </p:spPr>
        <p:txBody>
          <a:bodyPr vert="eaVert"/>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61"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762" name="Footer Placeholder 4"/>
          <p:cNvSpPr>
            <a:spLocks noGrp="1"/>
          </p:cNvSpPr>
          <p:nvPr>
            <p:ph type="ftr" sz="quarter" idx="11"/>
          </p:nvPr>
        </p:nvSpPr>
        <p:spPr/>
        <p:txBody>
          <a:bodyPr/>
          <a:p>
            <a:endParaRPr lang="en-US" dirty="0"/>
          </a:p>
        </p:txBody>
      </p:sp>
      <p:sp>
        <p:nvSpPr>
          <p:cNvPr id="104876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4"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4" name=""/>
        <p:cNvGrpSpPr/>
        <p:nvPr/>
      </p:nvGrpSpPr>
      <p:grpSpPr>
        <a:xfrm>
          <a:off x="0" y="0"/>
          <a:ext cx="0" cy="0"/>
          <a:chOff x="0" y="0"/>
          <a:chExt cx="0" cy="0"/>
        </a:xfrm>
      </p:grpSpPr>
      <p:sp>
        <p:nvSpPr>
          <p:cNvPr id="1048606" name="Title 1"/>
          <p:cNvSpPr>
            <a:spLocks noGrp="1"/>
          </p:cNvSpPr>
          <p:nvPr>
            <p:ph type="title"/>
          </p:nvPr>
        </p:nvSpPr>
        <p:spPr>
          <a:xfrm>
            <a:off x="2592925" y="624110"/>
            <a:ext cx="8911687" cy="1280890"/>
          </a:xfrm>
        </p:spPr>
        <p:txBody>
          <a:bodyPr/>
          <a:p>
            <a:r>
              <a:rPr lang="en-GB"/>
              <a:t>Click to edit Master title style</a:t>
            </a:r>
            <a:endParaRPr lang="en-US" dirty="0"/>
          </a:p>
        </p:txBody>
      </p:sp>
      <p:sp>
        <p:nvSpPr>
          <p:cNvPr id="1048607" name="Content Placeholder 2"/>
          <p:cNvSpPr>
            <a:spLocks noGrp="1"/>
          </p:cNvSpPr>
          <p:nvPr>
            <p:ph idx="1"/>
          </p:nvPr>
        </p:nvSpPr>
        <p:spPr>
          <a:xfrm>
            <a:off x="2589212" y="2133600"/>
            <a:ext cx="8915400" cy="3777622"/>
          </a:xfrm>
        </p:spPr>
        <p:txBody>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608"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9" name="Footer Placeholder 4"/>
          <p:cNvSpPr>
            <a:spLocks noGrp="1"/>
          </p:cNvSpPr>
          <p:nvPr>
            <p:ph type="ftr" sz="quarter" idx="11"/>
          </p:nvPr>
        </p:nvSpPr>
        <p:spPr/>
        <p:txBody>
          <a:bodyPr/>
          <a:p>
            <a:endParaRPr lang="en-US" dirty="0"/>
          </a:p>
        </p:txBody>
      </p:sp>
      <p:sp>
        <p:nvSpPr>
          <p:cNvPr id="10486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1"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60" name=""/>
        <p:cNvGrpSpPr/>
        <p:nvPr/>
      </p:nvGrpSpPr>
      <p:grpSpPr>
        <a:xfrm>
          <a:off x="0" y="0"/>
          <a:ext cx="0" cy="0"/>
          <a:chOff x="0" y="0"/>
          <a:chExt cx="0" cy="0"/>
        </a:xfrm>
      </p:grpSpPr>
      <p:sp>
        <p:nvSpPr>
          <p:cNvPr id="1048638"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1048639"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1048640"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41" name="Footer Placeholder 4"/>
          <p:cNvSpPr>
            <a:spLocks noGrp="1"/>
          </p:cNvSpPr>
          <p:nvPr>
            <p:ph type="ftr" sz="quarter" idx="11"/>
          </p:nvPr>
        </p:nvSpPr>
        <p:spPr/>
        <p:txBody>
          <a:bodyPr/>
          <a:p>
            <a:endParaRPr lang="en-US" dirty="0"/>
          </a:p>
        </p:txBody>
      </p:sp>
      <p:sp>
        <p:nvSpPr>
          <p:cNvPr id="1048642"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3" name="Slide Number Placeholder 5"/>
          <p:cNvSpPr>
            <a:spLocks noGrp="1"/>
          </p:cNvSpPr>
          <p:nvPr>
            <p:ph type="sldNum" sz="quarter" idx="12"/>
          </p:nvPr>
        </p:nvSpPr>
        <p:spPr>
          <a:xfrm>
            <a:off x="531812" y="3244139"/>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87" name=""/>
        <p:cNvGrpSpPr/>
        <p:nvPr/>
      </p:nvGrpSpPr>
      <p:grpSpPr>
        <a:xfrm>
          <a:off x="0" y="0"/>
          <a:ext cx="0" cy="0"/>
          <a:chOff x="0" y="0"/>
          <a:chExt cx="0" cy="0"/>
        </a:xfrm>
      </p:grpSpPr>
      <p:sp>
        <p:nvSpPr>
          <p:cNvPr id="1048738" name="Title 7"/>
          <p:cNvSpPr>
            <a:spLocks noGrp="1"/>
          </p:cNvSpPr>
          <p:nvPr>
            <p:ph type="title"/>
          </p:nvPr>
        </p:nvSpPr>
        <p:spPr/>
        <p:txBody>
          <a:bodyPr/>
          <a:p>
            <a:r>
              <a:rPr lang="en-GB"/>
              <a:t>Click to edit Master title style</a:t>
            </a:r>
            <a:endParaRPr lang="en-US" dirty="0"/>
          </a:p>
        </p:txBody>
      </p:sp>
      <p:sp>
        <p:nvSpPr>
          <p:cNvPr id="1048739" name="Content Placeholder 2"/>
          <p:cNvSpPr>
            <a:spLocks noGrp="1"/>
          </p:cNvSpPr>
          <p:nvPr>
            <p:ph sz="half" idx="1"/>
          </p:nvPr>
        </p:nvSpPr>
        <p:spPr>
          <a:xfrm>
            <a:off x="2589212" y="2133600"/>
            <a:ext cx="4313864" cy="3777622"/>
          </a:xfrm>
        </p:spPr>
        <p:txBody>
          <a:bodyPr>
            <a:normAutofit/>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40" name="Content Placeholder 3"/>
          <p:cNvSpPr>
            <a:spLocks noGrp="1"/>
          </p:cNvSpPr>
          <p:nvPr>
            <p:ph sz="half" idx="2"/>
          </p:nvPr>
        </p:nvSpPr>
        <p:spPr>
          <a:xfrm>
            <a:off x="7190747" y="2126222"/>
            <a:ext cx="4313864" cy="3777622"/>
          </a:xfrm>
        </p:spPr>
        <p:txBody>
          <a:bodyPr>
            <a:normAutofit/>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41" name="Date Placeholder 4"/>
          <p:cNvSpPr>
            <a:spLocks noGrp="1"/>
          </p:cNvSpPr>
          <p:nvPr>
            <p:ph type="dt" sz="half" idx="10"/>
          </p:nvPr>
        </p:nvSpPr>
        <p:spPr/>
        <p:txBody>
          <a:bodyPr/>
          <a:p>
            <a:fld id="{B61BEF0D-F0BB-DE4B-95CE-6DB70DBA9567}" type="datetimeFigureOut">
              <a:rPr lang="en-US" dirty="0"/>
            </a:fld>
            <a:endParaRPr lang="en-US" dirty="0"/>
          </a:p>
        </p:txBody>
      </p:sp>
      <p:sp>
        <p:nvSpPr>
          <p:cNvPr id="1048742" name="Footer Placeholder 5"/>
          <p:cNvSpPr>
            <a:spLocks noGrp="1"/>
          </p:cNvSpPr>
          <p:nvPr>
            <p:ph type="ftr" sz="quarter" idx="11"/>
          </p:nvPr>
        </p:nvSpPr>
        <p:spPr/>
        <p:txBody>
          <a:bodyPr/>
          <a:p>
            <a:endParaRPr lang="en-US" dirty="0"/>
          </a:p>
        </p:txBody>
      </p:sp>
      <p:sp>
        <p:nvSpPr>
          <p:cNvPr id="1048743"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4" name="Slide Number Placeholder 5"/>
          <p:cNvSpPr>
            <a:spLocks noGrp="1"/>
          </p:cNvSpPr>
          <p:nvPr>
            <p:ph type="sldNum" sz="quarter" idx="12"/>
          </p:nvPr>
        </p:nvSpPr>
        <p:spPr>
          <a:xfrm>
            <a:off x="531812" y="787782"/>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83" name=""/>
        <p:cNvGrpSpPr/>
        <p:nvPr/>
      </p:nvGrpSpPr>
      <p:grpSpPr>
        <a:xfrm>
          <a:off x="0" y="0"/>
          <a:ext cx="0" cy="0"/>
          <a:chOff x="0" y="0"/>
          <a:chExt cx="0" cy="0"/>
        </a:xfrm>
      </p:grpSpPr>
      <p:sp>
        <p:nvSpPr>
          <p:cNvPr id="1048713" name="Title 9"/>
          <p:cNvSpPr>
            <a:spLocks noGrp="1"/>
          </p:cNvSpPr>
          <p:nvPr>
            <p:ph type="title"/>
          </p:nvPr>
        </p:nvSpPr>
        <p:spPr/>
        <p:txBody>
          <a:bodyPr/>
          <a:p>
            <a:r>
              <a:rPr lang="en-GB"/>
              <a:t>Click to edit Master title style</a:t>
            </a:r>
            <a:endParaRPr lang="en-US" dirty="0"/>
          </a:p>
        </p:txBody>
      </p:sp>
      <p:sp>
        <p:nvSpPr>
          <p:cNvPr id="1048714"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48715" name="Content Placeholder 3"/>
          <p:cNvSpPr>
            <a:spLocks noGrp="1"/>
          </p:cNvSpPr>
          <p:nvPr>
            <p:ph sz="half" idx="2"/>
          </p:nvPr>
        </p:nvSpPr>
        <p:spPr>
          <a:xfrm>
            <a:off x="2589212" y="2548966"/>
            <a:ext cx="4342893" cy="3354060"/>
          </a:xfrm>
        </p:spPr>
        <p:txBody>
          <a:bodyPr>
            <a:normAutofit/>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16"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48717" name="Content Placeholder 5"/>
          <p:cNvSpPr>
            <a:spLocks noGrp="1"/>
          </p:cNvSpPr>
          <p:nvPr>
            <p:ph sz="quarter" idx="4"/>
          </p:nvPr>
        </p:nvSpPr>
        <p:spPr>
          <a:xfrm>
            <a:off x="7166957" y="2545738"/>
            <a:ext cx="4338674" cy="3354060"/>
          </a:xfrm>
        </p:spPr>
        <p:txBody>
          <a:bodyPr>
            <a:normAutofit/>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18" name="Date Placeholder 6"/>
          <p:cNvSpPr>
            <a:spLocks noGrp="1"/>
          </p:cNvSpPr>
          <p:nvPr>
            <p:ph type="dt" sz="half" idx="10"/>
          </p:nvPr>
        </p:nvSpPr>
        <p:spPr/>
        <p:txBody>
          <a:bodyPr/>
          <a:p>
            <a:fld id="{B61BEF0D-F0BB-DE4B-95CE-6DB70DBA9567}" type="datetimeFigureOut">
              <a:rPr lang="en-US" dirty="0"/>
            </a:fld>
            <a:endParaRPr lang="en-US" dirty="0"/>
          </a:p>
        </p:txBody>
      </p:sp>
      <p:sp>
        <p:nvSpPr>
          <p:cNvPr id="1048719" name="Footer Placeholder 7"/>
          <p:cNvSpPr>
            <a:spLocks noGrp="1"/>
          </p:cNvSpPr>
          <p:nvPr>
            <p:ph type="ftr" sz="quarter" idx="11"/>
          </p:nvPr>
        </p:nvSpPr>
        <p:spPr/>
        <p:txBody>
          <a:bodyPr/>
          <a:p>
            <a:endParaRPr lang="en-US" dirty="0"/>
          </a:p>
        </p:txBody>
      </p:sp>
      <p:sp>
        <p:nvSpPr>
          <p:cNvPr id="104872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1" name="Slide Number Placeholder 5"/>
          <p:cNvSpPr>
            <a:spLocks noGrp="1"/>
          </p:cNvSpPr>
          <p:nvPr>
            <p:ph type="sldNum" sz="quarter" idx="12"/>
          </p:nvPr>
        </p:nvSpPr>
        <p:spPr>
          <a:xfrm>
            <a:off x="531812" y="787782"/>
            <a:ext cx="779767" cy="365125"/>
          </a:xfrm>
        </p:spPr>
        <p:txBody>
          <a:bodyPr/>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78" name=""/>
        <p:cNvGrpSpPr/>
        <p:nvPr/>
      </p:nvGrpSpPr>
      <p:grpSpPr>
        <a:xfrm>
          <a:off x="0" y="0"/>
          <a:ext cx="0" cy="0"/>
          <a:chOff x="0" y="0"/>
          <a:chExt cx="0" cy="0"/>
        </a:xfrm>
      </p:grpSpPr>
      <p:sp>
        <p:nvSpPr>
          <p:cNvPr id="1048677" name="Title 1"/>
          <p:cNvSpPr>
            <a:spLocks noGrp="1"/>
          </p:cNvSpPr>
          <p:nvPr>
            <p:ph type="title"/>
          </p:nvPr>
        </p:nvSpPr>
        <p:spPr/>
        <p:txBody>
          <a:bodyPr/>
          <a:p>
            <a:r>
              <a:rPr lang="en-GB"/>
              <a:t>Click to edit Master title style</a:t>
            </a:r>
            <a:endParaRPr lang="en-US" dirty="0"/>
          </a:p>
        </p:txBody>
      </p:sp>
      <p:sp>
        <p:nvSpPr>
          <p:cNvPr id="1048678" name="Date Placeholder 2"/>
          <p:cNvSpPr>
            <a:spLocks noGrp="1"/>
          </p:cNvSpPr>
          <p:nvPr>
            <p:ph type="dt" sz="half" idx="10"/>
          </p:nvPr>
        </p:nvSpPr>
        <p:spPr/>
        <p:txBody>
          <a:bodyPr/>
          <a:p>
            <a:fld id="{B61BEF0D-F0BB-DE4B-95CE-6DB70DBA9567}" type="datetimeFigureOut">
              <a:rPr lang="en-US" dirty="0"/>
            </a:fld>
            <a:endParaRPr lang="en-US" dirty="0"/>
          </a:p>
        </p:txBody>
      </p:sp>
      <p:sp>
        <p:nvSpPr>
          <p:cNvPr id="1048679" name="Footer Placeholder 3"/>
          <p:cNvSpPr>
            <a:spLocks noGrp="1"/>
          </p:cNvSpPr>
          <p:nvPr>
            <p:ph type="ftr" sz="quarter" idx="11"/>
          </p:nvPr>
        </p:nvSpPr>
        <p:spPr/>
        <p:txBody>
          <a:bodyPr/>
          <a:p>
            <a:endParaRPr lang="en-US" dirty="0"/>
          </a:p>
        </p:txBody>
      </p:sp>
      <p:sp>
        <p:nvSpPr>
          <p:cNvPr id="104868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1"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84" name=""/>
        <p:cNvGrpSpPr/>
        <p:nvPr/>
      </p:nvGrpSpPr>
      <p:grpSpPr>
        <a:xfrm>
          <a:off x="0" y="0"/>
          <a:ext cx="0" cy="0"/>
          <a:chOff x="0" y="0"/>
          <a:chExt cx="0" cy="0"/>
        </a:xfrm>
      </p:grpSpPr>
      <p:sp>
        <p:nvSpPr>
          <p:cNvPr id="104872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1048723" name="Footer Placeholder 2"/>
          <p:cNvSpPr>
            <a:spLocks noGrp="1"/>
          </p:cNvSpPr>
          <p:nvPr>
            <p:ph type="ftr" sz="quarter" idx="11"/>
          </p:nvPr>
        </p:nvSpPr>
        <p:spPr/>
        <p:txBody>
          <a:bodyPr/>
          <a:p>
            <a:endParaRPr lang="en-US" dirty="0"/>
          </a:p>
        </p:txBody>
      </p:sp>
      <p:sp>
        <p:nvSpPr>
          <p:cNvPr id="104872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5"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89" name=""/>
        <p:cNvGrpSpPr/>
        <p:nvPr/>
      </p:nvGrpSpPr>
      <p:grpSpPr>
        <a:xfrm>
          <a:off x="0" y="0"/>
          <a:ext cx="0" cy="0"/>
          <a:chOff x="0" y="0"/>
          <a:chExt cx="0" cy="0"/>
        </a:xfrm>
      </p:grpSpPr>
      <p:sp>
        <p:nvSpPr>
          <p:cNvPr id="104875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1048753" name="Content Placeholder 2"/>
          <p:cNvSpPr>
            <a:spLocks noGrp="1"/>
          </p:cNvSpPr>
          <p:nvPr>
            <p:ph idx="1"/>
          </p:nvPr>
        </p:nvSpPr>
        <p:spPr>
          <a:xfrm>
            <a:off x="6323012" y="446088"/>
            <a:ext cx="5181600" cy="5414963"/>
          </a:xfrm>
        </p:spPr>
        <p:txBody>
          <a:bodyPr anchor="ctr">
            <a:normAutofit/>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75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04875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1048756" name="Footer Placeholder 5"/>
          <p:cNvSpPr>
            <a:spLocks noGrp="1"/>
          </p:cNvSpPr>
          <p:nvPr>
            <p:ph type="ftr" sz="quarter" idx="11"/>
          </p:nvPr>
        </p:nvSpPr>
        <p:spPr/>
        <p:txBody>
          <a:bodyPr/>
          <a:p>
            <a:endParaRPr lang="en-US" dirty="0"/>
          </a:p>
        </p:txBody>
      </p:sp>
      <p:sp>
        <p:nvSpPr>
          <p:cNvPr id="104875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8"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81" name=""/>
        <p:cNvGrpSpPr/>
        <p:nvPr/>
      </p:nvGrpSpPr>
      <p:grpSpPr>
        <a:xfrm>
          <a:off x="0" y="0"/>
          <a:ext cx="0" cy="0"/>
          <a:chOff x="0" y="0"/>
          <a:chExt cx="0" cy="0"/>
        </a:xfrm>
      </p:grpSpPr>
      <p:sp>
        <p:nvSpPr>
          <p:cNvPr id="1048700"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1048701"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1048702"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048703" name="Date Placeholder 4"/>
          <p:cNvSpPr>
            <a:spLocks noGrp="1"/>
          </p:cNvSpPr>
          <p:nvPr>
            <p:ph type="dt" sz="half" idx="10"/>
          </p:nvPr>
        </p:nvSpPr>
        <p:spPr/>
        <p:txBody>
          <a:bodyPr/>
          <a:p>
            <a:fld id="{B61BEF0D-F0BB-DE4B-95CE-6DB70DBA9567}" type="datetimeFigureOut">
              <a:rPr lang="en-US" dirty="0"/>
            </a:fld>
            <a:endParaRPr lang="en-US" dirty="0"/>
          </a:p>
        </p:txBody>
      </p:sp>
      <p:sp>
        <p:nvSpPr>
          <p:cNvPr id="1048704" name="Footer Placeholder 5"/>
          <p:cNvSpPr>
            <a:spLocks noGrp="1"/>
          </p:cNvSpPr>
          <p:nvPr>
            <p:ph type="ftr" sz="quarter" idx="11"/>
          </p:nvPr>
        </p:nvSpPr>
        <p:spPr/>
        <p:txBody>
          <a:bodyPr/>
          <a:p>
            <a:endParaRPr lang="en-US" dirty="0"/>
          </a:p>
        </p:txBody>
      </p:sp>
      <p:sp>
        <p:nvSpPr>
          <p:cNvPr id="1048705"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6" name="Slide Number Placeholder 6"/>
          <p:cNvSpPr>
            <a:spLocks noGrp="1"/>
          </p:cNvSpPr>
          <p:nvPr>
            <p:ph type="sldNum" sz="quarter" idx="12"/>
          </p:nvPr>
        </p:nvSpPr>
        <p:spPr>
          <a:xfrm>
            <a:off x="531812" y="4983087"/>
            <a:ext cx="779767" cy="365125"/>
          </a:xfrm>
        </p:spPr>
        <p:txBody>
          <a:bodyPr/>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25" name=""/>
        <p:cNvGrpSpPr/>
        <p:nvPr/>
      </p:nvGrpSpPr>
      <p:grpSpPr>
        <a:xfrm>
          <a:off x="0" y="0"/>
          <a:ext cx="0" cy="0"/>
          <a:chOff x="0" y="0"/>
          <a:chExt cx="0" cy="0"/>
        </a:xfrm>
      </p:grpSpPr>
      <p:grpSp>
        <p:nvGrpSpPr>
          <p:cNvPr id="26"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p>
            <a:r>
              <a:rPr lang="en-GB"/>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605"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705" y="624205"/>
            <a:ext cx="8911590" cy="1816735"/>
          </a:xfrm>
        </p:spPr>
        <p:txBody>
          <a:bodyPr>
            <a:normAutofit fontScale="90000"/>
          </a:bodyPr>
          <a:p>
            <a:r>
              <a:rPr lang="en-IN" dirty="0">
                <a:sym typeface="+mn-ea"/>
              </a:rPr>
              <a:t>A Nonlinear Regression Application via Machine</a:t>
            </a:r>
            <a:br>
              <a:rPr lang="en-IN" dirty="0">
                <a:sym typeface="+mn-ea"/>
              </a:rPr>
            </a:br>
            <a:r>
              <a:rPr lang="en-IN" dirty="0">
                <a:sym typeface="+mn-ea"/>
              </a:rPr>
              <a:t>Learning Techniques for Geomagnetic Data</a:t>
            </a:r>
            <a:br>
              <a:rPr lang="en-IN" dirty="0">
                <a:sym typeface="+mn-ea"/>
              </a:rPr>
            </a:br>
            <a:r>
              <a:rPr lang="en-IN" dirty="0">
                <a:sym typeface="+mn-ea"/>
              </a:rPr>
              <a:t>Reconstruction Processing</a:t>
            </a:r>
            <a:br>
              <a:rPr lang="en-US" dirty="0"/>
            </a:br>
            <a:endParaRPr lang="en-US"/>
          </a:p>
        </p:txBody>
      </p:sp>
      <p:sp>
        <p:nvSpPr>
          <p:cNvPr id="3" name="Content Placeholder 2"/>
          <p:cNvSpPr>
            <a:spLocks noGrp="1"/>
          </p:cNvSpPr>
          <p:nvPr>
            <p:ph idx="1"/>
          </p:nvPr>
        </p:nvSpPr>
        <p:spPr>
          <a:xfrm>
            <a:off x="2588895" y="2758440"/>
            <a:ext cx="8915400" cy="3152775"/>
          </a:xfrm>
        </p:spPr>
        <p:txBody>
          <a:bodyPr/>
          <a:p>
            <a:pPr marL="0" indent="0">
              <a:buNone/>
            </a:pPr>
            <a:r>
              <a:rPr lang="en-IN" dirty="0" err="1">
                <a:sym typeface="+mn-ea"/>
              </a:rPr>
              <a:t>CSEMPBNUM_</a:t>
            </a:r>
            <a:r>
              <a:rPr lang="en-US" dirty="0" err="1">
                <a:sym typeface="+mn-ea"/>
              </a:rPr>
              <a:t>E09</a:t>
            </a:r>
            <a:endParaRPr lang="en-US" dirty="0"/>
          </a:p>
          <a:p>
            <a:pPr marL="0" indent="0">
              <a:buNone/>
            </a:pPr>
            <a:endParaRPr lang="en-US"/>
          </a:p>
        </p:txBody>
      </p:sp>
      <p:graphicFrame>
        <p:nvGraphicFramePr>
          <p:cNvPr id="4" name="Table 3"/>
          <p:cNvGraphicFramePr/>
          <p:nvPr/>
        </p:nvGraphicFramePr>
        <p:xfrm>
          <a:off x="2742565" y="3276600"/>
          <a:ext cx="7440930" cy="2949575"/>
        </p:xfrm>
        <a:graphic>
          <a:graphicData uri="http://schemas.openxmlformats.org/drawingml/2006/table">
            <a:tbl>
              <a:tblPr firstRow="1" bandRow="1">
                <a:tableStyleId>{5C22544A-7EE6-4342-B048-85BDC9FD1C3A}</a:tableStyleId>
              </a:tblPr>
              <a:tblGrid>
                <a:gridCol w="3720465"/>
                <a:gridCol w="3720465"/>
              </a:tblGrid>
              <a:tr h="589915">
                <a:tc>
                  <a:txBody>
                    <a:bodyPr/>
                    <a:p>
                      <a:pPr>
                        <a:buNone/>
                      </a:pPr>
                      <a:r>
                        <a:rPr lang="en-US"/>
                        <a:t>Roll Number</a:t>
                      </a:r>
                      <a:endParaRPr lang="en-US"/>
                    </a:p>
                  </a:txBody>
                  <a:tcPr/>
                </a:tc>
                <a:tc>
                  <a:txBody>
                    <a:bodyPr/>
                    <a:p>
                      <a:pPr>
                        <a:buNone/>
                      </a:pPr>
                      <a:r>
                        <a:rPr lang="en-US"/>
                        <a:t>Name</a:t>
                      </a:r>
                      <a:endParaRPr lang="en-US"/>
                    </a:p>
                  </a:txBody>
                  <a:tcPr/>
                </a:tc>
              </a:tr>
              <a:tr h="589915">
                <a:tc>
                  <a:txBody>
                    <a:bodyPr/>
                    <a:p>
                      <a:pPr>
                        <a:buNone/>
                      </a:pPr>
                      <a:r>
                        <a:rPr lang="en-US"/>
                        <a:t>2210316548</a:t>
                      </a:r>
                      <a:endParaRPr lang="en-US"/>
                    </a:p>
                  </a:txBody>
                  <a:tcPr/>
                </a:tc>
                <a:tc>
                  <a:txBody>
                    <a:bodyPr/>
                    <a:p>
                      <a:pPr>
                        <a:buNone/>
                      </a:pPr>
                      <a:r>
                        <a:rPr lang="en-US"/>
                        <a:t>R.VARSHA</a:t>
                      </a:r>
                      <a:endParaRPr lang="en-US"/>
                    </a:p>
                  </a:txBody>
                  <a:tcPr/>
                </a:tc>
              </a:tr>
              <a:tr h="589915">
                <a:tc>
                  <a:txBody>
                    <a:bodyPr/>
                    <a:p>
                      <a:pPr>
                        <a:buNone/>
                      </a:pPr>
                      <a:r>
                        <a:rPr lang="en-US"/>
                        <a:t>2210316565</a:t>
                      </a:r>
                      <a:endParaRPr lang="en-US"/>
                    </a:p>
                  </a:txBody>
                  <a:tcPr/>
                </a:tc>
                <a:tc>
                  <a:txBody>
                    <a:bodyPr/>
                    <a:p>
                      <a:pPr>
                        <a:buNone/>
                      </a:pPr>
                      <a:r>
                        <a:rPr lang="en-US"/>
                        <a:t>K.KEERTHANA</a:t>
                      </a:r>
                      <a:endParaRPr lang="en-US"/>
                    </a:p>
                  </a:txBody>
                  <a:tcPr/>
                </a:tc>
              </a:tr>
              <a:tr h="589915">
                <a:tc>
                  <a:txBody>
                    <a:bodyPr/>
                    <a:p>
                      <a:pPr>
                        <a:buNone/>
                      </a:pPr>
                      <a:r>
                        <a:rPr lang="en-US"/>
                        <a:t>2210316557</a:t>
                      </a:r>
                      <a:endParaRPr lang="en-US"/>
                    </a:p>
                  </a:txBody>
                  <a:tcPr/>
                </a:tc>
                <a:tc>
                  <a:txBody>
                    <a:bodyPr/>
                    <a:p>
                      <a:pPr>
                        <a:buNone/>
                      </a:pPr>
                      <a:r>
                        <a:rPr lang="en-US"/>
                        <a:t>V.NEERAJ CHARY</a:t>
                      </a:r>
                      <a:endParaRPr lang="en-US"/>
                    </a:p>
                  </a:txBody>
                  <a:tcPr/>
                </a:tc>
              </a:tr>
              <a:tr h="589915">
                <a:tc>
                  <a:txBody>
                    <a:bodyPr/>
                    <a:p>
                      <a:pPr>
                        <a:buNone/>
                      </a:pPr>
                      <a:r>
                        <a:rPr lang="en-US"/>
                        <a:t>2210316527</a:t>
                      </a:r>
                      <a:endParaRPr lang="en-US"/>
                    </a:p>
                  </a:txBody>
                  <a:tcPr/>
                </a:tc>
                <a:tc>
                  <a:txBody>
                    <a:bodyPr/>
                    <a:p>
                      <a:pPr>
                        <a:buNone/>
                      </a:pPr>
                      <a:r>
                        <a:rPr lang="en-US"/>
                        <a:t>K.SAI KIRAN REDDY</a:t>
                      </a:r>
                      <a:endParaRPr 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6" name="Title 1048655"/>
          <p:cNvSpPr>
            <a:spLocks noGrp="1"/>
          </p:cNvSpPr>
          <p:nvPr>
            <p:ph type="title"/>
          </p:nvPr>
        </p:nvSpPr>
        <p:spPr/>
        <p:txBody>
          <a:bodyPr/>
          <a:p>
            <a:r>
              <a:rPr lang="en-US"/>
              <a:t>C</a:t>
            </a:r>
            <a:r>
              <a:rPr lang="en-US"/>
              <a:t>o</a:t>
            </a:r>
            <a:r>
              <a:rPr lang="en-US"/>
              <a:t>n</a:t>
            </a:r>
            <a:r>
              <a:rPr lang="en-US"/>
              <a:t>t</a:t>
            </a:r>
            <a:r>
              <a:rPr lang="en-US"/>
              <a:t>i</a:t>
            </a:r>
            <a:r>
              <a:rPr lang="en-US"/>
              <a:t>nued</a:t>
            </a:r>
            <a:r>
              <a:rPr lang="en-US"/>
              <a:t>.</a:t>
            </a:r>
            <a:r>
              <a:rPr lang="en-US"/>
              <a:t>.</a:t>
            </a:r>
            <a:r>
              <a:rPr lang="en-US"/>
              <a:t>.</a:t>
            </a:r>
            <a:r>
              <a:rPr lang="en-US"/>
              <a:t>(</a:t>
            </a:r>
            <a:r>
              <a:rPr lang="en-US"/>
              <a:t>4</a:t>
            </a:r>
            <a:r>
              <a:rPr lang="en-US"/>
              <a:t>)</a:t>
            </a:r>
            <a:endParaRPr lang="en-GB"/>
          </a:p>
        </p:txBody>
      </p:sp>
      <p:sp>
        <p:nvSpPr>
          <p:cNvPr id="1048657" name="Content Placeholder 1048656"/>
          <p:cNvSpPr>
            <a:spLocks noGrp="1"/>
          </p:cNvSpPr>
          <p:nvPr>
            <p:ph idx="1"/>
          </p:nvPr>
        </p:nvSpPr>
        <p:spPr/>
        <p:txBody>
          <a:bodyPr/>
          <a:p>
            <a:r>
              <a:rPr lang="en-GB"/>
              <a:t>Find the hyper-plane to segregate to classes (Scenario-5):</a:t>
            </a:r>
            <a:endParaRPr lang="en-GB"/>
          </a:p>
          <a:p>
            <a:r>
              <a:rPr lang="en-GB"/>
              <a:t>kernel trick</a:t>
            </a:r>
            <a:r>
              <a:rPr lang="en-US"/>
              <a:t>:</a:t>
            </a:r>
            <a:r>
              <a:rPr lang="en-US"/>
              <a:t> </a:t>
            </a:r>
            <a:r>
              <a:rPr lang="en-US"/>
              <a:t>It </a:t>
            </a:r>
            <a:r>
              <a:rPr lang="en-US"/>
              <a:t>c</a:t>
            </a:r>
            <a:r>
              <a:rPr lang="en-US"/>
              <a:t>onverts</a:t>
            </a:r>
            <a:r>
              <a:rPr lang="en-US"/>
              <a:t> not separable problem to separable problem</a:t>
            </a:r>
            <a:r>
              <a:rPr lang="en-US"/>
              <a:t>.</a:t>
            </a:r>
            <a:r>
              <a:rPr lang="en-US"/>
              <a:t> </a:t>
            </a:r>
            <a:endParaRPr lang="en-GB"/>
          </a:p>
        </p:txBody>
      </p:sp>
      <p:pic>
        <p:nvPicPr>
          <p:cNvPr id="2097162" name="Picture 2097161"/>
          <p:cNvPicPr/>
          <p:nvPr/>
        </p:nvPicPr>
        <p:blipFill>
          <a:blip r:embed="rId1"/>
          <a:stretch>
            <a:fillRect/>
          </a:stretch>
        </p:blipFill>
        <p:spPr>
          <a:xfrm>
            <a:off x="2916142" y="3102725"/>
            <a:ext cx="4631088" cy="32402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4" name="Title 1048623"/>
          <p:cNvSpPr>
            <a:spLocks noGrp="1"/>
          </p:cNvSpPr>
          <p:nvPr>
            <p:ph type="title"/>
          </p:nvPr>
        </p:nvSpPr>
        <p:spPr/>
        <p:txBody>
          <a:bodyPr/>
          <a:p>
            <a:r>
              <a:rPr lang="en-US"/>
              <a:t>R</a:t>
            </a:r>
            <a:r>
              <a:rPr lang="en-US"/>
              <a:t>a</a:t>
            </a:r>
            <a:r>
              <a:rPr lang="en-US"/>
              <a:t>n</a:t>
            </a:r>
            <a:r>
              <a:rPr lang="en-US"/>
              <a:t>d</a:t>
            </a:r>
            <a:r>
              <a:rPr lang="en-US"/>
              <a:t>om</a:t>
            </a:r>
            <a:r>
              <a:rPr lang="en-US"/>
              <a:t> </a:t>
            </a:r>
            <a:r>
              <a:rPr lang="en-US"/>
              <a:t>F</a:t>
            </a:r>
            <a:r>
              <a:rPr lang="en-US"/>
              <a:t>o</a:t>
            </a:r>
            <a:r>
              <a:rPr lang="en-US"/>
              <a:t>r</a:t>
            </a:r>
            <a:r>
              <a:rPr lang="en-US"/>
              <a:t>e</a:t>
            </a:r>
            <a:r>
              <a:rPr lang="en-US"/>
              <a:t>s</a:t>
            </a:r>
            <a:r>
              <a:rPr lang="en-US"/>
              <a:t>t</a:t>
            </a:r>
            <a:r>
              <a:rPr lang="en-US"/>
              <a:t> </a:t>
            </a:r>
            <a:r>
              <a:rPr lang="en-US"/>
              <a:t>A</a:t>
            </a:r>
            <a:r>
              <a:rPr lang="en-US"/>
              <a:t>l</a:t>
            </a:r>
            <a:r>
              <a:rPr lang="en-US"/>
              <a:t>g</a:t>
            </a:r>
            <a:r>
              <a:rPr lang="en-US"/>
              <a:t>orithm</a:t>
            </a:r>
            <a:endParaRPr lang="en-GB"/>
          </a:p>
        </p:txBody>
      </p:sp>
      <p:sp>
        <p:nvSpPr>
          <p:cNvPr id="1048625" name="Content Placeholder 1048624"/>
          <p:cNvSpPr>
            <a:spLocks noGrp="1"/>
          </p:cNvSpPr>
          <p:nvPr>
            <p:ph idx="1"/>
          </p:nvPr>
        </p:nvSpPr>
        <p:spPr/>
        <p:txBody>
          <a:bodyPr/>
          <a:p>
            <a:r>
              <a:rPr lang="en-GB"/>
              <a:t>Random forest is a supervised learning algorithm which is used for both classification as well as regression.</a:t>
            </a:r>
            <a:endParaRPr lang="en-GB"/>
          </a:p>
          <a:p>
            <a:r>
              <a:rPr lang="en-GB"/>
              <a:t>As we know that a forest is made up of trees and more trees means more robust forest. Similarly, random forest algorithm creates decision trees on data samples and then gets the prediction from each of them and finally selects the best solution by means of voting</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0" name="Title 1048619"/>
          <p:cNvSpPr>
            <a:spLocks noGrp="1"/>
          </p:cNvSpPr>
          <p:nvPr>
            <p:ph type="title"/>
          </p:nvPr>
        </p:nvSpPr>
        <p:spPr/>
        <p:txBody>
          <a:bodyPr/>
          <a:p>
            <a:r>
              <a:rPr lang="en-US"/>
              <a:t>H</a:t>
            </a:r>
            <a:r>
              <a:rPr lang="en-US"/>
              <a:t>o</a:t>
            </a:r>
            <a:r>
              <a:rPr lang="en-US"/>
              <a:t>w</a:t>
            </a:r>
            <a:r>
              <a:rPr lang="en-US"/>
              <a:t> </a:t>
            </a:r>
            <a:r>
              <a:rPr lang="en-US"/>
              <a:t>d</a:t>
            </a:r>
            <a:r>
              <a:rPr lang="en-US"/>
              <a:t>o</a:t>
            </a:r>
            <a:r>
              <a:rPr lang="en-US"/>
              <a:t>es</a:t>
            </a:r>
            <a:r>
              <a:rPr lang="en-US"/>
              <a:t> it</a:t>
            </a:r>
            <a:r>
              <a:rPr lang="en-US"/>
              <a:t> </a:t>
            </a:r>
            <a:r>
              <a:rPr lang="en-US"/>
              <a:t>w</a:t>
            </a:r>
            <a:r>
              <a:rPr lang="en-US"/>
              <a:t>o</a:t>
            </a:r>
            <a:r>
              <a:rPr lang="en-US"/>
              <a:t>rk</a:t>
            </a:r>
            <a:r>
              <a:rPr lang="en-US"/>
              <a:t> </a:t>
            </a:r>
            <a:r>
              <a:rPr lang="en-US"/>
              <a:t>?</a:t>
            </a:r>
            <a:endParaRPr lang="en-GB"/>
          </a:p>
        </p:txBody>
      </p:sp>
      <p:sp>
        <p:nvSpPr>
          <p:cNvPr id="1048621" name="Content Placeholder 1048620"/>
          <p:cNvSpPr>
            <a:spLocks noGrp="1"/>
          </p:cNvSpPr>
          <p:nvPr>
            <p:ph idx="1"/>
          </p:nvPr>
        </p:nvSpPr>
        <p:spPr/>
        <p:txBody>
          <a:bodyPr/>
          <a:p>
            <a:r>
              <a:rPr lang="en-GB"/>
              <a:t>Step 1 − First, start with the selection of random samples from a given dataset.</a:t>
            </a:r>
            <a:endParaRPr lang="en-GB"/>
          </a:p>
          <a:p>
            <a:r>
              <a:rPr lang="en-GB"/>
              <a:t>Step 2 − Next, this algorithm will construct a decision tree for every sample. Then it will get the prediction result from every decision tree.</a:t>
            </a:r>
            <a:endParaRPr lang="en-GB"/>
          </a:p>
          <a:p>
            <a:r>
              <a:rPr lang="en-GB"/>
              <a:t>Step 3 − In this step, voting will be performed for every predicted result.</a:t>
            </a:r>
            <a:endParaRPr lang="en-GB"/>
          </a:p>
          <a:p>
            <a:r>
              <a:rPr lang="en-GB"/>
              <a:t>Step 4 − At last, select the most voted prediction result as the final prediction result.</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6" name="Title 1"/>
          <p:cNvSpPr>
            <a:spLocks noGrp="1"/>
          </p:cNvSpPr>
          <p:nvPr>
            <p:ph type="title"/>
          </p:nvPr>
        </p:nvSpPr>
        <p:spPr/>
        <p:txBody>
          <a:bodyPr/>
          <a:p>
            <a:r>
              <a:rPr lang="en-IN" dirty="0"/>
              <a:t>         </a:t>
            </a:r>
            <a:endParaRPr lang="en-US" dirty="0"/>
          </a:p>
        </p:txBody>
      </p:sp>
      <p:sp>
        <p:nvSpPr>
          <p:cNvPr id="1048617" name="Content Placeholder 2"/>
          <p:cNvSpPr>
            <a:spLocks noGrp="1"/>
          </p:cNvSpPr>
          <p:nvPr>
            <p:ph idx="1"/>
          </p:nvPr>
        </p:nvSpPr>
        <p:spPr/>
        <p:txBody>
          <a:bodyPr>
            <a:normAutofit/>
          </a:bodyPr>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p:pic>
        <p:nvPicPr>
          <p:cNvPr id="2097157" name="Picture 2097156"/>
          <p:cNvPicPr/>
          <p:nvPr/>
        </p:nvPicPr>
        <p:blipFill>
          <a:blip r:embed="rId1"/>
          <a:stretch>
            <a:fillRect/>
          </a:stretch>
        </p:blipFill>
        <p:spPr>
          <a:xfrm>
            <a:off x="2873465" y="1105175"/>
            <a:ext cx="7524710" cy="48060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2693019" y="624110"/>
            <a:ext cx="8911687" cy="1280890"/>
          </a:xfrm>
        </p:spPr>
        <p:txBody>
          <a:bodyPr/>
          <a:p>
            <a:r>
              <a:rPr lang="en-IN" dirty="0"/>
              <a:t>   </a:t>
            </a:r>
            <a:r>
              <a:rPr lang="en-US" dirty="0"/>
              <a:t>Gradient </a:t>
            </a:r>
            <a:r>
              <a:rPr lang="en-US" dirty="0"/>
              <a:t>B</a:t>
            </a:r>
            <a:r>
              <a:rPr lang="en-US" dirty="0"/>
              <a:t>o</a:t>
            </a:r>
            <a:r>
              <a:rPr lang="en-US" dirty="0"/>
              <a:t>o</a:t>
            </a:r>
            <a:r>
              <a:rPr lang="en-US" dirty="0"/>
              <a:t>s</a:t>
            </a:r>
            <a:r>
              <a:rPr lang="en-US" dirty="0"/>
              <a:t>t</a:t>
            </a:r>
            <a:r>
              <a:rPr lang="en-US" dirty="0"/>
              <a:t>i</a:t>
            </a:r>
            <a:r>
              <a:rPr lang="en-US" dirty="0"/>
              <a:t>ng</a:t>
            </a:r>
            <a:r>
              <a:rPr lang="en-US" dirty="0"/>
              <a:t> </a:t>
            </a:r>
            <a:endParaRPr lang="en-US" dirty="0"/>
          </a:p>
        </p:txBody>
      </p:sp>
      <p:sp>
        <p:nvSpPr>
          <p:cNvPr id="1048613" name="Content Placeholder 2"/>
          <p:cNvSpPr>
            <a:spLocks noGrp="1"/>
          </p:cNvSpPr>
          <p:nvPr>
            <p:ph idx="1"/>
          </p:nvPr>
        </p:nvSpPr>
        <p:spPr>
          <a:xfrm rot="1651">
            <a:off x="2688399" y="2098918"/>
            <a:ext cx="8915400" cy="3777622"/>
          </a:xfrm>
        </p:spPr>
        <p:txBody>
          <a:bodyPr>
            <a:noAutofit/>
          </a:bodyPr>
          <a:p>
            <a:r>
              <a:rPr lang="en-IN" sz="2400" dirty="0"/>
              <a:t>The term ‘Boosting’ refers to a family of algorithms which converts weak learner to strong learners. Boosting is an ensemble method for improving the model predictions of any given learning algorithm. The idea of boosting is to train weak learners sequentially, each trying to correct its predecessor.</a:t>
            </a:r>
            <a:endParaRPr lang="en-IN" sz="2400" dirty="0"/>
          </a:p>
          <a:p>
            <a:r>
              <a:rPr lang="en-IN" sz="2400" dirty="0"/>
              <a:t>Gradient Boosting works by sequentially adding predictors to an ensemble, each one correcting its predecessor. However, instead of changing the weights for every incorrect classified observation at every iteration like AdaBoost, Gradient Boosting method tries to fit the new predictor to the residual errors made by the previous predictor.</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71" name="Title 1048770"/>
          <p:cNvSpPr>
            <a:spLocks noGrp="1"/>
          </p:cNvSpPr>
          <p:nvPr>
            <p:ph type="title"/>
          </p:nvPr>
        </p:nvSpPr>
        <p:spPr/>
        <p:txBody>
          <a:bodyPr/>
          <a:p>
            <a:r>
              <a:rPr lang="en-US"/>
              <a:t>E</a:t>
            </a:r>
            <a:r>
              <a:rPr lang="en-US"/>
              <a:t>x</a:t>
            </a:r>
            <a:r>
              <a:rPr lang="en-US"/>
              <a:t>a</a:t>
            </a:r>
            <a:r>
              <a:rPr lang="en-US"/>
              <a:t>m</a:t>
            </a:r>
            <a:r>
              <a:rPr lang="en-US"/>
              <a:t>p</a:t>
            </a:r>
            <a:r>
              <a:rPr lang="en-US"/>
              <a:t>l</a:t>
            </a:r>
            <a:r>
              <a:rPr lang="en-US"/>
              <a:t>e</a:t>
            </a:r>
            <a:r>
              <a:rPr lang="en-US"/>
              <a:t> </a:t>
            </a:r>
            <a:r>
              <a:rPr lang="en-US"/>
              <a:t>s</a:t>
            </a:r>
            <a:r>
              <a:rPr lang="en-US"/>
              <a:t>c</a:t>
            </a:r>
            <a:r>
              <a:rPr lang="en-US"/>
              <a:t>e</a:t>
            </a:r>
            <a:r>
              <a:rPr lang="en-US"/>
              <a:t>n</a:t>
            </a:r>
            <a:r>
              <a:rPr lang="en-US"/>
              <a:t>a</a:t>
            </a:r>
            <a:r>
              <a:rPr lang="en-US"/>
              <a:t>rio</a:t>
            </a:r>
            <a:r>
              <a:rPr lang="en-US"/>
              <a:t> </a:t>
            </a:r>
            <a:r>
              <a:rPr lang="en-US"/>
              <a:t>:</a:t>
            </a:r>
            <a:endParaRPr lang="en-GB"/>
          </a:p>
        </p:txBody>
      </p:sp>
      <p:sp>
        <p:nvSpPr>
          <p:cNvPr id="1048772" name="Content Placeholder 1048771"/>
          <p:cNvSpPr>
            <a:spLocks noGrp="1"/>
          </p:cNvSpPr>
          <p:nvPr>
            <p:ph idx="1"/>
          </p:nvPr>
        </p:nvSpPr>
        <p:spPr/>
        <p:txBody>
          <a:bodyPr/>
          <a:p>
            <a:r>
              <a:rPr lang="en-GB"/>
              <a:t>Assume, you are given a previous model M to improve on. Currently you observe that the model has an accuracy of 80% (any metric). How do you go further about it?</a:t>
            </a:r>
            <a:endParaRPr lang="en-GB"/>
          </a:p>
          <a:p>
            <a:r>
              <a:rPr lang="en-GB"/>
              <a:t>One simple way is to build an entirely different model using new set of input variables and trying better ensemble learners. On the contrary, I have a much simpler way to suggest. It goes like this:</a:t>
            </a:r>
            <a:endParaRPr lang="en-GB"/>
          </a:p>
          <a:p>
            <a:r>
              <a:rPr lang="en-GB"/>
              <a:t>Y = M(x) + error</a:t>
            </a:r>
            <a:endParaRPr lang="en-GB"/>
          </a:p>
          <a:p>
            <a:r>
              <a:rPr lang="en-GB"/>
              <a:t>error = G(x) + error2</a:t>
            </a:r>
            <a:endParaRPr lang="en-GB"/>
          </a:p>
          <a:p>
            <a:r>
              <a:rPr lang="en-GB"/>
              <a:t>error2 = H(x) + error3</a:t>
            </a:r>
            <a:r>
              <a:rPr lang="en-US"/>
              <a:t> </a:t>
            </a:r>
            <a:r>
              <a:rPr lang="en-US"/>
              <a:t> </a:t>
            </a:r>
            <a:r>
              <a:rPr lang="en-US"/>
              <a:t> </a:t>
            </a:r>
            <a:r>
              <a:rPr lang="en-US"/>
              <a:t>/</a:t>
            </a:r>
            <a:r>
              <a:rPr lang="en-US"/>
              <a:t>/</a:t>
            </a:r>
            <a:r>
              <a:rPr lang="en-US"/>
              <a:t>8</a:t>
            </a:r>
            <a:r>
              <a:rPr lang="en-US"/>
              <a:t>4</a:t>
            </a:r>
            <a:r>
              <a:rPr lang="en-US"/>
              <a:t>%</a:t>
            </a:r>
            <a:endParaRPr lang="en-GB"/>
          </a:p>
          <a:p>
            <a:r>
              <a:rPr lang="en-GB"/>
              <a:t>Y = M(x) + G(x) + H(x) + error3</a:t>
            </a:r>
            <a:endParaRPr lang="en-GB"/>
          </a:p>
          <a:p>
            <a:r>
              <a:rPr lang="en-GB"/>
              <a:t>Y = alpha * M(x) + beta * G(x) + gamma * H(x) + error4</a:t>
            </a:r>
            <a:r>
              <a:rPr lang="en-US"/>
              <a:t> </a:t>
            </a:r>
            <a:r>
              <a:rPr lang="en-US"/>
              <a:t> </a:t>
            </a:r>
            <a:r>
              <a:rPr lang="en-US"/>
              <a:t> </a:t>
            </a:r>
            <a:r>
              <a:rPr lang="en-US"/>
              <a:t> </a:t>
            </a:r>
            <a:r>
              <a:rPr lang="en-US"/>
              <a:t>/</a:t>
            </a:r>
            <a:r>
              <a:rPr lang="en-US"/>
              <a:t>/</a:t>
            </a:r>
            <a:r>
              <a:rPr lang="en-US"/>
              <a:t>a</a:t>
            </a:r>
            <a:r>
              <a:rPr lang="en-US"/>
              <a:t>b</a:t>
            </a:r>
            <a:r>
              <a:rPr lang="en-US"/>
              <a:t>o</a:t>
            </a:r>
            <a:r>
              <a:rPr lang="en-US"/>
              <a:t>v</a:t>
            </a:r>
            <a:r>
              <a:rPr lang="en-US"/>
              <a:t>e</a:t>
            </a:r>
            <a:r>
              <a:rPr lang="en-US"/>
              <a:t> </a:t>
            </a:r>
            <a:r>
              <a:rPr lang="en-US"/>
              <a:t>8</a:t>
            </a:r>
            <a:r>
              <a:rPr lang="en-US"/>
              <a:t>4</a:t>
            </a:r>
            <a:r>
              <a:rPr lang="en-US"/>
              <a:t>%</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73" name="Title 1048772"/>
          <p:cNvSpPr>
            <a:spLocks noGrp="1"/>
          </p:cNvSpPr>
          <p:nvPr>
            <p:ph type="title"/>
          </p:nvPr>
        </p:nvSpPr>
        <p:spPr/>
        <p:txBody>
          <a:bodyPr/>
          <a:p>
            <a:r>
              <a:rPr lang="en-US"/>
              <a:t>L</a:t>
            </a:r>
            <a:r>
              <a:rPr lang="en-US"/>
              <a:t>i</a:t>
            </a:r>
            <a:r>
              <a:rPr lang="en-US"/>
              <a:t>n</a:t>
            </a:r>
            <a:r>
              <a:rPr lang="en-US"/>
              <a:t>e</a:t>
            </a:r>
            <a:r>
              <a:rPr lang="en-US"/>
              <a:t>a</a:t>
            </a:r>
            <a:r>
              <a:rPr lang="en-US"/>
              <a:t>r</a:t>
            </a:r>
            <a:r>
              <a:rPr lang="en-US"/>
              <a:t> </a:t>
            </a:r>
            <a:r>
              <a:rPr lang="en-US"/>
              <a:t>i</a:t>
            </a:r>
            <a:r>
              <a:rPr lang="en-US"/>
              <a:t>n</a:t>
            </a:r>
            <a:r>
              <a:rPr lang="en-US"/>
              <a:t>t</a:t>
            </a:r>
            <a:r>
              <a:rPr lang="en-US"/>
              <a:t>e</a:t>
            </a:r>
            <a:r>
              <a:rPr lang="en-US"/>
              <a:t>r</a:t>
            </a:r>
            <a:r>
              <a:rPr lang="en-US"/>
              <a:t>polation</a:t>
            </a:r>
            <a:endParaRPr lang="en-GB"/>
          </a:p>
        </p:txBody>
      </p:sp>
      <p:sp>
        <p:nvSpPr>
          <p:cNvPr id="1048774" name="Content Placeholder 1048773"/>
          <p:cNvSpPr>
            <a:spLocks noGrp="1"/>
          </p:cNvSpPr>
          <p:nvPr>
            <p:ph idx="1"/>
          </p:nvPr>
        </p:nvSpPr>
        <p:spPr/>
        <p:txBody>
          <a:bodyPr/>
          <a:p>
            <a:r>
              <a:rPr lang="en-GB"/>
              <a:t>Linear interpolation is a form of interpolation, which involves the generation of new values based on an existing set of values. Linear interpolation is achieved by geometrically rendering a straight line between two adjacent points on a graph or plane. All points on the line other than the original two can be considered interpolated values.</a:t>
            </a:r>
            <a:endParaRPr lang="en-GB"/>
          </a:p>
          <a:p>
            <a:r>
              <a:rPr lang="en-US"/>
              <a:t>D</a:t>
            </a:r>
            <a:r>
              <a:rPr lang="en-US"/>
              <a:t>i</a:t>
            </a:r>
            <a:r>
              <a:rPr lang="en-US"/>
              <a:t>s</a:t>
            </a:r>
            <a:r>
              <a:rPr lang="en-US"/>
              <a:t>a</a:t>
            </a:r>
            <a:r>
              <a:rPr lang="en-US"/>
              <a:t>d</a:t>
            </a:r>
            <a:r>
              <a:rPr lang="en-US"/>
              <a:t>vantages</a:t>
            </a:r>
            <a:r>
              <a:rPr lang="en-US"/>
              <a:t>:</a:t>
            </a:r>
            <a:endParaRPr lang="en-GB"/>
          </a:p>
          <a:p>
            <a:r>
              <a:rPr lang="en-US"/>
              <a:t>Linear</a:t>
            </a:r>
            <a:r>
              <a:rPr lang="en-GB"/>
              <a:t> interpolation is quick and easy, but it is not very precise</a:t>
            </a:r>
            <a:endParaRPr lang="en-GB"/>
          </a:p>
          <a:p>
            <a:r>
              <a:rPr lang="en-US"/>
              <a:t>T</a:t>
            </a:r>
            <a:r>
              <a:rPr lang="en-GB"/>
              <a:t>he error is proportional to the square of the distance between the data points.</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75" name="Title 1048774"/>
          <p:cNvSpPr>
            <a:spLocks noGrp="1"/>
          </p:cNvSpPr>
          <p:nvPr>
            <p:ph type="title"/>
          </p:nvPr>
        </p:nvSpPr>
        <p:spPr/>
        <p:txBody>
          <a:bodyPr/>
          <a:p>
            <a:r>
              <a:rPr lang="en-US"/>
              <a:t>U</a:t>
            </a:r>
            <a:r>
              <a:rPr lang="en-US"/>
              <a:t>p</a:t>
            </a:r>
            <a:r>
              <a:rPr lang="en-US"/>
              <a:t> </a:t>
            </a:r>
            <a:r>
              <a:rPr lang="en-US"/>
              <a:t>u</a:t>
            </a:r>
            <a:r>
              <a:rPr lang="en-US"/>
              <a:t>n</a:t>
            </a:r>
            <a:r>
              <a:rPr lang="en-US"/>
              <a:t>t</a:t>
            </a:r>
            <a:r>
              <a:rPr lang="en-US"/>
              <a:t>i</a:t>
            </a:r>
            <a:r>
              <a:rPr lang="en-US"/>
              <a:t>l</a:t>
            </a:r>
            <a:r>
              <a:rPr lang="en-US"/>
              <a:t> </a:t>
            </a:r>
            <a:r>
              <a:rPr lang="en-US"/>
              <a:t>n</a:t>
            </a:r>
            <a:r>
              <a:rPr lang="en-US"/>
              <a:t>e</a:t>
            </a:r>
            <a:r>
              <a:rPr lang="en-US"/>
              <a:t>x</a:t>
            </a:r>
            <a:r>
              <a:rPr lang="en-US"/>
              <a:t>t</a:t>
            </a:r>
            <a:r>
              <a:rPr lang="en-US"/>
              <a:t> </a:t>
            </a:r>
            <a:r>
              <a:rPr lang="en-US"/>
              <a:t>r</a:t>
            </a:r>
            <a:r>
              <a:rPr lang="en-US"/>
              <a:t>e</a:t>
            </a:r>
            <a:r>
              <a:rPr lang="en-US"/>
              <a:t>v</a:t>
            </a:r>
            <a:r>
              <a:rPr lang="en-US"/>
              <a:t>i</a:t>
            </a:r>
            <a:r>
              <a:rPr lang="en-US"/>
              <a:t>ew</a:t>
            </a:r>
            <a:r>
              <a:rPr lang="en-US"/>
              <a:t>:</a:t>
            </a:r>
            <a:endParaRPr lang="en-GB"/>
          </a:p>
        </p:txBody>
      </p:sp>
      <p:sp>
        <p:nvSpPr>
          <p:cNvPr id="1048776" name="Content Placeholder 1048775"/>
          <p:cNvSpPr>
            <a:spLocks noGrp="1"/>
          </p:cNvSpPr>
          <p:nvPr>
            <p:ph idx="1"/>
          </p:nvPr>
        </p:nvSpPr>
        <p:spPr/>
        <p:txBody>
          <a:bodyPr/>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2925" y="2574195"/>
            <a:ext cx="8911687" cy="1280890"/>
          </a:xfrm>
        </p:spPr>
        <p:txBody>
          <a:bodyPr/>
          <a:p>
            <a:r>
              <a:rPr lang="en-US" b="1"/>
              <a:t>THANK YOU</a:t>
            </a:r>
            <a:endParaRPr lang="en-US" b="1"/>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4" name="Title 1"/>
          <p:cNvSpPr>
            <a:spLocks noGrp="1"/>
          </p:cNvSpPr>
          <p:nvPr>
            <p:ph type="title"/>
          </p:nvPr>
        </p:nvSpPr>
        <p:spPr/>
        <p:txBody>
          <a:bodyPr/>
          <a:p>
            <a:r>
              <a:rPr lang="en-IN" dirty="0"/>
              <a:t>REQUIREMENTS</a:t>
            </a:r>
            <a:endParaRPr lang="en-US" dirty="0"/>
          </a:p>
        </p:txBody>
      </p:sp>
      <p:sp>
        <p:nvSpPr>
          <p:cNvPr id="1048635" name="Content Placeholder 2"/>
          <p:cNvSpPr>
            <a:spLocks noGrp="1"/>
          </p:cNvSpPr>
          <p:nvPr>
            <p:ph idx="1"/>
          </p:nvPr>
        </p:nvSpPr>
        <p:spPr/>
        <p:txBody>
          <a:bodyPr>
            <a:normAutofit/>
          </a:bodyPr>
          <a:p>
            <a:r>
              <a:rPr lang="en-IN" sz="2400" dirty="0"/>
              <a:t>Anaconda - Jupyter Notebook</a:t>
            </a:r>
            <a:endParaRPr lang="en-US" sz="2400" dirty="0"/>
          </a:p>
          <a:p>
            <a:r>
              <a:rPr lang="en-IN" sz="2400" dirty="0"/>
              <a:t>Knowledge in Python</a:t>
            </a:r>
            <a:endParaRPr lang="en-US" sz="2400" dirty="0"/>
          </a:p>
          <a:p>
            <a:r>
              <a:rPr lang="en-IN" sz="2400" dirty="0"/>
              <a:t>Datasets</a:t>
            </a:r>
            <a:endParaRPr lang="en-US" sz="2400"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6" name="Title 1"/>
          <p:cNvSpPr>
            <a:spLocks noGrp="1"/>
          </p:cNvSpPr>
          <p:nvPr>
            <p:ph type="title"/>
          </p:nvPr>
        </p:nvSpPr>
        <p:spPr/>
        <p:txBody>
          <a:bodyPr/>
          <a:p>
            <a:r>
              <a:rPr lang="en-IN" dirty="0"/>
              <a:t>What are we doing ?</a:t>
            </a:r>
            <a:br>
              <a:rPr lang="en-IN" dirty="0"/>
            </a:br>
            <a:endParaRPr lang="en-US" dirty="0"/>
          </a:p>
        </p:txBody>
      </p:sp>
      <p:sp>
        <p:nvSpPr>
          <p:cNvPr id="1048637" name="Content Placeholder 2"/>
          <p:cNvSpPr>
            <a:spLocks noGrp="1"/>
          </p:cNvSpPr>
          <p:nvPr>
            <p:ph idx="1"/>
          </p:nvPr>
        </p:nvSpPr>
        <p:spPr/>
        <p:txBody>
          <a:bodyPr>
            <a:normAutofit fontScale="95833" lnSpcReduction="20000"/>
          </a:bodyPr>
          <a:p>
            <a:pPr marL="0" indent="0">
              <a:buNone/>
            </a:pPr>
            <a:r>
              <a:rPr lang="en-IN" sz="2400" dirty="0"/>
              <a:t>The integrity of geomagnetic data is a critical</a:t>
            </a:r>
            <a:r>
              <a:rPr lang="en-US" sz="2400" dirty="0"/>
              <a:t> </a:t>
            </a:r>
            <a:r>
              <a:rPr lang="en-US" sz="2400" dirty="0"/>
              <a:t>factor</a:t>
            </a:r>
            <a:r>
              <a:rPr lang="en-IN" sz="2400" dirty="0"/>
              <a:t> in understanding the evolutionary process of Earth’s</a:t>
            </a:r>
            <a:r>
              <a:rPr lang="en-US" sz="2400" dirty="0"/>
              <a:t> </a:t>
            </a:r>
            <a:r>
              <a:rPr lang="en-US" sz="2400" dirty="0"/>
              <a:t>magnetic</a:t>
            </a:r>
            <a:r>
              <a:rPr lang="en-IN" sz="2400" dirty="0"/>
              <a:t> field, as it provides useful information for near-surface</a:t>
            </a:r>
            <a:r>
              <a:rPr lang="en-US" sz="2400" dirty="0"/>
              <a:t> </a:t>
            </a:r>
            <a:r>
              <a:rPr lang="en-US" sz="2400" dirty="0"/>
              <a:t>exploration</a:t>
            </a:r>
            <a:r>
              <a:rPr lang="en-IN" sz="2400" dirty="0"/>
              <a:t>, unexploded explosive ordnance detection, and so</a:t>
            </a:r>
            <a:r>
              <a:rPr lang="en-US" sz="2400" dirty="0"/>
              <a:t> </a:t>
            </a:r>
            <a:r>
              <a:rPr lang="en-IN" sz="2400" dirty="0"/>
              <a:t>on. Aimed to reconstruct undersampled geomagnetic data, this</a:t>
            </a:r>
            <a:r>
              <a:rPr lang="en-US" sz="2400" dirty="0"/>
              <a:t> </a:t>
            </a:r>
            <a:r>
              <a:rPr lang="en-US" sz="2400" dirty="0"/>
              <a:t>paper</a:t>
            </a:r>
            <a:r>
              <a:rPr lang="en-US" sz="2400" dirty="0"/>
              <a:t> </a:t>
            </a:r>
            <a:r>
              <a:rPr lang="en-US" sz="2400" dirty="0"/>
              <a:t>presents</a:t>
            </a:r>
            <a:r>
              <a:rPr lang="en-IN" sz="2400" dirty="0"/>
              <a:t> a geomagnetic data reconstruction approach</a:t>
            </a:r>
            <a:r>
              <a:rPr lang="en-US" sz="2400" dirty="0"/>
              <a:t> </a:t>
            </a:r>
            <a:r>
              <a:rPr lang="en-US" sz="2400" dirty="0"/>
              <a:t>based</a:t>
            </a:r>
            <a:r>
              <a:rPr lang="en-IN" sz="2400" dirty="0"/>
              <a:t> on machine learning techniques.</a:t>
            </a:r>
            <a:endParaRPr lang="en-IN" sz="2400" dirty="0"/>
          </a:p>
          <a:p>
            <a:pPr marL="0" indent="0">
              <a:buNone/>
            </a:pPr>
            <a:r>
              <a:rPr lang="en-IN" sz="2400" dirty="0"/>
              <a:t>The traditional linear</a:t>
            </a:r>
            <a:r>
              <a:rPr lang="en-US" sz="2400" dirty="0"/>
              <a:t> </a:t>
            </a:r>
            <a:r>
              <a:rPr lang="en-US" sz="2400" dirty="0"/>
              <a:t>i</a:t>
            </a:r>
            <a:r>
              <a:rPr lang="en-US" sz="2400" dirty="0"/>
              <a:t>nterpolation</a:t>
            </a:r>
            <a:r>
              <a:rPr lang="en-IN" sz="2400" dirty="0"/>
              <a:t> approaches are prone to time</a:t>
            </a:r>
            <a:r>
              <a:rPr lang="en-US" sz="2400" dirty="0"/>
              <a:t> </a:t>
            </a:r>
            <a:r>
              <a:rPr lang="en-US" sz="2400" dirty="0"/>
              <a:t>inefficiency</a:t>
            </a:r>
            <a:r>
              <a:rPr lang="en-IN" sz="2400" dirty="0"/>
              <a:t> and</a:t>
            </a:r>
            <a:r>
              <a:rPr lang="en-US" sz="2400" dirty="0"/>
              <a:t> </a:t>
            </a:r>
            <a:r>
              <a:rPr lang="en-US" sz="2400" dirty="0"/>
              <a:t>high</a:t>
            </a:r>
            <a:r>
              <a:rPr lang="en-IN" sz="2400" dirty="0"/>
              <a:t> labor cost, while the proposed approach has a significant</a:t>
            </a:r>
            <a:r>
              <a:rPr lang="en-US" sz="2400" dirty="0"/>
              <a:t> </a:t>
            </a:r>
            <a:r>
              <a:rPr lang="en-US" sz="2400" dirty="0"/>
              <a:t>improvement</a:t>
            </a:r>
            <a:r>
              <a:rPr lang="en-IN" sz="2400" dirty="0"/>
              <a:t>. In this paper, three classic machine learning</a:t>
            </a:r>
            <a:r>
              <a:rPr lang="en-US" sz="2400" dirty="0"/>
              <a:t> </a:t>
            </a:r>
            <a:r>
              <a:rPr lang="en-US" sz="2400" dirty="0"/>
              <a:t>models</a:t>
            </a:r>
            <a:r>
              <a:rPr lang="en-IN" sz="2400" dirty="0"/>
              <a:t>, support vector machine, random forests, and gradient</a:t>
            </a:r>
            <a:r>
              <a:rPr lang="en-US" sz="2400" dirty="0"/>
              <a:t> </a:t>
            </a:r>
            <a:r>
              <a:rPr lang="en-US" sz="2400" dirty="0"/>
              <a:t>boosting</a:t>
            </a:r>
            <a:r>
              <a:rPr lang="en-IN" sz="2400" dirty="0"/>
              <a:t> were built</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4" name="Title 1048643"/>
          <p:cNvSpPr>
            <a:spLocks noGrp="1"/>
          </p:cNvSpPr>
          <p:nvPr>
            <p:ph type="title"/>
          </p:nvPr>
        </p:nvSpPr>
        <p:spPr/>
        <p:txBody>
          <a:bodyPr/>
          <a:p>
            <a:r>
              <a:rPr lang="en-US"/>
              <a:t>A</a:t>
            </a:r>
            <a:r>
              <a:rPr lang="en-US"/>
              <a:t>l</a:t>
            </a:r>
            <a:r>
              <a:rPr lang="en-US"/>
              <a:t>g</a:t>
            </a:r>
            <a:r>
              <a:rPr lang="en-US"/>
              <a:t>orith</a:t>
            </a:r>
            <a:r>
              <a:rPr lang="en-US"/>
              <a:t>m</a:t>
            </a:r>
            <a:r>
              <a:rPr lang="en-US"/>
              <a:t>s</a:t>
            </a:r>
            <a:r>
              <a:rPr lang="en-US"/>
              <a:t> </a:t>
            </a:r>
            <a:r>
              <a:rPr lang="en-US"/>
              <a:t>U</a:t>
            </a:r>
            <a:r>
              <a:rPr lang="en-US"/>
              <a:t>s</a:t>
            </a:r>
            <a:r>
              <a:rPr lang="en-US"/>
              <a:t>e</a:t>
            </a:r>
            <a:r>
              <a:rPr lang="en-US"/>
              <a:t>d</a:t>
            </a:r>
            <a:r>
              <a:rPr lang="en-US"/>
              <a:t> </a:t>
            </a:r>
            <a:r>
              <a:rPr lang="en-US"/>
              <a:t>-</a:t>
            </a:r>
            <a:r>
              <a:rPr lang="en-US"/>
              <a:t>&gt;</a:t>
            </a:r>
            <a:endParaRPr lang="en-GB"/>
          </a:p>
        </p:txBody>
      </p:sp>
      <p:sp>
        <p:nvSpPr>
          <p:cNvPr id="1048645" name="Text Placeholder 1048644"/>
          <p:cNvSpPr>
            <a:spLocks noGrp="1"/>
          </p:cNvSpPr>
          <p:nvPr>
            <p:ph type="body" idx="1"/>
          </p:nvPr>
        </p:nvSpPr>
        <p:spPr/>
        <p:txBody>
          <a:bodyPr/>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6" name="Title 1048645"/>
          <p:cNvSpPr>
            <a:spLocks noGrp="1"/>
          </p:cNvSpPr>
          <p:nvPr>
            <p:ph type="title"/>
          </p:nvPr>
        </p:nvSpPr>
        <p:spPr/>
        <p:txBody>
          <a:bodyPr/>
          <a:p>
            <a:r>
              <a:rPr lang="en-US"/>
              <a:t>S</a:t>
            </a:r>
            <a:r>
              <a:rPr lang="en-US"/>
              <a:t>u</a:t>
            </a:r>
            <a:r>
              <a:rPr lang="en-US"/>
              <a:t>p</a:t>
            </a:r>
            <a:r>
              <a:rPr lang="en-US"/>
              <a:t>p</a:t>
            </a:r>
            <a:r>
              <a:rPr lang="en-US"/>
              <a:t>o</a:t>
            </a:r>
            <a:r>
              <a:rPr lang="en-US"/>
              <a:t>rt</a:t>
            </a:r>
            <a:r>
              <a:rPr lang="en-US"/>
              <a:t> </a:t>
            </a:r>
            <a:r>
              <a:rPr lang="en-US"/>
              <a:t>Vector</a:t>
            </a:r>
            <a:r>
              <a:rPr lang="en-US"/>
              <a:t> </a:t>
            </a:r>
            <a:r>
              <a:rPr lang="en-US"/>
              <a:t>M</a:t>
            </a:r>
            <a:r>
              <a:rPr lang="en-US"/>
              <a:t>a</a:t>
            </a:r>
            <a:r>
              <a:rPr lang="en-US"/>
              <a:t>c</a:t>
            </a:r>
            <a:r>
              <a:rPr lang="en-US"/>
              <a:t>hine</a:t>
            </a:r>
            <a:endParaRPr lang="en-GB"/>
          </a:p>
        </p:txBody>
      </p:sp>
      <p:sp>
        <p:nvSpPr>
          <p:cNvPr id="1048647" name="Content Placeholder 1048646"/>
          <p:cNvSpPr>
            <a:spLocks noGrp="1"/>
          </p:cNvSpPr>
          <p:nvPr>
            <p:ph idx="1"/>
          </p:nvPr>
        </p:nvSpPr>
        <p:spPr/>
        <p:txBody>
          <a:bodyPr/>
          <a:p>
            <a:r>
              <a:rPr lang="en-GB"/>
              <a:t>“Support Vector Machine” (SVM) is a supervised machine learning algorithm which can be used for both classification or regression challenges. However,  it is mostly used in classification problems</a:t>
            </a:r>
            <a:endParaRPr lang="en-GB"/>
          </a:p>
          <a:p>
            <a:r>
              <a:rPr lang="en-US"/>
              <a:t>I</a:t>
            </a:r>
            <a:r>
              <a:rPr lang="en-GB"/>
              <a:t>n terms of its regression algo</a:t>
            </a:r>
            <a:r>
              <a:rPr lang="en-US"/>
              <a:t>r</a:t>
            </a:r>
            <a:r>
              <a:rPr lang="en-GB"/>
              <a:t>ithm, it also contains all the main features that characterize the</a:t>
            </a:r>
            <a:r>
              <a:rPr lang="en-US"/>
              <a:t> </a:t>
            </a:r>
            <a:r>
              <a:rPr lang="en-US"/>
              <a:t>maximum</a:t>
            </a:r>
            <a:r>
              <a:rPr lang="en-GB"/>
              <a:t> margin algorithm</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48" name="Title 1048647"/>
          <p:cNvSpPr>
            <a:spLocks noGrp="1"/>
          </p:cNvSpPr>
          <p:nvPr>
            <p:ph type="title"/>
          </p:nvPr>
        </p:nvSpPr>
        <p:spPr/>
        <p:txBody>
          <a:bodyPr/>
          <a:p>
            <a:r>
              <a:rPr lang="en-US"/>
              <a:t>H</a:t>
            </a:r>
            <a:r>
              <a:rPr lang="en-US"/>
              <a:t>o</a:t>
            </a:r>
            <a:r>
              <a:rPr lang="en-US"/>
              <a:t>w</a:t>
            </a:r>
            <a:r>
              <a:rPr lang="en-US"/>
              <a:t> </a:t>
            </a:r>
            <a:r>
              <a:rPr lang="en-US"/>
              <a:t>d</a:t>
            </a:r>
            <a:r>
              <a:rPr lang="en-US"/>
              <a:t>o</a:t>
            </a:r>
            <a:r>
              <a:rPr lang="en-US"/>
              <a:t>es</a:t>
            </a:r>
            <a:r>
              <a:rPr lang="en-US"/>
              <a:t> </a:t>
            </a:r>
            <a:r>
              <a:rPr lang="en-US"/>
              <a:t>i</a:t>
            </a:r>
            <a:r>
              <a:rPr lang="en-US"/>
              <a:t>t</a:t>
            </a:r>
            <a:r>
              <a:rPr lang="en-US"/>
              <a:t> </a:t>
            </a:r>
            <a:r>
              <a:rPr lang="en-US"/>
              <a:t>w</a:t>
            </a:r>
            <a:r>
              <a:rPr lang="en-US"/>
              <a:t>o</a:t>
            </a:r>
            <a:r>
              <a:rPr lang="en-US"/>
              <a:t>r</a:t>
            </a:r>
            <a:r>
              <a:rPr lang="en-US"/>
              <a:t>k</a:t>
            </a:r>
            <a:r>
              <a:rPr lang="en-US"/>
              <a:t> </a:t>
            </a:r>
            <a:r>
              <a:rPr lang="en-US"/>
              <a:t>?</a:t>
            </a:r>
            <a:endParaRPr lang="en-GB"/>
          </a:p>
        </p:txBody>
      </p:sp>
      <p:sp>
        <p:nvSpPr>
          <p:cNvPr id="1048649" name="Content Placeholder 1048648"/>
          <p:cNvSpPr>
            <a:spLocks noGrp="1"/>
          </p:cNvSpPr>
          <p:nvPr>
            <p:ph idx="1"/>
          </p:nvPr>
        </p:nvSpPr>
        <p:spPr/>
        <p:txBody>
          <a:bodyPr/>
          <a:p>
            <a:pPr marL="0" indent="0">
              <a:buNone/>
            </a:pPr>
            <a:r>
              <a:rPr lang="en-GB"/>
              <a:t>Identify the right hyper-plane (Scenario-1):</a:t>
            </a:r>
            <a:endParaRPr lang="en-GB"/>
          </a:p>
          <a:p>
            <a:pPr marL="0" indent="0">
              <a:buNone/>
            </a:pPr>
            <a:endParaRPr lang="en-GB"/>
          </a:p>
        </p:txBody>
      </p:sp>
      <p:pic>
        <p:nvPicPr>
          <p:cNvPr id="2097158" name="Picture 2097157"/>
          <p:cNvPicPr/>
          <p:nvPr/>
        </p:nvPicPr>
        <p:blipFill>
          <a:blip r:embed="rId1"/>
          <a:stretch>
            <a:fillRect/>
          </a:stretch>
        </p:blipFill>
        <p:spPr>
          <a:xfrm>
            <a:off x="2592925" y="2866712"/>
            <a:ext cx="8480197" cy="23113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048649"/>
          <p:cNvSpPr>
            <a:spLocks noGrp="1"/>
          </p:cNvSpPr>
          <p:nvPr>
            <p:ph type="title"/>
          </p:nvPr>
        </p:nvSpPr>
        <p:spPr/>
        <p:txBody>
          <a:bodyPr/>
          <a:p>
            <a:r>
              <a:rPr lang="en-US"/>
              <a:t>C</a:t>
            </a:r>
            <a:r>
              <a:rPr lang="en-US"/>
              <a:t>o</a:t>
            </a:r>
            <a:r>
              <a:rPr lang="en-US"/>
              <a:t>n</a:t>
            </a:r>
            <a:r>
              <a:rPr lang="en-US"/>
              <a:t>t</a:t>
            </a:r>
            <a:r>
              <a:rPr lang="en-US"/>
              <a:t>i</a:t>
            </a:r>
            <a:r>
              <a:rPr lang="en-US"/>
              <a:t>nued</a:t>
            </a:r>
            <a:r>
              <a:rPr lang="en-US"/>
              <a:t>.</a:t>
            </a:r>
            <a:r>
              <a:rPr lang="en-US"/>
              <a:t>.</a:t>
            </a:r>
            <a:r>
              <a:rPr lang="en-US"/>
              <a:t>.</a:t>
            </a:r>
            <a:r>
              <a:rPr lang="en-US"/>
              <a:t>(</a:t>
            </a:r>
            <a:r>
              <a:rPr lang="en-US"/>
              <a:t>1</a:t>
            </a:r>
            <a:r>
              <a:rPr lang="en-US"/>
              <a:t>)</a:t>
            </a:r>
            <a:endParaRPr lang="en-GB"/>
          </a:p>
        </p:txBody>
      </p:sp>
      <p:sp>
        <p:nvSpPr>
          <p:cNvPr id="1048651" name="Content Placeholder 1048650"/>
          <p:cNvSpPr>
            <a:spLocks noGrp="1"/>
          </p:cNvSpPr>
          <p:nvPr>
            <p:ph idx="1"/>
          </p:nvPr>
        </p:nvSpPr>
        <p:spPr/>
        <p:txBody>
          <a:bodyPr/>
          <a:p>
            <a:r>
              <a:rPr lang="en-GB"/>
              <a:t>Identify the right hyper-plane (Scenario-2)</a:t>
            </a:r>
            <a:r>
              <a:rPr lang="en-US"/>
              <a:t>:</a:t>
            </a:r>
            <a:endParaRPr lang="en-GB"/>
          </a:p>
          <a:p>
            <a:endParaRPr lang="en-GB"/>
          </a:p>
        </p:txBody>
      </p:sp>
      <p:pic>
        <p:nvPicPr>
          <p:cNvPr id="2097159" name="Picture 2097158"/>
          <p:cNvPicPr/>
          <p:nvPr/>
        </p:nvPicPr>
        <p:blipFill>
          <a:blip r:embed="rId1"/>
          <a:stretch>
            <a:fillRect/>
          </a:stretch>
        </p:blipFill>
        <p:spPr>
          <a:xfrm>
            <a:off x="2791375" y="2897690"/>
            <a:ext cx="7104764" cy="30135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2" name="Title 1048651"/>
          <p:cNvSpPr>
            <a:spLocks noGrp="1"/>
          </p:cNvSpPr>
          <p:nvPr>
            <p:ph type="title"/>
          </p:nvPr>
        </p:nvSpPr>
        <p:spPr/>
        <p:txBody>
          <a:bodyPr/>
          <a:p>
            <a:r>
              <a:rPr lang="en-US"/>
              <a:t>C</a:t>
            </a:r>
            <a:r>
              <a:rPr lang="en-US"/>
              <a:t>o</a:t>
            </a:r>
            <a:r>
              <a:rPr lang="en-US"/>
              <a:t>n</a:t>
            </a:r>
            <a:r>
              <a:rPr lang="en-US"/>
              <a:t>t</a:t>
            </a:r>
            <a:r>
              <a:rPr lang="en-US"/>
              <a:t>i</a:t>
            </a:r>
            <a:r>
              <a:rPr lang="en-US"/>
              <a:t>nued</a:t>
            </a:r>
            <a:r>
              <a:rPr lang="en-US"/>
              <a:t>.</a:t>
            </a:r>
            <a:r>
              <a:rPr lang="en-US"/>
              <a:t>.</a:t>
            </a:r>
            <a:r>
              <a:rPr lang="en-US"/>
              <a:t>.</a:t>
            </a:r>
            <a:r>
              <a:rPr lang="en-US"/>
              <a:t>(</a:t>
            </a:r>
            <a:r>
              <a:rPr lang="en-US"/>
              <a:t>2</a:t>
            </a:r>
            <a:r>
              <a:rPr lang="en-US"/>
              <a:t>)</a:t>
            </a:r>
            <a:endParaRPr lang="en-GB"/>
          </a:p>
        </p:txBody>
      </p:sp>
      <p:sp>
        <p:nvSpPr>
          <p:cNvPr id="1048653" name="Content Placeholder 1048652"/>
          <p:cNvSpPr>
            <a:spLocks noGrp="1"/>
          </p:cNvSpPr>
          <p:nvPr>
            <p:ph idx="1"/>
          </p:nvPr>
        </p:nvSpPr>
        <p:spPr/>
        <p:txBody>
          <a:bodyPr/>
          <a:p>
            <a:r>
              <a:rPr lang="en-GB"/>
              <a:t>Identify the right hyper-plane (Scenario-3):</a:t>
            </a:r>
            <a:endParaRPr lang="en-GB"/>
          </a:p>
        </p:txBody>
      </p:sp>
      <p:pic>
        <p:nvPicPr>
          <p:cNvPr id="2097160" name="Picture 2097159"/>
          <p:cNvPicPr/>
          <p:nvPr/>
        </p:nvPicPr>
        <p:blipFill>
          <a:blip r:embed="rId1"/>
          <a:stretch>
            <a:fillRect/>
          </a:stretch>
        </p:blipFill>
        <p:spPr>
          <a:xfrm>
            <a:off x="2823398" y="2935775"/>
            <a:ext cx="5989641" cy="26567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4" name="Title 1048653"/>
          <p:cNvSpPr>
            <a:spLocks noGrp="1"/>
          </p:cNvSpPr>
          <p:nvPr>
            <p:ph type="title"/>
          </p:nvPr>
        </p:nvSpPr>
        <p:spPr/>
        <p:txBody>
          <a:bodyPr/>
          <a:p>
            <a:r>
              <a:rPr lang="en-US"/>
              <a:t>C</a:t>
            </a:r>
            <a:r>
              <a:rPr lang="en-US"/>
              <a:t>o</a:t>
            </a:r>
            <a:r>
              <a:rPr lang="en-US"/>
              <a:t>n</a:t>
            </a:r>
            <a:r>
              <a:rPr lang="en-US"/>
              <a:t>t</a:t>
            </a:r>
            <a:r>
              <a:rPr lang="en-US"/>
              <a:t>i</a:t>
            </a:r>
            <a:r>
              <a:rPr lang="en-US"/>
              <a:t>nued</a:t>
            </a:r>
            <a:r>
              <a:rPr lang="en-US"/>
              <a:t>.</a:t>
            </a:r>
            <a:r>
              <a:rPr lang="en-US"/>
              <a:t>.</a:t>
            </a:r>
            <a:r>
              <a:rPr lang="en-US"/>
              <a:t>.</a:t>
            </a:r>
            <a:r>
              <a:rPr lang="en-US"/>
              <a:t>(</a:t>
            </a:r>
            <a:r>
              <a:rPr lang="en-US"/>
              <a:t>3</a:t>
            </a:r>
            <a:r>
              <a:rPr lang="en-US"/>
              <a:t>)</a:t>
            </a:r>
            <a:endParaRPr lang="en-GB"/>
          </a:p>
        </p:txBody>
      </p:sp>
      <p:sp>
        <p:nvSpPr>
          <p:cNvPr id="1048655" name="Content Placeholder 1048654"/>
          <p:cNvSpPr>
            <a:spLocks noGrp="1"/>
          </p:cNvSpPr>
          <p:nvPr>
            <p:ph idx="1"/>
          </p:nvPr>
        </p:nvSpPr>
        <p:spPr/>
        <p:txBody>
          <a:bodyPr/>
          <a:p>
            <a:r>
              <a:rPr lang="en-GB"/>
              <a:t>Can we classify two classes (Scenario-4)</a:t>
            </a:r>
            <a:endParaRPr lang="en-GB"/>
          </a:p>
        </p:txBody>
      </p:sp>
      <p:pic>
        <p:nvPicPr>
          <p:cNvPr id="2097161" name="Picture 2097160"/>
          <p:cNvPicPr/>
          <p:nvPr/>
        </p:nvPicPr>
        <p:blipFill>
          <a:blip r:embed="rId1"/>
          <a:stretch>
            <a:fillRect/>
          </a:stretch>
        </p:blipFill>
        <p:spPr>
          <a:xfrm>
            <a:off x="3027805" y="2552380"/>
            <a:ext cx="5149498" cy="3358842"/>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4300</Words>
  <Application>WPS Presentation</Application>
  <PresentationFormat/>
  <Paragraphs>112</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Wingdings 3</vt:lpstr>
      <vt:lpstr>Arial</vt:lpstr>
      <vt:lpstr>Century Gothic</vt:lpstr>
      <vt:lpstr>Microsoft YaHei</vt:lpstr>
      <vt:lpstr>Arial Unicode MS</vt:lpstr>
      <vt:lpstr>Calibri</vt:lpstr>
      <vt:lpstr>Wisp</vt:lpstr>
      <vt:lpstr>PowerPoint 演示文稿</vt:lpstr>
      <vt:lpstr>REQUIREMENTS</vt:lpstr>
      <vt:lpstr>What are we doing ? </vt:lpstr>
      <vt:lpstr>Algorithms Used -&gt;</vt:lpstr>
      <vt:lpstr>Support Vector Machine</vt:lpstr>
      <vt:lpstr>How does it work ?</vt:lpstr>
      <vt:lpstr>Continued...(1)</vt:lpstr>
      <vt:lpstr>Continued...(2)</vt:lpstr>
      <vt:lpstr>Continued...(3)</vt:lpstr>
      <vt:lpstr>Continued...(4)</vt:lpstr>
      <vt:lpstr>Random Forest Algorithm</vt:lpstr>
      <vt:lpstr>How does it work ?</vt:lpstr>
      <vt:lpstr>         </vt:lpstr>
      <vt:lpstr>   Gradient Boosting </vt:lpstr>
      <vt:lpstr>Example scenario :</vt:lpstr>
      <vt:lpstr>Linear interpolation</vt:lpstr>
      <vt:lpstr>Up until next review: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Nonlinear Regression Application via Machine Learning Techniques for Geomagnetic Data Reconstruction Processing </dc:title>
  <dc:creator>Snigdha Yellapragada</dc:creator>
  <cp:lastModifiedBy>Varsha</cp:lastModifiedBy>
  <cp:revision>1</cp:revision>
  <dcterms:created xsi:type="dcterms:W3CDTF">2020-02-03T05:21:12Z</dcterms:created>
  <dcterms:modified xsi:type="dcterms:W3CDTF">2020-02-03T05:21:13Z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