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7"/>
  </p:notesMasterIdLst>
  <p:sldIdLst>
    <p:sldId id="308" r:id="rId2"/>
    <p:sldId id="256" r:id="rId3"/>
    <p:sldId id="281" r:id="rId4"/>
    <p:sldId id="257" r:id="rId5"/>
    <p:sldId id="280" r:id="rId6"/>
    <p:sldId id="259" r:id="rId7"/>
    <p:sldId id="298" r:id="rId8"/>
    <p:sldId id="277" r:id="rId9"/>
    <p:sldId id="278" r:id="rId10"/>
    <p:sldId id="279" r:id="rId11"/>
    <p:sldId id="287" r:id="rId12"/>
    <p:sldId id="303" r:id="rId13"/>
    <p:sldId id="297" r:id="rId14"/>
    <p:sldId id="317" r:id="rId15"/>
    <p:sldId id="316" r:id="rId16"/>
    <p:sldId id="293" r:id="rId17"/>
    <p:sldId id="318" r:id="rId18"/>
    <p:sldId id="312" r:id="rId19"/>
    <p:sldId id="307" r:id="rId20"/>
    <p:sldId id="313" r:id="rId21"/>
    <p:sldId id="292" r:id="rId22"/>
    <p:sldId id="295" r:id="rId23"/>
    <p:sldId id="319" r:id="rId24"/>
    <p:sldId id="320" r:id="rId25"/>
    <p:sldId id="321" r:id="rId26"/>
    <p:sldId id="282" r:id="rId27"/>
    <p:sldId id="327" r:id="rId28"/>
    <p:sldId id="322" r:id="rId29"/>
    <p:sldId id="284" r:id="rId30"/>
    <p:sldId id="323" r:id="rId31"/>
    <p:sldId id="324" r:id="rId32"/>
    <p:sldId id="325" r:id="rId33"/>
    <p:sldId id="326" r:id="rId34"/>
    <p:sldId id="276" r:id="rId35"/>
    <p:sldId id="25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nagar, Shubham Swaroop (Cognizant)" initials="BSS(" lastIdx="1" clrIdx="0">
    <p:extLst>
      <p:ext uri="{19B8F6BF-5375-455C-9EA6-DF929625EA0E}">
        <p15:presenceInfo xmlns:p15="http://schemas.microsoft.com/office/powerpoint/2012/main" userId="S::2063038@cognizant.com::25645042-74f0-4e41-86e0-2898b501bd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esh Modokar" userId="ceff5990205d9cb6" providerId="LiveId" clId="{49D4074F-2A18-44E0-804D-9646A22E2DD0}"/>
    <pc:docChg chg="custSel addSld modSld sldOrd">
      <pc:chgData name="Mangesh Modokar" userId="ceff5990205d9cb6" providerId="LiveId" clId="{49D4074F-2A18-44E0-804D-9646A22E2DD0}" dt="2022-08-04T17:12:51.629" v="46"/>
      <pc:docMkLst>
        <pc:docMk/>
      </pc:docMkLst>
      <pc:sldChg chg="addSp delSp modSp mod">
        <pc:chgData name="Mangesh Modokar" userId="ceff5990205d9cb6" providerId="LiveId" clId="{49D4074F-2A18-44E0-804D-9646A22E2DD0}" dt="2022-08-04T17:12:51.629" v="46"/>
        <pc:sldMkLst>
          <pc:docMk/>
          <pc:sldMk cId="1368862899" sldId="292"/>
        </pc:sldMkLst>
        <pc:picChg chg="add mod">
          <ac:chgData name="Mangesh Modokar" userId="ceff5990205d9cb6" providerId="LiveId" clId="{49D4074F-2A18-44E0-804D-9646A22E2DD0}" dt="2022-08-04T17:12:51.629" v="46"/>
          <ac:picMkLst>
            <pc:docMk/>
            <pc:sldMk cId="1368862899" sldId="292"/>
            <ac:picMk id="5" creationId="{677C883C-1587-C2BD-E639-DAC8C82355FD}"/>
          </ac:picMkLst>
        </pc:picChg>
        <pc:picChg chg="del">
          <ac:chgData name="Mangesh Modokar" userId="ceff5990205d9cb6" providerId="LiveId" clId="{49D4074F-2A18-44E0-804D-9646A22E2DD0}" dt="2022-08-04T17:12:51.009" v="45" actId="478"/>
          <ac:picMkLst>
            <pc:docMk/>
            <pc:sldMk cId="1368862899" sldId="292"/>
            <ac:picMk id="27" creationId="{EC462DBB-48C0-0C0E-0941-B407FDC23D43}"/>
          </ac:picMkLst>
        </pc:picChg>
      </pc:sldChg>
      <pc:sldChg chg="addSp delSp modSp mod ord">
        <pc:chgData name="Mangesh Modokar" userId="ceff5990205d9cb6" providerId="LiveId" clId="{49D4074F-2A18-44E0-804D-9646A22E2DD0}" dt="2022-08-04T17:12:08.683" v="37" actId="21"/>
        <pc:sldMkLst>
          <pc:docMk/>
          <pc:sldMk cId="4128638088" sldId="307"/>
        </pc:sldMkLst>
        <pc:picChg chg="del mod">
          <ac:chgData name="Mangesh Modokar" userId="ceff5990205d9cb6" providerId="LiveId" clId="{49D4074F-2A18-44E0-804D-9646A22E2DD0}" dt="2022-08-04T17:10:03.112" v="19" actId="478"/>
          <ac:picMkLst>
            <pc:docMk/>
            <pc:sldMk cId="4128638088" sldId="307"/>
            <ac:picMk id="27" creationId="{0CDFBA6B-D757-BE40-830D-2A2B14890550}"/>
          </ac:picMkLst>
        </pc:picChg>
        <pc:picChg chg="add mod">
          <ac:chgData name="Mangesh Modokar" userId="ceff5990205d9cb6" providerId="LiveId" clId="{49D4074F-2A18-44E0-804D-9646A22E2DD0}" dt="2022-08-04T17:09:58.657" v="18" actId="167"/>
          <ac:picMkLst>
            <pc:docMk/>
            <pc:sldMk cId="4128638088" sldId="307"/>
            <ac:picMk id="1026" creationId="{82228832-AC3D-A419-74B4-52A1B2B04F75}"/>
          </ac:picMkLst>
        </pc:picChg>
        <pc:picChg chg="add del mod">
          <ac:chgData name="Mangesh Modokar" userId="ceff5990205d9cb6" providerId="LiveId" clId="{49D4074F-2A18-44E0-804D-9646A22E2DD0}" dt="2022-08-04T17:11:13.349" v="27" actId="21"/>
          <ac:picMkLst>
            <pc:docMk/>
            <pc:sldMk cId="4128638088" sldId="307"/>
            <ac:picMk id="1028" creationId="{A4F8F637-340D-B2C0-7AD4-A0AD30A8BFFD}"/>
          </ac:picMkLst>
        </pc:picChg>
        <pc:picChg chg="add del mod">
          <ac:chgData name="Mangesh Modokar" userId="ceff5990205d9cb6" providerId="LiveId" clId="{49D4074F-2A18-44E0-804D-9646A22E2DD0}" dt="2022-08-04T17:12:08.683" v="37" actId="21"/>
          <ac:picMkLst>
            <pc:docMk/>
            <pc:sldMk cId="4128638088" sldId="307"/>
            <ac:picMk id="1030" creationId="{9508B348-DAF1-43AA-1E57-8D342A4312B8}"/>
          </ac:picMkLst>
        </pc:picChg>
      </pc:sldChg>
      <pc:sldChg chg="setBg">
        <pc:chgData name="Mangesh Modokar" userId="ceff5990205d9cb6" providerId="LiveId" clId="{49D4074F-2A18-44E0-804D-9646A22E2DD0}" dt="2022-08-04T14:24:33.011" v="2"/>
        <pc:sldMkLst>
          <pc:docMk/>
          <pc:sldMk cId="483495739" sldId="308"/>
        </pc:sldMkLst>
      </pc:sldChg>
      <pc:sldChg chg="addSp delSp modSp mod">
        <pc:chgData name="Mangesh Modokar" userId="ceff5990205d9cb6" providerId="LiveId" clId="{49D4074F-2A18-44E0-804D-9646A22E2DD0}" dt="2022-08-04T17:11:19.413" v="29"/>
        <pc:sldMkLst>
          <pc:docMk/>
          <pc:sldMk cId="4129945359" sldId="312"/>
        </pc:sldMkLst>
        <pc:picChg chg="del">
          <ac:chgData name="Mangesh Modokar" userId="ceff5990205d9cb6" providerId="LiveId" clId="{49D4074F-2A18-44E0-804D-9646A22E2DD0}" dt="2022-08-04T17:11:18.419" v="28" actId="478"/>
          <ac:picMkLst>
            <pc:docMk/>
            <pc:sldMk cId="4129945359" sldId="312"/>
            <ac:picMk id="3" creationId="{384EBB12-38E9-4C5D-9594-71D3819665B1}"/>
          </ac:picMkLst>
        </pc:picChg>
        <pc:picChg chg="add mod">
          <ac:chgData name="Mangesh Modokar" userId="ceff5990205d9cb6" providerId="LiveId" clId="{49D4074F-2A18-44E0-804D-9646A22E2DD0}" dt="2022-08-04T17:11:19.413" v="29"/>
          <ac:picMkLst>
            <pc:docMk/>
            <pc:sldMk cId="4129945359" sldId="312"/>
            <ac:picMk id="5" creationId="{5448E9A8-0A30-569F-E244-78C55C397A14}"/>
          </ac:picMkLst>
        </pc:picChg>
      </pc:sldChg>
      <pc:sldChg chg="addSp delSp modSp mod">
        <pc:chgData name="Mangesh Modokar" userId="ceff5990205d9cb6" providerId="LiveId" clId="{49D4074F-2A18-44E0-804D-9646A22E2DD0}" dt="2022-08-04T17:12:48.162" v="44" actId="21"/>
        <pc:sldMkLst>
          <pc:docMk/>
          <pc:sldMk cId="4232335369" sldId="313"/>
        </pc:sldMkLst>
        <pc:picChg chg="add mod">
          <ac:chgData name="Mangesh Modokar" userId="ceff5990205d9cb6" providerId="LiveId" clId="{49D4074F-2A18-44E0-804D-9646A22E2DD0}" dt="2022-08-04T17:12:14.696" v="39"/>
          <ac:picMkLst>
            <pc:docMk/>
            <pc:sldMk cId="4232335369" sldId="313"/>
            <ac:picMk id="5" creationId="{AA3FB2C0-99BA-CD34-B6F0-C33F7672D6E2}"/>
          </ac:picMkLst>
        </pc:picChg>
        <pc:picChg chg="del">
          <ac:chgData name="Mangesh Modokar" userId="ceff5990205d9cb6" providerId="LiveId" clId="{49D4074F-2A18-44E0-804D-9646A22E2DD0}" dt="2022-08-04T17:12:14.158" v="38" actId="478"/>
          <ac:picMkLst>
            <pc:docMk/>
            <pc:sldMk cId="4232335369" sldId="313"/>
            <ac:picMk id="27" creationId="{EF564FEE-6E84-0D61-03F1-AEEA9F9EF990}"/>
          </ac:picMkLst>
        </pc:picChg>
        <pc:picChg chg="add del mod">
          <ac:chgData name="Mangesh Modokar" userId="ceff5990205d9cb6" providerId="LiveId" clId="{49D4074F-2A18-44E0-804D-9646A22E2DD0}" dt="2022-08-04T17:12:48.162" v="44" actId="21"/>
          <ac:picMkLst>
            <pc:docMk/>
            <pc:sldMk cId="4232335369" sldId="313"/>
            <ac:picMk id="3074" creationId="{F0EA5083-A047-6B34-E7C3-FCFDF53F73F0}"/>
          </ac:picMkLst>
        </pc:picChg>
      </pc:sldChg>
      <pc:sldChg chg="addSp delSp modSp add mod">
        <pc:chgData name="Mangesh Modokar" userId="ceff5990205d9cb6" providerId="LiveId" clId="{49D4074F-2A18-44E0-804D-9646A22E2DD0}" dt="2022-08-04T15:06:45.337" v="10" actId="478"/>
        <pc:sldMkLst>
          <pc:docMk/>
          <pc:sldMk cId="2511062553" sldId="327"/>
        </pc:sldMkLst>
        <pc:picChg chg="del">
          <ac:chgData name="Mangesh Modokar" userId="ceff5990205d9cb6" providerId="LiveId" clId="{49D4074F-2A18-44E0-804D-9646A22E2DD0}" dt="2022-08-04T15:06:45.337" v="10" actId="478"/>
          <ac:picMkLst>
            <pc:docMk/>
            <pc:sldMk cId="2511062553" sldId="327"/>
            <ac:picMk id="3" creationId="{10F65016-90D2-7C30-F671-D5BC0CBE1733}"/>
          </ac:picMkLst>
        </pc:picChg>
        <pc:picChg chg="add mod ord">
          <ac:chgData name="Mangesh Modokar" userId="ceff5990205d9cb6" providerId="LiveId" clId="{49D4074F-2A18-44E0-804D-9646A22E2DD0}" dt="2022-08-04T15:06:43.522" v="9" actId="167"/>
          <ac:picMkLst>
            <pc:docMk/>
            <pc:sldMk cId="2511062553" sldId="327"/>
            <ac:picMk id="4" creationId="{0469E5FA-168D-E3CA-18BD-DB074F7DB3B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65934-88BD-49DE-87AE-57A54929A90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CD48C4-F7F3-4B44-A33E-0A032E459481}">
      <dgm:prSet/>
      <dgm:spPr/>
      <dgm:t>
        <a:bodyPr/>
        <a:lstStyle/>
        <a:p>
          <a:r>
            <a:rPr lang="en-GB"/>
            <a:t>A leading supply chain management organization is willing to automate the Audit processing in order to make the management scalable and ensure clarity and ease of tracking. </a:t>
          </a:r>
          <a:endParaRPr lang="en-US"/>
        </a:p>
      </dgm:t>
    </dgm:pt>
    <dgm:pt modelId="{2BB6EA39-CD77-425D-8085-70B7A7CD7C4D}" type="parTrans" cxnId="{7398EB79-FF4A-4147-9B62-D1099861EDF5}">
      <dgm:prSet/>
      <dgm:spPr/>
      <dgm:t>
        <a:bodyPr/>
        <a:lstStyle/>
        <a:p>
          <a:endParaRPr lang="en-US"/>
        </a:p>
      </dgm:t>
    </dgm:pt>
    <dgm:pt modelId="{3E08A1BD-1EB2-4C6F-8459-4CBA066B8581}" type="sibTrans" cxnId="{7398EB79-FF4A-4147-9B62-D1099861EDF5}">
      <dgm:prSet/>
      <dgm:spPr/>
      <dgm:t>
        <a:bodyPr/>
        <a:lstStyle/>
        <a:p>
          <a:endParaRPr lang="en-US"/>
        </a:p>
      </dgm:t>
    </dgm:pt>
    <dgm:pt modelId="{07860123-3FF8-4E1F-9C39-35790D1536A0}">
      <dgm:prSet/>
      <dgm:spPr/>
      <dgm:t>
        <a:bodyPr/>
        <a:lstStyle/>
        <a:p>
          <a:r>
            <a:rPr lang="en-GB"/>
            <a:t>Therefore, it wants us to develop an Audit Management System. </a:t>
          </a:r>
          <a:endParaRPr lang="en-US"/>
        </a:p>
      </dgm:t>
    </dgm:pt>
    <dgm:pt modelId="{1AD525F4-8E23-4082-961C-DDF93B127754}" type="parTrans" cxnId="{F42E918D-3AF1-4B50-ABCA-93E9D6E1503A}">
      <dgm:prSet/>
      <dgm:spPr/>
      <dgm:t>
        <a:bodyPr/>
        <a:lstStyle/>
        <a:p>
          <a:endParaRPr lang="en-US"/>
        </a:p>
      </dgm:t>
    </dgm:pt>
    <dgm:pt modelId="{CD0B2817-D428-40D6-A6CA-F6F98D64B38A}" type="sibTrans" cxnId="{F42E918D-3AF1-4B50-ABCA-93E9D6E1503A}">
      <dgm:prSet/>
      <dgm:spPr/>
      <dgm:t>
        <a:bodyPr/>
        <a:lstStyle/>
        <a:p>
          <a:endParaRPr lang="en-US"/>
        </a:p>
      </dgm:t>
    </dgm:pt>
    <dgm:pt modelId="{01BD1E87-0DD9-4D89-B24F-AE1460DCC346}">
      <dgm:prSet/>
      <dgm:spPr/>
      <dgm:t>
        <a:bodyPr/>
        <a:lstStyle/>
        <a:p>
          <a:r>
            <a:rPr lang="en-GB"/>
            <a:t>As a full stack developer our work was to develop and deploy multiple microservices in Amazon Web Services (AWS). </a:t>
          </a:r>
          <a:endParaRPr lang="en-US"/>
        </a:p>
      </dgm:t>
    </dgm:pt>
    <dgm:pt modelId="{C9961144-497C-46E3-9E19-784637A0264A}" type="parTrans" cxnId="{C26B3D66-AE5A-4923-9F38-9BF76A115260}">
      <dgm:prSet/>
      <dgm:spPr/>
      <dgm:t>
        <a:bodyPr/>
        <a:lstStyle/>
        <a:p>
          <a:endParaRPr lang="en-US"/>
        </a:p>
      </dgm:t>
    </dgm:pt>
    <dgm:pt modelId="{3C6C1240-7B11-4627-A98D-E68D3790E01F}" type="sibTrans" cxnId="{C26B3D66-AE5A-4923-9F38-9BF76A115260}">
      <dgm:prSet/>
      <dgm:spPr/>
      <dgm:t>
        <a:bodyPr/>
        <a:lstStyle/>
        <a:p>
          <a:endParaRPr lang="en-US"/>
        </a:p>
      </dgm:t>
    </dgm:pt>
    <dgm:pt modelId="{7416BB6E-6CD1-4338-A751-66ECB85542F1}">
      <dgm:prSet/>
      <dgm:spPr/>
      <dgm:t>
        <a:bodyPr/>
        <a:lstStyle/>
        <a:p>
          <a:r>
            <a:rPr lang="en-GB"/>
            <a:t>The UI part was done with the help of Angular.</a:t>
          </a:r>
          <a:endParaRPr lang="en-US"/>
        </a:p>
      </dgm:t>
    </dgm:pt>
    <dgm:pt modelId="{3FE1A872-70CF-4505-8D8D-129BA712170A}" type="parTrans" cxnId="{F1538495-5447-4E96-B492-F46DB2395215}">
      <dgm:prSet/>
      <dgm:spPr/>
      <dgm:t>
        <a:bodyPr/>
        <a:lstStyle/>
        <a:p>
          <a:endParaRPr lang="en-US"/>
        </a:p>
      </dgm:t>
    </dgm:pt>
    <dgm:pt modelId="{C9B1167E-9F60-4EC2-A5AE-11ED13F7072F}" type="sibTrans" cxnId="{F1538495-5447-4E96-B492-F46DB2395215}">
      <dgm:prSet/>
      <dgm:spPr/>
      <dgm:t>
        <a:bodyPr/>
        <a:lstStyle/>
        <a:p>
          <a:endParaRPr lang="en-US"/>
        </a:p>
      </dgm:t>
    </dgm:pt>
    <dgm:pt modelId="{F4229C6B-6EAE-490F-A5C5-FEB52A1906A2}" type="pres">
      <dgm:prSet presAssocID="{9E165934-88BD-49DE-87AE-57A54929A900}" presName="linear" presStyleCnt="0">
        <dgm:presLayoutVars>
          <dgm:animLvl val="lvl"/>
          <dgm:resizeHandles val="exact"/>
        </dgm:presLayoutVars>
      </dgm:prSet>
      <dgm:spPr/>
    </dgm:pt>
    <dgm:pt modelId="{18BD8A52-72FA-4879-805A-370EF3FB503A}" type="pres">
      <dgm:prSet presAssocID="{29CD48C4-F7F3-4B44-A33E-0A032E459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3616DD-7C7B-4CC0-AA9D-542C52EA21B9}" type="pres">
      <dgm:prSet presAssocID="{3E08A1BD-1EB2-4C6F-8459-4CBA066B8581}" presName="spacer" presStyleCnt="0"/>
      <dgm:spPr/>
    </dgm:pt>
    <dgm:pt modelId="{1899776A-D0F7-43E1-B2C7-ABAB5165E38F}" type="pres">
      <dgm:prSet presAssocID="{07860123-3FF8-4E1F-9C39-35790D1536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132CB0-09DA-464D-A4DE-78363DF0B4A8}" type="pres">
      <dgm:prSet presAssocID="{CD0B2817-D428-40D6-A6CA-F6F98D64B38A}" presName="spacer" presStyleCnt="0"/>
      <dgm:spPr/>
    </dgm:pt>
    <dgm:pt modelId="{5B199EBD-8F94-44DC-BC8C-0BE46582B675}" type="pres">
      <dgm:prSet presAssocID="{01BD1E87-0DD9-4D89-B24F-AE1460DCC3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F58DD2-CD8A-464B-B619-FA59D1171AB1}" type="pres">
      <dgm:prSet presAssocID="{3C6C1240-7B11-4627-A98D-E68D3790E01F}" presName="spacer" presStyleCnt="0"/>
      <dgm:spPr/>
    </dgm:pt>
    <dgm:pt modelId="{E1C79AF8-B08D-46DF-8C9A-828A3F5E075D}" type="pres">
      <dgm:prSet presAssocID="{7416BB6E-6CD1-4338-A751-66ECB85542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42B809-BA83-478B-9BDF-07E29FA72A9E}" type="presOf" srcId="{7416BB6E-6CD1-4338-A751-66ECB85542F1}" destId="{E1C79AF8-B08D-46DF-8C9A-828A3F5E075D}" srcOrd="0" destOrd="0" presId="urn:microsoft.com/office/officeart/2005/8/layout/vList2"/>
    <dgm:cxn modelId="{CB815F2E-6D98-4C01-8968-EF76DE02B9C4}" type="presOf" srcId="{01BD1E87-0DD9-4D89-B24F-AE1460DCC346}" destId="{5B199EBD-8F94-44DC-BC8C-0BE46582B675}" srcOrd="0" destOrd="0" presId="urn:microsoft.com/office/officeart/2005/8/layout/vList2"/>
    <dgm:cxn modelId="{C26B3D66-AE5A-4923-9F38-9BF76A115260}" srcId="{9E165934-88BD-49DE-87AE-57A54929A900}" destId="{01BD1E87-0DD9-4D89-B24F-AE1460DCC346}" srcOrd="2" destOrd="0" parTransId="{C9961144-497C-46E3-9E19-784637A0264A}" sibTransId="{3C6C1240-7B11-4627-A98D-E68D3790E01F}"/>
    <dgm:cxn modelId="{6B67E449-CA51-4E96-B2AA-64F683BCA0A6}" type="presOf" srcId="{9E165934-88BD-49DE-87AE-57A54929A900}" destId="{F4229C6B-6EAE-490F-A5C5-FEB52A1906A2}" srcOrd="0" destOrd="0" presId="urn:microsoft.com/office/officeart/2005/8/layout/vList2"/>
    <dgm:cxn modelId="{D0098B6E-3E7E-464C-871E-26D9F987A8E5}" type="presOf" srcId="{07860123-3FF8-4E1F-9C39-35790D1536A0}" destId="{1899776A-D0F7-43E1-B2C7-ABAB5165E38F}" srcOrd="0" destOrd="0" presId="urn:microsoft.com/office/officeart/2005/8/layout/vList2"/>
    <dgm:cxn modelId="{7398EB79-FF4A-4147-9B62-D1099861EDF5}" srcId="{9E165934-88BD-49DE-87AE-57A54929A900}" destId="{29CD48C4-F7F3-4B44-A33E-0A032E459481}" srcOrd="0" destOrd="0" parTransId="{2BB6EA39-CD77-425D-8085-70B7A7CD7C4D}" sibTransId="{3E08A1BD-1EB2-4C6F-8459-4CBA066B8581}"/>
    <dgm:cxn modelId="{F42E918D-3AF1-4B50-ABCA-93E9D6E1503A}" srcId="{9E165934-88BD-49DE-87AE-57A54929A900}" destId="{07860123-3FF8-4E1F-9C39-35790D1536A0}" srcOrd="1" destOrd="0" parTransId="{1AD525F4-8E23-4082-961C-DDF93B127754}" sibTransId="{CD0B2817-D428-40D6-A6CA-F6F98D64B38A}"/>
    <dgm:cxn modelId="{F1538495-5447-4E96-B492-F46DB2395215}" srcId="{9E165934-88BD-49DE-87AE-57A54929A900}" destId="{7416BB6E-6CD1-4338-A751-66ECB85542F1}" srcOrd="3" destOrd="0" parTransId="{3FE1A872-70CF-4505-8D8D-129BA712170A}" sibTransId="{C9B1167E-9F60-4EC2-A5AE-11ED13F7072F}"/>
    <dgm:cxn modelId="{16386EB8-0697-4E40-8943-64D678FDDC6E}" type="presOf" srcId="{29CD48C4-F7F3-4B44-A33E-0A032E459481}" destId="{18BD8A52-72FA-4879-805A-370EF3FB503A}" srcOrd="0" destOrd="0" presId="urn:microsoft.com/office/officeart/2005/8/layout/vList2"/>
    <dgm:cxn modelId="{938B365A-5ADF-4B02-8598-8E236E39219C}" type="presParOf" srcId="{F4229C6B-6EAE-490F-A5C5-FEB52A1906A2}" destId="{18BD8A52-72FA-4879-805A-370EF3FB503A}" srcOrd="0" destOrd="0" presId="urn:microsoft.com/office/officeart/2005/8/layout/vList2"/>
    <dgm:cxn modelId="{7C2C3CFD-9352-48D7-B1DB-00998E9B80CE}" type="presParOf" srcId="{F4229C6B-6EAE-490F-A5C5-FEB52A1906A2}" destId="{6B3616DD-7C7B-4CC0-AA9D-542C52EA21B9}" srcOrd="1" destOrd="0" presId="urn:microsoft.com/office/officeart/2005/8/layout/vList2"/>
    <dgm:cxn modelId="{081A6D66-E683-463E-A03B-9BE79AC51869}" type="presParOf" srcId="{F4229C6B-6EAE-490F-A5C5-FEB52A1906A2}" destId="{1899776A-D0F7-43E1-B2C7-ABAB5165E38F}" srcOrd="2" destOrd="0" presId="urn:microsoft.com/office/officeart/2005/8/layout/vList2"/>
    <dgm:cxn modelId="{19349D72-9F4E-4BCE-91E7-C087933C297A}" type="presParOf" srcId="{F4229C6B-6EAE-490F-A5C5-FEB52A1906A2}" destId="{6D132CB0-09DA-464D-A4DE-78363DF0B4A8}" srcOrd="3" destOrd="0" presId="urn:microsoft.com/office/officeart/2005/8/layout/vList2"/>
    <dgm:cxn modelId="{F3F82465-9FA6-4B16-BC50-0E4B15893607}" type="presParOf" srcId="{F4229C6B-6EAE-490F-A5C5-FEB52A1906A2}" destId="{5B199EBD-8F94-44DC-BC8C-0BE46582B675}" srcOrd="4" destOrd="0" presId="urn:microsoft.com/office/officeart/2005/8/layout/vList2"/>
    <dgm:cxn modelId="{9CEDAB1A-F3D6-447B-B76E-ABCED74CD96B}" type="presParOf" srcId="{F4229C6B-6EAE-490F-A5C5-FEB52A1906A2}" destId="{27F58DD2-CD8A-464B-B619-FA59D1171AB1}" srcOrd="5" destOrd="0" presId="urn:microsoft.com/office/officeart/2005/8/layout/vList2"/>
    <dgm:cxn modelId="{3C9139A1-066F-4B01-85F3-A584BA4E2EA2}" type="presParOf" srcId="{F4229C6B-6EAE-490F-A5C5-FEB52A1906A2}" destId="{E1C79AF8-B08D-46DF-8C9A-828A3F5E07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AAF90-49A4-407E-B49A-68B6DB9AE2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95070D-E933-4E64-AC62-32CE699B046D}">
      <dgm:prSet/>
      <dgm:spPr/>
      <dgm:t>
        <a:bodyPr/>
        <a:lstStyle/>
        <a:p>
          <a:r>
            <a:rPr lang="en-US" baseline="0"/>
            <a:t>Audit Authorization</a:t>
          </a:r>
          <a:endParaRPr lang="en-US"/>
        </a:p>
      </dgm:t>
    </dgm:pt>
    <dgm:pt modelId="{816FF8B7-20AF-4963-B005-068522603056}" type="parTrans" cxnId="{6265E598-B48E-4C79-B722-15393EF2CA83}">
      <dgm:prSet/>
      <dgm:spPr/>
      <dgm:t>
        <a:bodyPr/>
        <a:lstStyle/>
        <a:p>
          <a:endParaRPr lang="en-US"/>
        </a:p>
      </dgm:t>
    </dgm:pt>
    <dgm:pt modelId="{81D9620A-429C-4FC9-BE75-08B9BE769D97}" type="sibTrans" cxnId="{6265E598-B48E-4C79-B722-15393EF2CA8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F4C021D-F244-43D1-A3DE-1FF2192C62E2}">
      <dgm:prSet/>
      <dgm:spPr/>
      <dgm:t>
        <a:bodyPr/>
        <a:lstStyle/>
        <a:p>
          <a:r>
            <a:rPr lang="en-US" baseline="0"/>
            <a:t>Audit Benchmark</a:t>
          </a:r>
          <a:endParaRPr lang="en-US"/>
        </a:p>
      </dgm:t>
    </dgm:pt>
    <dgm:pt modelId="{3431DE45-C35B-49F5-819B-C3733396E642}" type="parTrans" cxnId="{5C116E6F-7216-4D8F-96CA-DE301254C792}">
      <dgm:prSet/>
      <dgm:spPr/>
      <dgm:t>
        <a:bodyPr/>
        <a:lstStyle/>
        <a:p>
          <a:endParaRPr lang="en-US"/>
        </a:p>
      </dgm:t>
    </dgm:pt>
    <dgm:pt modelId="{C6A9CFA4-AE94-4F18-80F8-2C5BA3509F26}" type="sibTrans" cxnId="{5C116E6F-7216-4D8F-96CA-DE301254C792}">
      <dgm:prSet phldrT="2"/>
      <dgm:spPr/>
      <dgm:t>
        <a:bodyPr/>
        <a:lstStyle/>
        <a:p>
          <a:r>
            <a:rPr lang="en-US" dirty="0"/>
            <a:t>2</a:t>
          </a:r>
        </a:p>
      </dgm:t>
    </dgm:pt>
    <dgm:pt modelId="{58AD047A-4171-495F-B8BA-895C0F944116}">
      <dgm:prSet/>
      <dgm:spPr/>
      <dgm:t>
        <a:bodyPr/>
        <a:lstStyle/>
        <a:p>
          <a:r>
            <a:rPr lang="en-US" baseline="0" dirty="0"/>
            <a:t>Audit Checklist</a:t>
          </a:r>
          <a:endParaRPr lang="en-US" dirty="0"/>
        </a:p>
      </dgm:t>
    </dgm:pt>
    <dgm:pt modelId="{CF48A058-A6F6-4171-8E14-260A50DD4013}" type="parTrans" cxnId="{E2C1B1EA-891F-47C0-8E7B-BC314ED453BA}">
      <dgm:prSet/>
      <dgm:spPr/>
      <dgm:t>
        <a:bodyPr/>
        <a:lstStyle/>
        <a:p>
          <a:endParaRPr lang="en-US"/>
        </a:p>
      </dgm:t>
    </dgm:pt>
    <dgm:pt modelId="{6ED136EC-5308-447C-BE06-44D5A8413BAA}" type="sibTrans" cxnId="{E2C1B1EA-891F-47C0-8E7B-BC314ED453B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D22A93F-45AE-478D-86CC-7C1E0587011E}">
      <dgm:prSet/>
      <dgm:spPr/>
      <dgm:t>
        <a:bodyPr/>
        <a:lstStyle/>
        <a:p>
          <a:r>
            <a:rPr lang="en-US" baseline="0"/>
            <a:t>Audit Severity</a:t>
          </a:r>
          <a:endParaRPr lang="en-US"/>
        </a:p>
      </dgm:t>
    </dgm:pt>
    <dgm:pt modelId="{52D19A4C-672C-4467-A7E5-BFF012D502D6}" type="parTrans" cxnId="{F1BA6F9C-455D-4EB1-9727-F95E2BF1CC30}">
      <dgm:prSet/>
      <dgm:spPr/>
      <dgm:t>
        <a:bodyPr/>
        <a:lstStyle/>
        <a:p>
          <a:endParaRPr lang="en-US"/>
        </a:p>
      </dgm:t>
    </dgm:pt>
    <dgm:pt modelId="{D80FCEDB-586F-4352-B8B0-A64B4A5AC2F1}" type="sibTrans" cxnId="{F1BA6F9C-455D-4EB1-9727-F95E2BF1CC3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2C818DEE-EC3E-4E20-85C4-1EB6B6B9DBC3}" type="pres">
      <dgm:prSet presAssocID="{ED1AAF90-49A4-407E-B49A-68B6DB9AE238}" presName="Name0" presStyleCnt="0">
        <dgm:presLayoutVars>
          <dgm:animLvl val="lvl"/>
          <dgm:resizeHandles val="exact"/>
        </dgm:presLayoutVars>
      </dgm:prSet>
      <dgm:spPr/>
    </dgm:pt>
    <dgm:pt modelId="{40E225CA-9BE6-48FC-BBA3-4DD59344FB7C}" type="pres">
      <dgm:prSet presAssocID="{8095070D-E933-4E64-AC62-32CE699B046D}" presName="compositeNode" presStyleCnt="0">
        <dgm:presLayoutVars>
          <dgm:bulletEnabled val="1"/>
        </dgm:presLayoutVars>
      </dgm:prSet>
      <dgm:spPr/>
    </dgm:pt>
    <dgm:pt modelId="{8076A30C-95EF-48CB-9F55-9A0A50EBBDCC}" type="pres">
      <dgm:prSet presAssocID="{8095070D-E933-4E64-AC62-32CE699B046D}" presName="bgRect" presStyleLbl="bgAccFollowNode1" presStyleIdx="0" presStyleCnt="4"/>
      <dgm:spPr/>
    </dgm:pt>
    <dgm:pt modelId="{C2791544-EAF9-49D9-814D-4B161FB98B0B}" type="pres">
      <dgm:prSet presAssocID="{81D9620A-429C-4FC9-BE75-08B9BE769D9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24E909F-B2E8-446A-BF66-058B37B5050B}" type="pres">
      <dgm:prSet presAssocID="{8095070D-E933-4E64-AC62-32CE699B046D}" presName="bottomLine" presStyleLbl="alignNode1" presStyleIdx="1" presStyleCnt="8">
        <dgm:presLayoutVars/>
      </dgm:prSet>
      <dgm:spPr/>
    </dgm:pt>
    <dgm:pt modelId="{BC398B3E-CB11-4ACE-AA21-AF702265E96B}" type="pres">
      <dgm:prSet presAssocID="{8095070D-E933-4E64-AC62-32CE699B046D}" presName="nodeText" presStyleLbl="bgAccFollowNode1" presStyleIdx="0" presStyleCnt="4">
        <dgm:presLayoutVars>
          <dgm:bulletEnabled val="1"/>
        </dgm:presLayoutVars>
      </dgm:prSet>
      <dgm:spPr/>
    </dgm:pt>
    <dgm:pt modelId="{7F82B397-F4F8-4DC6-829E-2289C6A7234A}" type="pres">
      <dgm:prSet presAssocID="{81D9620A-429C-4FC9-BE75-08B9BE769D97}" presName="sibTrans" presStyleCnt="0"/>
      <dgm:spPr/>
    </dgm:pt>
    <dgm:pt modelId="{BC26781B-70F6-4C92-B6DE-DC048043AE94}" type="pres">
      <dgm:prSet presAssocID="{3F4C021D-F244-43D1-A3DE-1FF2192C62E2}" presName="compositeNode" presStyleCnt="0">
        <dgm:presLayoutVars>
          <dgm:bulletEnabled val="1"/>
        </dgm:presLayoutVars>
      </dgm:prSet>
      <dgm:spPr/>
    </dgm:pt>
    <dgm:pt modelId="{05030F01-E895-4EB1-A416-9E9E5B9A743A}" type="pres">
      <dgm:prSet presAssocID="{3F4C021D-F244-43D1-A3DE-1FF2192C62E2}" presName="bgRect" presStyleLbl="bgAccFollowNode1" presStyleIdx="1" presStyleCnt="4"/>
      <dgm:spPr/>
    </dgm:pt>
    <dgm:pt modelId="{C029FE2A-F348-4369-BACB-F6069F40FF68}" type="pres">
      <dgm:prSet presAssocID="{C6A9CFA4-AE94-4F18-80F8-2C5BA3509F2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2285C49-A3A3-453D-AF2D-E554DBD4C64A}" type="pres">
      <dgm:prSet presAssocID="{3F4C021D-F244-43D1-A3DE-1FF2192C62E2}" presName="bottomLine" presStyleLbl="alignNode1" presStyleIdx="3" presStyleCnt="8">
        <dgm:presLayoutVars/>
      </dgm:prSet>
      <dgm:spPr/>
    </dgm:pt>
    <dgm:pt modelId="{BDE5D699-E669-4CE1-BCAF-95DF78A87A34}" type="pres">
      <dgm:prSet presAssocID="{3F4C021D-F244-43D1-A3DE-1FF2192C62E2}" presName="nodeText" presStyleLbl="bgAccFollowNode1" presStyleIdx="1" presStyleCnt="4">
        <dgm:presLayoutVars>
          <dgm:bulletEnabled val="1"/>
        </dgm:presLayoutVars>
      </dgm:prSet>
      <dgm:spPr/>
    </dgm:pt>
    <dgm:pt modelId="{9B149BD8-8F27-4402-B4D0-D2DB25C446E3}" type="pres">
      <dgm:prSet presAssocID="{C6A9CFA4-AE94-4F18-80F8-2C5BA3509F26}" presName="sibTrans" presStyleCnt="0"/>
      <dgm:spPr/>
    </dgm:pt>
    <dgm:pt modelId="{F174EF3A-C62E-46E9-A5F4-0BB549233428}" type="pres">
      <dgm:prSet presAssocID="{58AD047A-4171-495F-B8BA-895C0F944116}" presName="compositeNode" presStyleCnt="0">
        <dgm:presLayoutVars>
          <dgm:bulletEnabled val="1"/>
        </dgm:presLayoutVars>
      </dgm:prSet>
      <dgm:spPr/>
    </dgm:pt>
    <dgm:pt modelId="{D2D9523F-9FE9-4421-B249-88B83E58C14C}" type="pres">
      <dgm:prSet presAssocID="{58AD047A-4171-495F-B8BA-895C0F944116}" presName="bgRect" presStyleLbl="bgAccFollowNode1" presStyleIdx="2" presStyleCnt="4"/>
      <dgm:spPr/>
    </dgm:pt>
    <dgm:pt modelId="{AB2DA542-CA78-42B6-A7B2-983518226107}" type="pres">
      <dgm:prSet presAssocID="{6ED136EC-5308-447C-BE06-44D5A8413BA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DFFDE8C-1EFA-4894-A9C9-A4A3C50A395A}" type="pres">
      <dgm:prSet presAssocID="{58AD047A-4171-495F-B8BA-895C0F944116}" presName="bottomLine" presStyleLbl="alignNode1" presStyleIdx="5" presStyleCnt="8">
        <dgm:presLayoutVars/>
      </dgm:prSet>
      <dgm:spPr/>
    </dgm:pt>
    <dgm:pt modelId="{86E1293D-B4F3-43F4-96CB-EB4C3B24AA94}" type="pres">
      <dgm:prSet presAssocID="{58AD047A-4171-495F-B8BA-895C0F944116}" presName="nodeText" presStyleLbl="bgAccFollowNode1" presStyleIdx="2" presStyleCnt="4">
        <dgm:presLayoutVars>
          <dgm:bulletEnabled val="1"/>
        </dgm:presLayoutVars>
      </dgm:prSet>
      <dgm:spPr/>
    </dgm:pt>
    <dgm:pt modelId="{58E7FC06-13F3-4870-8BBB-F253723D0235}" type="pres">
      <dgm:prSet presAssocID="{6ED136EC-5308-447C-BE06-44D5A8413BAA}" presName="sibTrans" presStyleCnt="0"/>
      <dgm:spPr/>
    </dgm:pt>
    <dgm:pt modelId="{8E07D162-F2C9-409C-9AD1-E6FC5D487A6F}" type="pres">
      <dgm:prSet presAssocID="{4D22A93F-45AE-478D-86CC-7C1E0587011E}" presName="compositeNode" presStyleCnt="0">
        <dgm:presLayoutVars>
          <dgm:bulletEnabled val="1"/>
        </dgm:presLayoutVars>
      </dgm:prSet>
      <dgm:spPr/>
    </dgm:pt>
    <dgm:pt modelId="{FC8857D3-6CE3-45AD-96EF-3659E4E5FAFC}" type="pres">
      <dgm:prSet presAssocID="{4D22A93F-45AE-478D-86CC-7C1E0587011E}" presName="bgRect" presStyleLbl="bgAccFollowNode1" presStyleIdx="3" presStyleCnt="4"/>
      <dgm:spPr/>
    </dgm:pt>
    <dgm:pt modelId="{10841623-F7E0-4696-811B-DEBDF78A47A9}" type="pres">
      <dgm:prSet presAssocID="{D80FCEDB-586F-4352-B8B0-A64B4A5AC2F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A576D51-72B9-49F1-9C39-6BAA7E6E4DA0}" type="pres">
      <dgm:prSet presAssocID="{4D22A93F-45AE-478D-86CC-7C1E0587011E}" presName="bottomLine" presStyleLbl="alignNode1" presStyleIdx="7" presStyleCnt="8">
        <dgm:presLayoutVars/>
      </dgm:prSet>
      <dgm:spPr/>
    </dgm:pt>
    <dgm:pt modelId="{676DC4AC-A8C0-4A89-A7DC-55256CA04FA2}" type="pres">
      <dgm:prSet presAssocID="{4D22A93F-45AE-478D-86CC-7C1E0587011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E5A8602-2D90-4F7F-B52D-4E401467D44C}" type="presOf" srcId="{3F4C021D-F244-43D1-A3DE-1FF2192C62E2}" destId="{05030F01-E895-4EB1-A416-9E9E5B9A743A}" srcOrd="0" destOrd="0" presId="urn:microsoft.com/office/officeart/2016/7/layout/BasicLinearProcessNumbered"/>
    <dgm:cxn modelId="{8DD8E704-00C0-4C5F-84FC-2E6A0B1D336C}" type="presOf" srcId="{8095070D-E933-4E64-AC62-32CE699B046D}" destId="{8076A30C-95EF-48CB-9F55-9A0A50EBBDCC}" srcOrd="0" destOrd="0" presId="urn:microsoft.com/office/officeart/2016/7/layout/BasicLinearProcessNumbered"/>
    <dgm:cxn modelId="{0F127717-605F-46B7-9378-56853A3BA109}" type="presOf" srcId="{58AD047A-4171-495F-B8BA-895C0F944116}" destId="{86E1293D-B4F3-43F4-96CB-EB4C3B24AA94}" srcOrd="1" destOrd="0" presId="urn:microsoft.com/office/officeart/2016/7/layout/BasicLinearProcessNumbered"/>
    <dgm:cxn modelId="{BCF98C28-A89D-4753-B6D3-7597F61C5626}" type="presOf" srcId="{81D9620A-429C-4FC9-BE75-08B9BE769D97}" destId="{C2791544-EAF9-49D9-814D-4B161FB98B0B}" srcOrd="0" destOrd="0" presId="urn:microsoft.com/office/officeart/2016/7/layout/BasicLinearProcessNumbered"/>
    <dgm:cxn modelId="{5C116E6F-7216-4D8F-96CA-DE301254C792}" srcId="{ED1AAF90-49A4-407E-B49A-68B6DB9AE238}" destId="{3F4C021D-F244-43D1-A3DE-1FF2192C62E2}" srcOrd="1" destOrd="0" parTransId="{3431DE45-C35B-49F5-819B-C3733396E642}" sibTransId="{C6A9CFA4-AE94-4F18-80F8-2C5BA3509F26}"/>
    <dgm:cxn modelId="{6D91687C-0681-4DE9-83CA-323A18680612}" type="presOf" srcId="{ED1AAF90-49A4-407E-B49A-68B6DB9AE238}" destId="{2C818DEE-EC3E-4E20-85C4-1EB6B6B9DBC3}" srcOrd="0" destOrd="0" presId="urn:microsoft.com/office/officeart/2016/7/layout/BasicLinearProcessNumbered"/>
    <dgm:cxn modelId="{345E9596-DBF0-42FF-96CA-943C15FD5E7F}" type="presOf" srcId="{4D22A93F-45AE-478D-86CC-7C1E0587011E}" destId="{676DC4AC-A8C0-4A89-A7DC-55256CA04FA2}" srcOrd="1" destOrd="0" presId="urn:microsoft.com/office/officeart/2016/7/layout/BasicLinearProcessNumbered"/>
    <dgm:cxn modelId="{D1B6E497-62A1-4ED7-9A9C-426D4A0141C2}" type="presOf" srcId="{4D22A93F-45AE-478D-86CC-7C1E0587011E}" destId="{FC8857D3-6CE3-45AD-96EF-3659E4E5FAFC}" srcOrd="0" destOrd="0" presId="urn:microsoft.com/office/officeart/2016/7/layout/BasicLinearProcessNumbered"/>
    <dgm:cxn modelId="{6265E598-B48E-4C79-B722-15393EF2CA83}" srcId="{ED1AAF90-49A4-407E-B49A-68B6DB9AE238}" destId="{8095070D-E933-4E64-AC62-32CE699B046D}" srcOrd="0" destOrd="0" parTransId="{816FF8B7-20AF-4963-B005-068522603056}" sibTransId="{81D9620A-429C-4FC9-BE75-08B9BE769D97}"/>
    <dgm:cxn modelId="{F1BA6F9C-455D-4EB1-9727-F95E2BF1CC30}" srcId="{ED1AAF90-49A4-407E-B49A-68B6DB9AE238}" destId="{4D22A93F-45AE-478D-86CC-7C1E0587011E}" srcOrd="3" destOrd="0" parTransId="{52D19A4C-672C-4467-A7E5-BFF012D502D6}" sibTransId="{D80FCEDB-586F-4352-B8B0-A64B4A5AC2F1}"/>
    <dgm:cxn modelId="{EB12BD9F-49FE-49F2-854B-110FBB7A5613}" type="presOf" srcId="{C6A9CFA4-AE94-4F18-80F8-2C5BA3509F26}" destId="{C029FE2A-F348-4369-BACB-F6069F40FF68}" srcOrd="0" destOrd="0" presId="urn:microsoft.com/office/officeart/2016/7/layout/BasicLinearProcessNumbered"/>
    <dgm:cxn modelId="{57A001B2-43F1-4A21-857C-1E47226C3522}" type="presOf" srcId="{8095070D-E933-4E64-AC62-32CE699B046D}" destId="{BC398B3E-CB11-4ACE-AA21-AF702265E96B}" srcOrd="1" destOrd="0" presId="urn:microsoft.com/office/officeart/2016/7/layout/BasicLinearProcessNumbered"/>
    <dgm:cxn modelId="{DD94D7D5-1A5D-4C07-A45E-AAB06256580D}" type="presOf" srcId="{D80FCEDB-586F-4352-B8B0-A64B4A5AC2F1}" destId="{10841623-F7E0-4696-811B-DEBDF78A47A9}" srcOrd="0" destOrd="0" presId="urn:microsoft.com/office/officeart/2016/7/layout/BasicLinearProcessNumbered"/>
    <dgm:cxn modelId="{ACB610D8-29DB-452A-8B0E-6E6CA707B428}" type="presOf" srcId="{6ED136EC-5308-447C-BE06-44D5A8413BAA}" destId="{AB2DA542-CA78-42B6-A7B2-983518226107}" srcOrd="0" destOrd="0" presId="urn:microsoft.com/office/officeart/2016/7/layout/BasicLinearProcessNumbered"/>
    <dgm:cxn modelId="{E2C1B1EA-891F-47C0-8E7B-BC314ED453BA}" srcId="{ED1AAF90-49A4-407E-B49A-68B6DB9AE238}" destId="{58AD047A-4171-495F-B8BA-895C0F944116}" srcOrd="2" destOrd="0" parTransId="{CF48A058-A6F6-4171-8E14-260A50DD4013}" sibTransId="{6ED136EC-5308-447C-BE06-44D5A8413BAA}"/>
    <dgm:cxn modelId="{6ADBCBEE-5A18-495F-BAA9-2ED469EDFFA1}" type="presOf" srcId="{58AD047A-4171-495F-B8BA-895C0F944116}" destId="{D2D9523F-9FE9-4421-B249-88B83E58C14C}" srcOrd="0" destOrd="0" presId="urn:microsoft.com/office/officeart/2016/7/layout/BasicLinearProcessNumbered"/>
    <dgm:cxn modelId="{A500D6F7-B8B6-4C89-B342-1FEA0AC95CB8}" type="presOf" srcId="{3F4C021D-F244-43D1-A3DE-1FF2192C62E2}" destId="{BDE5D699-E669-4CE1-BCAF-95DF78A87A34}" srcOrd="1" destOrd="0" presId="urn:microsoft.com/office/officeart/2016/7/layout/BasicLinearProcessNumbered"/>
    <dgm:cxn modelId="{A1C14C75-1023-40D7-BC05-7EDE64509C07}" type="presParOf" srcId="{2C818DEE-EC3E-4E20-85C4-1EB6B6B9DBC3}" destId="{40E225CA-9BE6-48FC-BBA3-4DD59344FB7C}" srcOrd="0" destOrd="0" presId="urn:microsoft.com/office/officeart/2016/7/layout/BasicLinearProcessNumbered"/>
    <dgm:cxn modelId="{DBB0AD9D-5522-4D66-AB46-ACAA74C96B6E}" type="presParOf" srcId="{40E225CA-9BE6-48FC-BBA3-4DD59344FB7C}" destId="{8076A30C-95EF-48CB-9F55-9A0A50EBBDCC}" srcOrd="0" destOrd="0" presId="urn:microsoft.com/office/officeart/2016/7/layout/BasicLinearProcessNumbered"/>
    <dgm:cxn modelId="{074D39B1-D2C9-4AB8-AB6D-44508486BAB4}" type="presParOf" srcId="{40E225CA-9BE6-48FC-BBA3-4DD59344FB7C}" destId="{C2791544-EAF9-49D9-814D-4B161FB98B0B}" srcOrd="1" destOrd="0" presId="urn:microsoft.com/office/officeart/2016/7/layout/BasicLinearProcessNumbered"/>
    <dgm:cxn modelId="{ADABB644-2B53-4FD6-A9B2-29D4AA2524C2}" type="presParOf" srcId="{40E225CA-9BE6-48FC-BBA3-4DD59344FB7C}" destId="{424E909F-B2E8-446A-BF66-058B37B5050B}" srcOrd="2" destOrd="0" presId="urn:microsoft.com/office/officeart/2016/7/layout/BasicLinearProcessNumbered"/>
    <dgm:cxn modelId="{28CA7D94-2315-42CD-B28E-B50D577B9485}" type="presParOf" srcId="{40E225CA-9BE6-48FC-BBA3-4DD59344FB7C}" destId="{BC398B3E-CB11-4ACE-AA21-AF702265E96B}" srcOrd="3" destOrd="0" presId="urn:microsoft.com/office/officeart/2016/7/layout/BasicLinearProcessNumbered"/>
    <dgm:cxn modelId="{5E737DB8-3C36-44CF-AF0E-E3FF3B3EC746}" type="presParOf" srcId="{2C818DEE-EC3E-4E20-85C4-1EB6B6B9DBC3}" destId="{7F82B397-F4F8-4DC6-829E-2289C6A7234A}" srcOrd="1" destOrd="0" presId="urn:microsoft.com/office/officeart/2016/7/layout/BasicLinearProcessNumbered"/>
    <dgm:cxn modelId="{1975DBF6-2D45-40CA-BE81-C41F8D373B90}" type="presParOf" srcId="{2C818DEE-EC3E-4E20-85C4-1EB6B6B9DBC3}" destId="{BC26781B-70F6-4C92-B6DE-DC048043AE94}" srcOrd="2" destOrd="0" presId="urn:microsoft.com/office/officeart/2016/7/layout/BasicLinearProcessNumbered"/>
    <dgm:cxn modelId="{FCE57419-5A8A-4C73-89E8-936E6B4CF201}" type="presParOf" srcId="{BC26781B-70F6-4C92-B6DE-DC048043AE94}" destId="{05030F01-E895-4EB1-A416-9E9E5B9A743A}" srcOrd="0" destOrd="0" presId="urn:microsoft.com/office/officeart/2016/7/layout/BasicLinearProcessNumbered"/>
    <dgm:cxn modelId="{0C978AD1-0D97-454E-8A0A-3875C3701FE8}" type="presParOf" srcId="{BC26781B-70F6-4C92-B6DE-DC048043AE94}" destId="{C029FE2A-F348-4369-BACB-F6069F40FF68}" srcOrd="1" destOrd="0" presId="urn:microsoft.com/office/officeart/2016/7/layout/BasicLinearProcessNumbered"/>
    <dgm:cxn modelId="{481EA2DE-FB1D-4CA4-935A-A92B2AAA7593}" type="presParOf" srcId="{BC26781B-70F6-4C92-B6DE-DC048043AE94}" destId="{82285C49-A3A3-453D-AF2D-E554DBD4C64A}" srcOrd="2" destOrd="0" presId="urn:microsoft.com/office/officeart/2016/7/layout/BasicLinearProcessNumbered"/>
    <dgm:cxn modelId="{8609769A-9EF5-4A7C-990D-4932182792FF}" type="presParOf" srcId="{BC26781B-70F6-4C92-B6DE-DC048043AE94}" destId="{BDE5D699-E669-4CE1-BCAF-95DF78A87A34}" srcOrd="3" destOrd="0" presId="urn:microsoft.com/office/officeart/2016/7/layout/BasicLinearProcessNumbered"/>
    <dgm:cxn modelId="{CE4CBF47-C8A9-4C76-B3BD-C1E98AEE50E5}" type="presParOf" srcId="{2C818DEE-EC3E-4E20-85C4-1EB6B6B9DBC3}" destId="{9B149BD8-8F27-4402-B4D0-D2DB25C446E3}" srcOrd="3" destOrd="0" presId="urn:microsoft.com/office/officeart/2016/7/layout/BasicLinearProcessNumbered"/>
    <dgm:cxn modelId="{7E3EAB67-F3B7-4544-8EC4-F8D255CFEECA}" type="presParOf" srcId="{2C818DEE-EC3E-4E20-85C4-1EB6B6B9DBC3}" destId="{F174EF3A-C62E-46E9-A5F4-0BB549233428}" srcOrd="4" destOrd="0" presId="urn:microsoft.com/office/officeart/2016/7/layout/BasicLinearProcessNumbered"/>
    <dgm:cxn modelId="{7D712718-C4E1-4555-A785-98A73F3B816F}" type="presParOf" srcId="{F174EF3A-C62E-46E9-A5F4-0BB549233428}" destId="{D2D9523F-9FE9-4421-B249-88B83E58C14C}" srcOrd="0" destOrd="0" presId="urn:microsoft.com/office/officeart/2016/7/layout/BasicLinearProcessNumbered"/>
    <dgm:cxn modelId="{48A385D5-FF6D-4CA8-9247-97115B0124BD}" type="presParOf" srcId="{F174EF3A-C62E-46E9-A5F4-0BB549233428}" destId="{AB2DA542-CA78-42B6-A7B2-983518226107}" srcOrd="1" destOrd="0" presId="urn:microsoft.com/office/officeart/2016/7/layout/BasicLinearProcessNumbered"/>
    <dgm:cxn modelId="{FCBEB4C0-A4CC-420B-9F91-15ED52AF7295}" type="presParOf" srcId="{F174EF3A-C62E-46E9-A5F4-0BB549233428}" destId="{7DFFDE8C-1EFA-4894-A9C9-A4A3C50A395A}" srcOrd="2" destOrd="0" presId="urn:microsoft.com/office/officeart/2016/7/layout/BasicLinearProcessNumbered"/>
    <dgm:cxn modelId="{B0862D5F-FD08-4F3B-9701-8F2072EF4134}" type="presParOf" srcId="{F174EF3A-C62E-46E9-A5F4-0BB549233428}" destId="{86E1293D-B4F3-43F4-96CB-EB4C3B24AA94}" srcOrd="3" destOrd="0" presId="urn:microsoft.com/office/officeart/2016/7/layout/BasicLinearProcessNumbered"/>
    <dgm:cxn modelId="{118D867B-2C74-4E2B-8350-6FD05467EBC2}" type="presParOf" srcId="{2C818DEE-EC3E-4E20-85C4-1EB6B6B9DBC3}" destId="{58E7FC06-13F3-4870-8BBB-F253723D0235}" srcOrd="5" destOrd="0" presId="urn:microsoft.com/office/officeart/2016/7/layout/BasicLinearProcessNumbered"/>
    <dgm:cxn modelId="{72631116-9354-496C-A212-7A1375BB87ED}" type="presParOf" srcId="{2C818DEE-EC3E-4E20-85C4-1EB6B6B9DBC3}" destId="{8E07D162-F2C9-409C-9AD1-E6FC5D487A6F}" srcOrd="6" destOrd="0" presId="urn:microsoft.com/office/officeart/2016/7/layout/BasicLinearProcessNumbered"/>
    <dgm:cxn modelId="{8ED4CF3F-E99F-4427-82EB-FFE0FB4AEC9B}" type="presParOf" srcId="{8E07D162-F2C9-409C-9AD1-E6FC5D487A6F}" destId="{FC8857D3-6CE3-45AD-96EF-3659E4E5FAFC}" srcOrd="0" destOrd="0" presId="urn:microsoft.com/office/officeart/2016/7/layout/BasicLinearProcessNumbered"/>
    <dgm:cxn modelId="{817AF525-C4EC-4E86-A2C9-CE5DFDF0A9C7}" type="presParOf" srcId="{8E07D162-F2C9-409C-9AD1-E6FC5D487A6F}" destId="{10841623-F7E0-4696-811B-DEBDF78A47A9}" srcOrd="1" destOrd="0" presId="urn:microsoft.com/office/officeart/2016/7/layout/BasicLinearProcessNumbered"/>
    <dgm:cxn modelId="{D6C8AA81-3141-4D87-8066-F31B31B2E8D4}" type="presParOf" srcId="{8E07D162-F2C9-409C-9AD1-E6FC5D487A6F}" destId="{AA576D51-72B9-49F1-9C39-6BAA7E6E4DA0}" srcOrd="2" destOrd="0" presId="urn:microsoft.com/office/officeart/2016/7/layout/BasicLinearProcessNumbered"/>
    <dgm:cxn modelId="{479209CB-6CE5-4D27-84F9-83AF1F6DFA29}" type="presParOf" srcId="{8E07D162-F2C9-409C-9AD1-E6FC5D487A6F}" destId="{676DC4AC-A8C0-4A89-A7DC-55256CA04F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F069A2-F980-4FCD-ADD7-E9F4D71DF8B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6B0A23-B39A-4364-9641-B51C251596E5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Learn</a:t>
          </a:r>
        </a:p>
      </dgm:t>
    </dgm:pt>
    <dgm:pt modelId="{BE63A3F9-52B1-444F-9867-30416EF8013E}" type="parTrans" cxnId="{94569C53-A257-48C9-8990-43EB67006F0A}">
      <dgm:prSet/>
      <dgm:spPr/>
      <dgm:t>
        <a:bodyPr/>
        <a:lstStyle/>
        <a:p>
          <a:endParaRPr lang="en-US"/>
        </a:p>
      </dgm:t>
    </dgm:pt>
    <dgm:pt modelId="{54144BDB-1564-4C20-9E8D-B5F9D9695DFE}" type="sibTrans" cxnId="{94569C53-A257-48C9-8990-43EB67006F0A}">
      <dgm:prSet/>
      <dgm:spPr/>
      <dgm:t>
        <a:bodyPr/>
        <a:lstStyle/>
        <a:p>
          <a:endParaRPr lang="en-US"/>
        </a:p>
      </dgm:t>
    </dgm:pt>
    <dgm:pt modelId="{694B2E19-60AE-4F61-84E8-24C7E9FE9FA3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Learn from each other</a:t>
          </a:r>
        </a:p>
      </dgm:t>
    </dgm:pt>
    <dgm:pt modelId="{E202B97E-7143-4D2C-9253-67FC9D3E6DE0}" type="parTrans" cxnId="{490F3DB5-D37E-460B-99FA-6316D98BA130}">
      <dgm:prSet/>
      <dgm:spPr/>
      <dgm:t>
        <a:bodyPr/>
        <a:lstStyle/>
        <a:p>
          <a:endParaRPr lang="en-US"/>
        </a:p>
      </dgm:t>
    </dgm:pt>
    <dgm:pt modelId="{52A89C91-7AC9-46FA-B713-ACA3E1235E0C}" type="sibTrans" cxnId="{490F3DB5-D37E-460B-99FA-6316D98BA130}">
      <dgm:prSet/>
      <dgm:spPr/>
      <dgm:t>
        <a:bodyPr/>
        <a:lstStyle/>
        <a:p>
          <a:endParaRPr lang="en-US"/>
        </a:p>
      </dgm:t>
    </dgm:pt>
    <dgm:pt modelId="{1E8D7BE5-39A9-414F-BE01-248967CFA04D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Time</a:t>
          </a:r>
        </a:p>
      </dgm:t>
    </dgm:pt>
    <dgm:pt modelId="{4F80B27F-6713-45F4-99CF-62FCA15C3992}" type="parTrans" cxnId="{D58260F8-377E-4BB8-8D1D-BAD4C7726B1D}">
      <dgm:prSet/>
      <dgm:spPr/>
      <dgm:t>
        <a:bodyPr/>
        <a:lstStyle/>
        <a:p>
          <a:endParaRPr lang="en-US"/>
        </a:p>
      </dgm:t>
    </dgm:pt>
    <dgm:pt modelId="{27FEB70A-A7C1-493B-B607-3A3454210360}" type="sibTrans" cxnId="{D58260F8-377E-4BB8-8D1D-BAD4C7726B1D}">
      <dgm:prSet/>
      <dgm:spPr/>
      <dgm:t>
        <a:bodyPr/>
        <a:lstStyle/>
        <a:p>
          <a:endParaRPr lang="en-US"/>
        </a:p>
      </dgm:t>
    </dgm:pt>
    <dgm:pt modelId="{F6D91749-A98C-4B8F-BCFE-9384CCE47749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Time management, collaborative learning</a:t>
          </a:r>
        </a:p>
      </dgm:t>
    </dgm:pt>
    <dgm:pt modelId="{FC3D6357-0FC3-4078-B280-15D3FFE2F820}" type="parTrans" cxnId="{BAC330B2-1841-48BE-A0A5-9A513BD61D8A}">
      <dgm:prSet/>
      <dgm:spPr/>
      <dgm:t>
        <a:bodyPr/>
        <a:lstStyle/>
        <a:p>
          <a:endParaRPr lang="en-US"/>
        </a:p>
      </dgm:t>
    </dgm:pt>
    <dgm:pt modelId="{1ABE50A1-CE84-43A1-92AD-B4CF93D64825}" type="sibTrans" cxnId="{BAC330B2-1841-48BE-A0A5-9A513BD61D8A}">
      <dgm:prSet/>
      <dgm:spPr/>
      <dgm:t>
        <a:bodyPr/>
        <a:lstStyle/>
        <a:p>
          <a:endParaRPr lang="en-US"/>
        </a:p>
      </dgm:t>
    </dgm:pt>
    <dgm:pt modelId="{F2F4AEF1-6D51-4E20-9198-9CCA2EBBD9EE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Develop</a:t>
          </a:r>
        </a:p>
      </dgm:t>
    </dgm:pt>
    <dgm:pt modelId="{3E94DBB0-445C-44D0-979B-E5F068DEFD33}" type="parTrans" cxnId="{24DC1D99-2E29-4DD5-90BF-3F46B092F400}">
      <dgm:prSet/>
      <dgm:spPr/>
      <dgm:t>
        <a:bodyPr/>
        <a:lstStyle/>
        <a:p>
          <a:endParaRPr lang="en-US"/>
        </a:p>
      </dgm:t>
    </dgm:pt>
    <dgm:pt modelId="{1BB16952-C520-4C1D-B56A-A00F9DCB74CC}" type="sibTrans" cxnId="{24DC1D99-2E29-4DD5-90BF-3F46B092F400}">
      <dgm:prSet/>
      <dgm:spPr/>
      <dgm:t>
        <a:bodyPr/>
        <a:lstStyle/>
        <a:p>
          <a:endParaRPr lang="en-US"/>
        </a:p>
      </dgm:t>
    </dgm:pt>
    <dgm:pt modelId="{C5E71F52-CBD1-4EFD-8C68-92F5155291C6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Develop attitude necessary for success</a:t>
          </a:r>
        </a:p>
      </dgm:t>
    </dgm:pt>
    <dgm:pt modelId="{A2E3D446-7104-4C97-BA6C-1F6B064D59B2}" type="parTrans" cxnId="{6E816199-DDC5-44B3-8D32-1A4CD52D5FBD}">
      <dgm:prSet/>
      <dgm:spPr/>
      <dgm:t>
        <a:bodyPr/>
        <a:lstStyle/>
        <a:p>
          <a:endParaRPr lang="en-US"/>
        </a:p>
      </dgm:t>
    </dgm:pt>
    <dgm:pt modelId="{34590940-7544-4136-A58C-800464E6CF3E}" type="sibTrans" cxnId="{6E816199-DDC5-44B3-8D32-1A4CD52D5FBD}">
      <dgm:prSet/>
      <dgm:spPr/>
      <dgm:t>
        <a:bodyPr/>
        <a:lstStyle/>
        <a:p>
          <a:endParaRPr lang="en-US"/>
        </a:p>
      </dgm:t>
    </dgm:pt>
    <dgm:pt modelId="{C97F3552-0B52-4BCF-AE0E-E7A88EB8A9CB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Integrate</a:t>
          </a:r>
        </a:p>
      </dgm:t>
    </dgm:pt>
    <dgm:pt modelId="{344EF675-4DC8-4CDA-94A6-D602B03C09AF}" type="parTrans" cxnId="{6FB38CBD-1AF8-4324-A51C-EF51AF846047}">
      <dgm:prSet/>
      <dgm:spPr/>
      <dgm:t>
        <a:bodyPr/>
        <a:lstStyle/>
        <a:p>
          <a:endParaRPr lang="en-US"/>
        </a:p>
      </dgm:t>
    </dgm:pt>
    <dgm:pt modelId="{3AE294C5-C47F-4734-9912-197D0AD2F9AD}" type="sibTrans" cxnId="{6FB38CBD-1AF8-4324-A51C-EF51AF846047}">
      <dgm:prSet/>
      <dgm:spPr/>
      <dgm:t>
        <a:bodyPr/>
        <a:lstStyle/>
        <a:p>
          <a:endParaRPr lang="en-US"/>
        </a:p>
      </dgm:t>
    </dgm:pt>
    <dgm:pt modelId="{A12C2EB7-EF75-47FE-8741-AA1E50BF8B65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Integrate theory and practice</a:t>
          </a:r>
        </a:p>
      </dgm:t>
    </dgm:pt>
    <dgm:pt modelId="{CDA8E66B-5F29-4BFB-828D-66EB5357F5C9}" type="parTrans" cxnId="{A090D5FF-FA83-449A-9C07-76036CB5FA3A}">
      <dgm:prSet/>
      <dgm:spPr/>
      <dgm:t>
        <a:bodyPr/>
        <a:lstStyle/>
        <a:p>
          <a:endParaRPr lang="en-US"/>
        </a:p>
      </dgm:t>
    </dgm:pt>
    <dgm:pt modelId="{DEF104AA-225C-4C0C-92FF-B0BF85E44092}" type="sibTrans" cxnId="{A090D5FF-FA83-449A-9C07-76036CB5FA3A}">
      <dgm:prSet/>
      <dgm:spPr/>
      <dgm:t>
        <a:bodyPr/>
        <a:lstStyle/>
        <a:p>
          <a:endParaRPr lang="en-US"/>
        </a:p>
      </dgm:t>
    </dgm:pt>
    <dgm:pt modelId="{64EE41ED-167A-4D2B-85D4-9FA01117C9A4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Assess</a:t>
          </a:r>
        </a:p>
      </dgm:t>
    </dgm:pt>
    <dgm:pt modelId="{E8D7FD34-6B31-4331-9FA1-E73E2862D5FE}" type="parTrans" cxnId="{F7370484-0925-4DB9-8918-83339D5AF6FD}">
      <dgm:prSet/>
      <dgm:spPr/>
      <dgm:t>
        <a:bodyPr/>
        <a:lstStyle/>
        <a:p>
          <a:endParaRPr lang="en-US"/>
        </a:p>
      </dgm:t>
    </dgm:pt>
    <dgm:pt modelId="{954A5637-D0D9-4BEA-BDFB-C95E6EE44890}" type="sibTrans" cxnId="{F7370484-0925-4DB9-8918-83339D5AF6FD}">
      <dgm:prSet/>
      <dgm:spPr/>
      <dgm:t>
        <a:bodyPr/>
        <a:lstStyle/>
        <a:p>
          <a:endParaRPr lang="en-US"/>
        </a:p>
      </dgm:t>
    </dgm:pt>
    <dgm:pt modelId="{497597B2-5781-49ED-9928-E856743F783A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Assess interests and abilities in FSE field</a:t>
          </a:r>
        </a:p>
      </dgm:t>
    </dgm:pt>
    <dgm:pt modelId="{15EBB345-E492-4FD7-91EA-C8E22FC302CC}" type="parTrans" cxnId="{13E917FC-89E1-401F-BF00-C82F398AFC48}">
      <dgm:prSet/>
      <dgm:spPr/>
      <dgm:t>
        <a:bodyPr/>
        <a:lstStyle/>
        <a:p>
          <a:endParaRPr lang="en-US"/>
        </a:p>
      </dgm:t>
    </dgm:pt>
    <dgm:pt modelId="{4B130835-8E0C-46FE-955A-5EDDFEDA0855}" type="sibTrans" cxnId="{13E917FC-89E1-401F-BF00-C82F398AFC48}">
      <dgm:prSet/>
      <dgm:spPr/>
      <dgm:t>
        <a:bodyPr/>
        <a:lstStyle/>
        <a:p>
          <a:endParaRPr lang="en-US"/>
        </a:p>
      </dgm:t>
    </dgm:pt>
    <dgm:pt modelId="{E8DE97A9-5DE3-472D-ABBC-F60BC1489967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Develop</a:t>
          </a:r>
        </a:p>
      </dgm:t>
    </dgm:pt>
    <dgm:pt modelId="{DFAB161F-0A60-4CA2-8FBD-3484D3C4C6DC}" type="parTrans" cxnId="{222657DC-1B10-416E-BBDE-8D02DA0D7796}">
      <dgm:prSet/>
      <dgm:spPr/>
      <dgm:t>
        <a:bodyPr/>
        <a:lstStyle/>
        <a:p>
          <a:endParaRPr lang="en-US"/>
        </a:p>
      </dgm:t>
    </dgm:pt>
    <dgm:pt modelId="{F93B7220-0555-4E78-84AE-824AB2B4F2BC}" type="sibTrans" cxnId="{222657DC-1B10-416E-BBDE-8D02DA0D7796}">
      <dgm:prSet/>
      <dgm:spPr/>
      <dgm:t>
        <a:bodyPr/>
        <a:lstStyle/>
        <a:p>
          <a:endParaRPr lang="en-US"/>
        </a:p>
      </dgm:t>
    </dgm:pt>
    <dgm:pt modelId="{99A1EC33-2E82-4C3A-95EC-242195D34C6C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Develop communication and interpersonal skills</a:t>
          </a:r>
        </a:p>
      </dgm:t>
    </dgm:pt>
    <dgm:pt modelId="{042ADABA-585F-4024-A989-AC43015B2FFB}" type="parTrans" cxnId="{996F1F17-920E-4D5A-BFC3-DD401F6F5F81}">
      <dgm:prSet/>
      <dgm:spPr/>
      <dgm:t>
        <a:bodyPr/>
        <a:lstStyle/>
        <a:p>
          <a:endParaRPr lang="en-US"/>
        </a:p>
      </dgm:t>
    </dgm:pt>
    <dgm:pt modelId="{6FAA9F5C-2008-4275-9245-DCDBF4D15420}" type="sibTrans" cxnId="{996F1F17-920E-4D5A-BFC3-DD401F6F5F81}">
      <dgm:prSet/>
      <dgm:spPr/>
      <dgm:t>
        <a:bodyPr/>
        <a:lstStyle/>
        <a:p>
          <a:endParaRPr lang="en-US"/>
        </a:p>
      </dgm:t>
    </dgm:pt>
    <dgm:pt modelId="{2293A4DF-2147-408A-9946-911C04284468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Build</a:t>
          </a:r>
        </a:p>
      </dgm:t>
    </dgm:pt>
    <dgm:pt modelId="{C54DC659-C73B-4C70-B9D1-F40E189675AC}" type="parTrans" cxnId="{5BBC66DE-8BBC-4055-B2CC-01576562B937}">
      <dgm:prSet/>
      <dgm:spPr/>
      <dgm:t>
        <a:bodyPr/>
        <a:lstStyle/>
        <a:p>
          <a:endParaRPr lang="en-US"/>
        </a:p>
      </dgm:t>
    </dgm:pt>
    <dgm:pt modelId="{0159DB63-00E7-4086-A6CE-176719C30915}" type="sibTrans" cxnId="{5BBC66DE-8BBC-4055-B2CC-01576562B937}">
      <dgm:prSet/>
      <dgm:spPr/>
      <dgm:t>
        <a:bodyPr/>
        <a:lstStyle/>
        <a:p>
          <a:endParaRPr lang="en-US"/>
        </a:p>
      </dgm:t>
    </dgm:pt>
    <dgm:pt modelId="{79EB9853-81D8-4B68-9168-D66A1C92D908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Build a record of work experience</a:t>
          </a:r>
        </a:p>
      </dgm:t>
    </dgm:pt>
    <dgm:pt modelId="{1E5BA193-7FD8-4270-87E3-A744AEB68C5E}" type="parTrans" cxnId="{8660D0C3-F8C1-4B8F-92DD-64FF06BD4DAD}">
      <dgm:prSet/>
      <dgm:spPr/>
      <dgm:t>
        <a:bodyPr/>
        <a:lstStyle/>
        <a:p>
          <a:endParaRPr lang="en-US"/>
        </a:p>
      </dgm:t>
    </dgm:pt>
    <dgm:pt modelId="{EFEB9DB4-E7CD-4F72-ACEA-7C6B93C4D561}" type="sibTrans" cxnId="{8660D0C3-F8C1-4B8F-92DD-64FF06BD4DAD}">
      <dgm:prSet/>
      <dgm:spPr/>
      <dgm:t>
        <a:bodyPr/>
        <a:lstStyle/>
        <a:p>
          <a:endParaRPr lang="en-US"/>
        </a:p>
      </dgm:t>
    </dgm:pt>
    <dgm:pt modelId="{9C67DE52-B0C6-4363-AC10-787E4F30257A}" type="pres">
      <dgm:prSet presAssocID="{F2F069A2-F980-4FCD-ADD7-E9F4D71DF8BF}" presName="Name0" presStyleCnt="0">
        <dgm:presLayoutVars>
          <dgm:dir/>
          <dgm:animLvl val="lvl"/>
          <dgm:resizeHandles val="exact"/>
        </dgm:presLayoutVars>
      </dgm:prSet>
      <dgm:spPr/>
    </dgm:pt>
    <dgm:pt modelId="{275C8B82-79E1-4F86-AE2D-0C59622EBB46}" type="pres">
      <dgm:prSet presAssocID="{796B0A23-B39A-4364-9641-B51C251596E5}" presName="linNode" presStyleCnt="0"/>
      <dgm:spPr/>
    </dgm:pt>
    <dgm:pt modelId="{7ACF6A10-B3EB-4B81-9BE2-E2F487CBE4E4}" type="pres">
      <dgm:prSet presAssocID="{796B0A23-B39A-4364-9641-B51C251596E5}" presName="parentText" presStyleLbl="alignNode1" presStyleIdx="0" presStyleCnt="7">
        <dgm:presLayoutVars>
          <dgm:chMax val="1"/>
          <dgm:bulletEnabled/>
        </dgm:presLayoutVars>
      </dgm:prSet>
      <dgm:spPr/>
    </dgm:pt>
    <dgm:pt modelId="{9C12FEF4-644B-400B-895E-F67931F844E9}" type="pres">
      <dgm:prSet presAssocID="{796B0A23-B39A-4364-9641-B51C251596E5}" presName="descendantText" presStyleLbl="alignAccFollowNode1" presStyleIdx="0" presStyleCnt="7">
        <dgm:presLayoutVars>
          <dgm:bulletEnabled/>
        </dgm:presLayoutVars>
      </dgm:prSet>
      <dgm:spPr/>
    </dgm:pt>
    <dgm:pt modelId="{EE340B92-7EF6-4CC6-ACCE-479E26B226C7}" type="pres">
      <dgm:prSet presAssocID="{54144BDB-1564-4C20-9E8D-B5F9D9695DFE}" presName="sp" presStyleCnt="0"/>
      <dgm:spPr/>
    </dgm:pt>
    <dgm:pt modelId="{0841C003-2545-42AD-B9A4-74E4CD40C0E0}" type="pres">
      <dgm:prSet presAssocID="{1E8D7BE5-39A9-414F-BE01-248967CFA04D}" presName="linNode" presStyleCnt="0"/>
      <dgm:spPr/>
    </dgm:pt>
    <dgm:pt modelId="{8C65D5AD-0784-432D-9B50-E48B8176E2AB}" type="pres">
      <dgm:prSet presAssocID="{1E8D7BE5-39A9-414F-BE01-248967CFA04D}" presName="parentText" presStyleLbl="alignNode1" presStyleIdx="1" presStyleCnt="7">
        <dgm:presLayoutVars>
          <dgm:chMax val="1"/>
          <dgm:bulletEnabled/>
        </dgm:presLayoutVars>
      </dgm:prSet>
      <dgm:spPr/>
    </dgm:pt>
    <dgm:pt modelId="{A274D2B2-3F6B-4FDE-8E99-815F849C0CC5}" type="pres">
      <dgm:prSet presAssocID="{1E8D7BE5-39A9-414F-BE01-248967CFA04D}" presName="descendantText" presStyleLbl="alignAccFollowNode1" presStyleIdx="1" presStyleCnt="7">
        <dgm:presLayoutVars>
          <dgm:bulletEnabled/>
        </dgm:presLayoutVars>
      </dgm:prSet>
      <dgm:spPr/>
    </dgm:pt>
    <dgm:pt modelId="{F5410E6D-A1C5-408A-8323-74CC836FF7FE}" type="pres">
      <dgm:prSet presAssocID="{27FEB70A-A7C1-493B-B607-3A3454210360}" presName="sp" presStyleCnt="0"/>
      <dgm:spPr/>
    </dgm:pt>
    <dgm:pt modelId="{28DEAAB6-96B5-4E89-A68F-A12E1CADC70E}" type="pres">
      <dgm:prSet presAssocID="{F2F4AEF1-6D51-4E20-9198-9CCA2EBBD9EE}" presName="linNode" presStyleCnt="0"/>
      <dgm:spPr/>
    </dgm:pt>
    <dgm:pt modelId="{33867324-0FA3-47FF-B543-C0C8ABA72A27}" type="pres">
      <dgm:prSet presAssocID="{F2F4AEF1-6D51-4E20-9198-9CCA2EBBD9EE}" presName="parentText" presStyleLbl="alignNode1" presStyleIdx="2" presStyleCnt="7">
        <dgm:presLayoutVars>
          <dgm:chMax val="1"/>
          <dgm:bulletEnabled/>
        </dgm:presLayoutVars>
      </dgm:prSet>
      <dgm:spPr/>
    </dgm:pt>
    <dgm:pt modelId="{DC7BB141-2CE5-438C-85BD-D4E06E5760DC}" type="pres">
      <dgm:prSet presAssocID="{F2F4AEF1-6D51-4E20-9198-9CCA2EBBD9EE}" presName="descendantText" presStyleLbl="alignAccFollowNode1" presStyleIdx="2" presStyleCnt="7">
        <dgm:presLayoutVars>
          <dgm:bulletEnabled/>
        </dgm:presLayoutVars>
      </dgm:prSet>
      <dgm:spPr/>
    </dgm:pt>
    <dgm:pt modelId="{49E8833F-AD74-46DE-9457-E878D856478F}" type="pres">
      <dgm:prSet presAssocID="{1BB16952-C520-4C1D-B56A-A00F9DCB74CC}" presName="sp" presStyleCnt="0"/>
      <dgm:spPr/>
    </dgm:pt>
    <dgm:pt modelId="{184EDEDB-E865-4581-8A51-4CB96CF1BEEF}" type="pres">
      <dgm:prSet presAssocID="{C97F3552-0B52-4BCF-AE0E-E7A88EB8A9CB}" presName="linNode" presStyleCnt="0"/>
      <dgm:spPr/>
    </dgm:pt>
    <dgm:pt modelId="{D4593BAB-982C-48E8-8881-7761A5B51429}" type="pres">
      <dgm:prSet presAssocID="{C97F3552-0B52-4BCF-AE0E-E7A88EB8A9CB}" presName="parentText" presStyleLbl="alignNode1" presStyleIdx="3" presStyleCnt="7">
        <dgm:presLayoutVars>
          <dgm:chMax val="1"/>
          <dgm:bulletEnabled/>
        </dgm:presLayoutVars>
      </dgm:prSet>
      <dgm:spPr/>
    </dgm:pt>
    <dgm:pt modelId="{C02AE1CC-0E31-4BDB-96BE-401097861605}" type="pres">
      <dgm:prSet presAssocID="{C97F3552-0B52-4BCF-AE0E-E7A88EB8A9CB}" presName="descendantText" presStyleLbl="alignAccFollowNode1" presStyleIdx="3" presStyleCnt="7">
        <dgm:presLayoutVars>
          <dgm:bulletEnabled/>
        </dgm:presLayoutVars>
      </dgm:prSet>
      <dgm:spPr/>
    </dgm:pt>
    <dgm:pt modelId="{62A2DBE6-CCC3-4B88-8D84-3976CB008492}" type="pres">
      <dgm:prSet presAssocID="{3AE294C5-C47F-4734-9912-197D0AD2F9AD}" presName="sp" presStyleCnt="0"/>
      <dgm:spPr/>
    </dgm:pt>
    <dgm:pt modelId="{3B2927F9-C92B-47C6-A7B7-94FC0079AD5C}" type="pres">
      <dgm:prSet presAssocID="{64EE41ED-167A-4D2B-85D4-9FA01117C9A4}" presName="linNode" presStyleCnt="0"/>
      <dgm:spPr/>
    </dgm:pt>
    <dgm:pt modelId="{AD48A7F4-8516-407A-8E5F-C425B64621D3}" type="pres">
      <dgm:prSet presAssocID="{64EE41ED-167A-4D2B-85D4-9FA01117C9A4}" presName="parentText" presStyleLbl="alignNode1" presStyleIdx="4" presStyleCnt="7">
        <dgm:presLayoutVars>
          <dgm:chMax val="1"/>
          <dgm:bulletEnabled/>
        </dgm:presLayoutVars>
      </dgm:prSet>
      <dgm:spPr/>
    </dgm:pt>
    <dgm:pt modelId="{F1F4C581-0F54-4B4C-AB7D-6F09FE098F02}" type="pres">
      <dgm:prSet presAssocID="{64EE41ED-167A-4D2B-85D4-9FA01117C9A4}" presName="descendantText" presStyleLbl="alignAccFollowNode1" presStyleIdx="4" presStyleCnt="7">
        <dgm:presLayoutVars>
          <dgm:bulletEnabled/>
        </dgm:presLayoutVars>
      </dgm:prSet>
      <dgm:spPr/>
    </dgm:pt>
    <dgm:pt modelId="{EC911426-D4F6-4352-BCF6-9857823CD509}" type="pres">
      <dgm:prSet presAssocID="{954A5637-D0D9-4BEA-BDFB-C95E6EE44890}" presName="sp" presStyleCnt="0"/>
      <dgm:spPr/>
    </dgm:pt>
    <dgm:pt modelId="{949A9EEA-1235-4F83-9406-7DED0F5415DE}" type="pres">
      <dgm:prSet presAssocID="{E8DE97A9-5DE3-472D-ABBC-F60BC1489967}" presName="linNode" presStyleCnt="0"/>
      <dgm:spPr/>
    </dgm:pt>
    <dgm:pt modelId="{8ED074EC-A9CA-430A-9905-AAF268BBAEE1}" type="pres">
      <dgm:prSet presAssocID="{E8DE97A9-5DE3-472D-ABBC-F60BC1489967}" presName="parentText" presStyleLbl="alignNode1" presStyleIdx="5" presStyleCnt="7">
        <dgm:presLayoutVars>
          <dgm:chMax val="1"/>
          <dgm:bulletEnabled/>
        </dgm:presLayoutVars>
      </dgm:prSet>
      <dgm:spPr/>
    </dgm:pt>
    <dgm:pt modelId="{C22D34B1-3C4C-4068-922E-2275D217BE56}" type="pres">
      <dgm:prSet presAssocID="{E8DE97A9-5DE3-472D-ABBC-F60BC1489967}" presName="descendantText" presStyleLbl="alignAccFollowNode1" presStyleIdx="5" presStyleCnt="7">
        <dgm:presLayoutVars>
          <dgm:bulletEnabled/>
        </dgm:presLayoutVars>
      </dgm:prSet>
      <dgm:spPr/>
    </dgm:pt>
    <dgm:pt modelId="{62AE3EC2-0A27-468B-81C1-D66EA310B8AE}" type="pres">
      <dgm:prSet presAssocID="{F93B7220-0555-4E78-84AE-824AB2B4F2BC}" presName="sp" presStyleCnt="0"/>
      <dgm:spPr/>
    </dgm:pt>
    <dgm:pt modelId="{D3BB299E-7BC8-43A8-81F3-13D222496FED}" type="pres">
      <dgm:prSet presAssocID="{2293A4DF-2147-408A-9946-911C04284468}" presName="linNode" presStyleCnt="0"/>
      <dgm:spPr/>
    </dgm:pt>
    <dgm:pt modelId="{CDED26A2-4723-47B1-AB7B-FA9E8E85219B}" type="pres">
      <dgm:prSet presAssocID="{2293A4DF-2147-408A-9946-911C04284468}" presName="parentText" presStyleLbl="alignNode1" presStyleIdx="6" presStyleCnt="7">
        <dgm:presLayoutVars>
          <dgm:chMax val="1"/>
          <dgm:bulletEnabled/>
        </dgm:presLayoutVars>
      </dgm:prSet>
      <dgm:spPr/>
    </dgm:pt>
    <dgm:pt modelId="{33E3E470-0263-4816-8368-81CA10D7E9B1}" type="pres">
      <dgm:prSet presAssocID="{2293A4DF-2147-408A-9946-911C04284468}" presName="descendantText" presStyleLbl="alignAccFollowNode1" presStyleIdx="6" presStyleCnt="7">
        <dgm:presLayoutVars>
          <dgm:bulletEnabled/>
        </dgm:presLayoutVars>
      </dgm:prSet>
      <dgm:spPr/>
    </dgm:pt>
  </dgm:ptLst>
  <dgm:cxnLst>
    <dgm:cxn modelId="{AEDBCA00-DEB6-419A-9717-A74344BA0DFA}" type="presOf" srcId="{A12C2EB7-EF75-47FE-8741-AA1E50BF8B65}" destId="{C02AE1CC-0E31-4BDB-96BE-401097861605}" srcOrd="0" destOrd="0" presId="urn:microsoft.com/office/officeart/2016/7/layout/VerticalSolidActionList"/>
    <dgm:cxn modelId="{996F1F17-920E-4D5A-BFC3-DD401F6F5F81}" srcId="{E8DE97A9-5DE3-472D-ABBC-F60BC1489967}" destId="{99A1EC33-2E82-4C3A-95EC-242195D34C6C}" srcOrd="0" destOrd="0" parTransId="{042ADABA-585F-4024-A989-AC43015B2FFB}" sibTransId="{6FAA9F5C-2008-4275-9245-DCDBF4D15420}"/>
    <dgm:cxn modelId="{E644FE24-DCDF-47E0-A417-C83C0148949B}" type="presOf" srcId="{C97F3552-0B52-4BCF-AE0E-E7A88EB8A9CB}" destId="{D4593BAB-982C-48E8-8881-7761A5B51429}" srcOrd="0" destOrd="0" presId="urn:microsoft.com/office/officeart/2016/7/layout/VerticalSolidActionList"/>
    <dgm:cxn modelId="{213B773B-FA66-4B3E-8313-B5A286285E98}" type="presOf" srcId="{1E8D7BE5-39A9-414F-BE01-248967CFA04D}" destId="{8C65D5AD-0784-432D-9B50-E48B8176E2AB}" srcOrd="0" destOrd="0" presId="urn:microsoft.com/office/officeart/2016/7/layout/VerticalSolidActionList"/>
    <dgm:cxn modelId="{94569C53-A257-48C9-8990-43EB67006F0A}" srcId="{F2F069A2-F980-4FCD-ADD7-E9F4D71DF8BF}" destId="{796B0A23-B39A-4364-9641-B51C251596E5}" srcOrd="0" destOrd="0" parTransId="{BE63A3F9-52B1-444F-9867-30416EF8013E}" sibTransId="{54144BDB-1564-4C20-9E8D-B5F9D9695DFE}"/>
    <dgm:cxn modelId="{CBD39855-2A14-40B5-8268-A7147387DB4D}" type="presOf" srcId="{99A1EC33-2E82-4C3A-95EC-242195D34C6C}" destId="{C22D34B1-3C4C-4068-922E-2275D217BE56}" srcOrd="0" destOrd="0" presId="urn:microsoft.com/office/officeart/2016/7/layout/VerticalSolidActionList"/>
    <dgm:cxn modelId="{63E09A78-4424-4AE2-B5C2-3AC7B6D4C239}" type="presOf" srcId="{2293A4DF-2147-408A-9946-911C04284468}" destId="{CDED26A2-4723-47B1-AB7B-FA9E8E85219B}" srcOrd="0" destOrd="0" presId="urn:microsoft.com/office/officeart/2016/7/layout/VerticalSolidActionList"/>
    <dgm:cxn modelId="{77003B7D-B241-446C-B195-179468DAC7E2}" type="presOf" srcId="{64EE41ED-167A-4D2B-85D4-9FA01117C9A4}" destId="{AD48A7F4-8516-407A-8E5F-C425B64621D3}" srcOrd="0" destOrd="0" presId="urn:microsoft.com/office/officeart/2016/7/layout/VerticalSolidActionList"/>
    <dgm:cxn modelId="{F7370484-0925-4DB9-8918-83339D5AF6FD}" srcId="{F2F069A2-F980-4FCD-ADD7-E9F4D71DF8BF}" destId="{64EE41ED-167A-4D2B-85D4-9FA01117C9A4}" srcOrd="4" destOrd="0" parTransId="{E8D7FD34-6B31-4331-9FA1-E73E2862D5FE}" sibTransId="{954A5637-D0D9-4BEA-BDFB-C95E6EE44890}"/>
    <dgm:cxn modelId="{702A7C85-48DE-46E0-B5DA-DF8EC40D2BF6}" type="presOf" srcId="{694B2E19-60AE-4F61-84E8-24C7E9FE9FA3}" destId="{9C12FEF4-644B-400B-895E-F67931F844E9}" srcOrd="0" destOrd="0" presId="urn:microsoft.com/office/officeart/2016/7/layout/VerticalSolidActionList"/>
    <dgm:cxn modelId="{39391D88-7645-40BD-9315-9A8CFD2991A7}" type="presOf" srcId="{F6D91749-A98C-4B8F-BCFE-9384CCE47749}" destId="{A274D2B2-3F6B-4FDE-8E99-815F849C0CC5}" srcOrd="0" destOrd="0" presId="urn:microsoft.com/office/officeart/2016/7/layout/VerticalSolidActionList"/>
    <dgm:cxn modelId="{1FA4B689-EBB0-45FD-915A-6F9B222B4167}" type="presOf" srcId="{E8DE97A9-5DE3-472D-ABBC-F60BC1489967}" destId="{8ED074EC-A9CA-430A-9905-AAF268BBAEE1}" srcOrd="0" destOrd="0" presId="urn:microsoft.com/office/officeart/2016/7/layout/VerticalSolidActionList"/>
    <dgm:cxn modelId="{253A0A8E-794D-47B3-B7E1-95A6F4273D0F}" type="presOf" srcId="{497597B2-5781-49ED-9928-E856743F783A}" destId="{F1F4C581-0F54-4B4C-AB7D-6F09FE098F02}" srcOrd="0" destOrd="0" presId="urn:microsoft.com/office/officeart/2016/7/layout/VerticalSolidActionList"/>
    <dgm:cxn modelId="{82C25095-987D-4B7D-AE19-266A75CFB553}" type="presOf" srcId="{79EB9853-81D8-4B68-9168-D66A1C92D908}" destId="{33E3E470-0263-4816-8368-81CA10D7E9B1}" srcOrd="0" destOrd="0" presId="urn:microsoft.com/office/officeart/2016/7/layout/VerticalSolidActionList"/>
    <dgm:cxn modelId="{24DC1D99-2E29-4DD5-90BF-3F46B092F400}" srcId="{F2F069A2-F980-4FCD-ADD7-E9F4D71DF8BF}" destId="{F2F4AEF1-6D51-4E20-9198-9CCA2EBBD9EE}" srcOrd="2" destOrd="0" parTransId="{3E94DBB0-445C-44D0-979B-E5F068DEFD33}" sibTransId="{1BB16952-C520-4C1D-B56A-A00F9DCB74CC}"/>
    <dgm:cxn modelId="{6E816199-DDC5-44B3-8D32-1A4CD52D5FBD}" srcId="{F2F4AEF1-6D51-4E20-9198-9CCA2EBBD9EE}" destId="{C5E71F52-CBD1-4EFD-8C68-92F5155291C6}" srcOrd="0" destOrd="0" parTransId="{A2E3D446-7104-4C97-BA6C-1F6B064D59B2}" sibTransId="{34590940-7544-4136-A58C-800464E6CF3E}"/>
    <dgm:cxn modelId="{BAC330B2-1841-48BE-A0A5-9A513BD61D8A}" srcId="{1E8D7BE5-39A9-414F-BE01-248967CFA04D}" destId="{F6D91749-A98C-4B8F-BCFE-9384CCE47749}" srcOrd="0" destOrd="0" parTransId="{FC3D6357-0FC3-4078-B280-15D3FFE2F820}" sibTransId="{1ABE50A1-CE84-43A1-92AD-B4CF93D64825}"/>
    <dgm:cxn modelId="{646316B3-5573-40B3-AEDF-9714353CDE2B}" type="presOf" srcId="{C5E71F52-CBD1-4EFD-8C68-92F5155291C6}" destId="{DC7BB141-2CE5-438C-85BD-D4E06E5760DC}" srcOrd="0" destOrd="0" presId="urn:microsoft.com/office/officeart/2016/7/layout/VerticalSolidActionList"/>
    <dgm:cxn modelId="{490F3DB5-D37E-460B-99FA-6316D98BA130}" srcId="{796B0A23-B39A-4364-9641-B51C251596E5}" destId="{694B2E19-60AE-4F61-84E8-24C7E9FE9FA3}" srcOrd="0" destOrd="0" parTransId="{E202B97E-7143-4D2C-9253-67FC9D3E6DE0}" sibTransId="{52A89C91-7AC9-46FA-B713-ACA3E1235E0C}"/>
    <dgm:cxn modelId="{6FB38CBD-1AF8-4324-A51C-EF51AF846047}" srcId="{F2F069A2-F980-4FCD-ADD7-E9F4D71DF8BF}" destId="{C97F3552-0B52-4BCF-AE0E-E7A88EB8A9CB}" srcOrd="3" destOrd="0" parTransId="{344EF675-4DC8-4CDA-94A6-D602B03C09AF}" sibTransId="{3AE294C5-C47F-4734-9912-197D0AD2F9AD}"/>
    <dgm:cxn modelId="{C9A1B8BF-0B51-4AFF-BA08-8A7A03EC58BF}" type="presOf" srcId="{F2F4AEF1-6D51-4E20-9198-9CCA2EBBD9EE}" destId="{33867324-0FA3-47FF-B543-C0C8ABA72A27}" srcOrd="0" destOrd="0" presId="urn:microsoft.com/office/officeart/2016/7/layout/VerticalSolidActionList"/>
    <dgm:cxn modelId="{8660D0C3-F8C1-4B8F-92DD-64FF06BD4DAD}" srcId="{2293A4DF-2147-408A-9946-911C04284468}" destId="{79EB9853-81D8-4B68-9168-D66A1C92D908}" srcOrd="0" destOrd="0" parTransId="{1E5BA193-7FD8-4270-87E3-A744AEB68C5E}" sibTransId="{EFEB9DB4-E7CD-4F72-ACEA-7C6B93C4D561}"/>
    <dgm:cxn modelId="{222657DC-1B10-416E-BBDE-8D02DA0D7796}" srcId="{F2F069A2-F980-4FCD-ADD7-E9F4D71DF8BF}" destId="{E8DE97A9-5DE3-472D-ABBC-F60BC1489967}" srcOrd="5" destOrd="0" parTransId="{DFAB161F-0A60-4CA2-8FBD-3484D3C4C6DC}" sibTransId="{F93B7220-0555-4E78-84AE-824AB2B4F2BC}"/>
    <dgm:cxn modelId="{5BBC66DE-8BBC-4055-B2CC-01576562B937}" srcId="{F2F069A2-F980-4FCD-ADD7-E9F4D71DF8BF}" destId="{2293A4DF-2147-408A-9946-911C04284468}" srcOrd="6" destOrd="0" parTransId="{C54DC659-C73B-4C70-B9D1-F40E189675AC}" sibTransId="{0159DB63-00E7-4086-A6CE-176719C30915}"/>
    <dgm:cxn modelId="{6F2D03DF-207C-41C1-AF4A-633E23AED337}" type="presOf" srcId="{F2F069A2-F980-4FCD-ADD7-E9F4D71DF8BF}" destId="{9C67DE52-B0C6-4363-AC10-787E4F30257A}" srcOrd="0" destOrd="0" presId="urn:microsoft.com/office/officeart/2016/7/layout/VerticalSolidActionList"/>
    <dgm:cxn modelId="{00BA5DE2-8BD1-4803-9813-68559A7E04FE}" type="presOf" srcId="{796B0A23-B39A-4364-9641-B51C251596E5}" destId="{7ACF6A10-B3EB-4B81-9BE2-E2F487CBE4E4}" srcOrd="0" destOrd="0" presId="urn:microsoft.com/office/officeart/2016/7/layout/VerticalSolidActionList"/>
    <dgm:cxn modelId="{D58260F8-377E-4BB8-8D1D-BAD4C7726B1D}" srcId="{F2F069A2-F980-4FCD-ADD7-E9F4D71DF8BF}" destId="{1E8D7BE5-39A9-414F-BE01-248967CFA04D}" srcOrd="1" destOrd="0" parTransId="{4F80B27F-6713-45F4-99CF-62FCA15C3992}" sibTransId="{27FEB70A-A7C1-493B-B607-3A3454210360}"/>
    <dgm:cxn modelId="{13E917FC-89E1-401F-BF00-C82F398AFC48}" srcId="{64EE41ED-167A-4D2B-85D4-9FA01117C9A4}" destId="{497597B2-5781-49ED-9928-E856743F783A}" srcOrd="0" destOrd="0" parTransId="{15EBB345-E492-4FD7-91EA-C8E22FC302CC}" sibTransId="{4B130835-8E0C-46FE-955A-5EDDFEDA0855}"/>
    <dgm:cxn modelId="{A090D5FF-FA83-449A-9C07-76036CB5FA3A}" srcId="{C97F3552-0B52-4BCF-AE0E-E7A88EB8A9CB}" destId="{A12C2EB7-EF75-47FE-8741-AA1E50BF8B65}" srcOrd="0" destOrd="0" parTransId="{CDA8E66B-5F29-4BFB-828D-66EB5357F5C9}" sibTransId="{DEF104AA-225C-4C0C-92FF-B0BF85E44092}"/>
    <dgm:cxn modelId="{D441DB6B-F650-4BC9-B018-B011B8354520}" type="presParOf" srcId="{9C67DE52-B0C6-4363-AC10-787E4F30257A}" destId="{275C8B82-79E1-4F86-AE2D-0C59622EBB46}" srcOrd="0" destOrd="0" presId="urn:microsoft.com/office/officeart/2016/7/layout/VerticalSolidActionList"/>
    <dgm:cxn modelId="{8B98EBCA-EE4C-4411-B310-DB080CB094D4}" type="presParOf" srcId="{275C8B82-79E1-4F86-AE2D-0C59622EBB46}" destId="{7ACF6A10-B3EB-4B81-9BE2-E2F487CBE4E4}" srcOrd="0" destOrd="0" presId="urn:microsoft.com/office/officeart/2016/7/layout/VerticalSolidActionList"/>
    <dgm:cxn modelId="{6F0759FC-0728-4DD3-B875-9A4E563267CC}" type="presParOf" srcId="{275C8B82-79E1-4F86-AE2D-0C59622EBB46}" destId="{9C12FEF4-644B-400B-895E-F67931F844E9}" srcOrd="1" destOrd="0" presId="urn:microsoft.com/office/officeart/2016/7/layout/VerticalSolidActionList"/>
    <dgm:cxn modelId="{125FDB5C-739A-48DF-BCCC-1BD84A51068C}" type="presParOf" srcId="{9C67DE52-B0C6-4363-AC10-787E4F30257A}" destId="{EE340B92-7EF6-4CC6-ACCE-479E26B226C7}" srcOrd="1" destOrd="0" presId="urn:microsoft.com/office/officeart/2016/7/layout/VerticalSolidActionList"/>
    <dgm:cxn modelId="{D9323F71-61EF-4EEC-8316-E6544C8967E4}" type="presParOf" srcId="{9C67DE52-B0C6-4363-AC10-787E4F30257A}" destId="{0841C003-2545-42AD-B9A4-74E4CD40C0E0}" srcOrd="2" destOrd="0" presId="urn:microsoft.com/office/officeart/2016/7/layout/VerticalSolidActionList"/>
    <dgm:cxn modelId="{8A3D81AB-28E5-4B25-8130-2FE0A19C3630}" type="presParOf" srcId="{0841C003-2545-42AD-B9A4-74E4CD40C0E0}" destId="{8C65D5AD-0784-432D-9B50-E48B8176E2AB}" srcOrd="0" destOrd="0" presId="urn:microsoft.com/office/officeart/2016/7/layout/VerticalSolidActionList"/>
    <dgm:cxn modelId="{0C4CC19C-0F3C-4E59-9F69-4A9ACE1B2F74}" type="presParOf" srcId="{0841C003-2545-42AD-B9A4-74E4CD40C0E0}" destId="{A274D2B2-3F6B-4FDE-8E99-815F849C0CC5}" srcOrd="1" destOrd="0" presId="urn:microsoft.com/office/officeart/2016/7/layout/VerticalSolidActionList"/>
    <dgm:cxn modelId="{116DD756-3CDF-4B35-9BE1-1FAA233317D2}" type="presParOf" srcId="{9C67DE52-B0C6-4363-AC10-787E4F30257A}" destId="{F5410E6D-A1C5-408A-8323-74CC836FF7FE}" srcOrd="3" destOrd="0" presId="urn:microsoft.com/office/officeart/2016/7/layout/VerticalSolidActionList"/>
    <dgm:cxn modelId="{66740F1D-2316-4632-BFF8-62DF308F1A47}" type="presParOf" srcId="{9C67DE52-B0C6-4363-AC10-787E4F30257A}" destId="{28DEAAB6-96B5-4E89-A68F-A12E1CADC70E}" srcOrd="4" destOrd="0" presId="urn:microsoft.com/office/officeart/2016/7/layout/VerticalSolidActionList"/>
    <dgm:cxn modelId="{DC814670-CFC9-4FCC-B448-265E7BC8FFAF}" type="presParOf" srcId="{28DEAAB6-96B5-4E89-A68F-A12E1CADC70E}" destId="{33867324-0FA3-47FF-B543-C0C8ABA72A27}" srcOrd="0" destOrd="0" presId="urn:microsoft.com/office/officeart/2016/7/layout/VerticalSolidActionList"/>
    <dgm:cxn modelId="{516C340A-452B-45AB-B26B-8E1B3DDD489A}" type="presParOf" srcId="{28DEAAB6-96B5-4E89-A68F-A12E1CADC70E}" destId="{DC7BB141-2CE5-438C-85BD-D4E06E5760DC}" srcOrd="1" destOrd="0" presId="urn:microsoft.com/office/officeart/2016/7/layout/VerticalSolidActionList"/>
    <dgm:cxn modelId="{28C232D4-93C7-4E7B-9751-C0542AD45051}" type="presParOf" srcId="{9C67DE52-B0C6-4363-AC10-787E4F30257A}" destId="{49E8833F-AD74-46DE-9457-E878D856478F}" srcOrd="5" destOrd="0" presId="urn:microsoft.com/office/officeart/2016/7/layout/VerticalSolidActionList"/>
    <dgm:cxn modelId="{16473FBB-0771-4B51-AD28-B86F113D779A}" type="presParOf" srcId="{9C67DE52-B0C6-4363-AC10-787E4F30257A}" destId="{184EDEDB-E865-4581-8A51-4CB96CF1BEEF}" srcOrd="6" destOrd="0" presId="urn:microsoft.com/office/officeart/2016/7/layout/VerticalSolidActionList"/>
    <dgm:cxn modelId="{E85BEFC2-A33E-49C7-9ECE-1E5D730B6F18}" type="presParOf" srcId="{184EDEDB-E865-4581-8A51-4CB96CF1BEEF}" destId="{D4593BAB-982C-48E8-8881-7761A5B51429}" srcOrd="0" destOrd="0" presId="urn:microsoft.com/office/officeart/2016/7/layout/VerticalSolidActionList"/>
    <dgm:cxn modelId="{320C939B-8777-4D7A-8AE7-112BC72DA159}" type="presParOf" srcId="{184EDEDB-E865-4581-8A51-4CB96CF1BEEF}" destId="{C02AE1CC-0E31-4BDB-96BE-401097861605}" srcOrd="1" destOrd="0" presId="urn:microsoft.com/office/officeart/2016/7/layout/VerticalSolidActionList"/>
    <dgm:cxn modelId="{40DBE3C1-78EA-4090-8FB8-33B3BE124CB1}" type="presParOf" srcId="{9C67DE52-B0C6-4363-AC10-787E4F30257A}" destId="{62A2DBE6-CCC3-4B88-8D84-3976CB008492}" srcOrd="7" destOrd="0" presId="urn:microsoft.com/office/officeart/2016/7/layout/VerticalSolidActionList"/>
    <dgm:cxn modelId="{0DDDBC01-176E-4B53-93C0-1EE638F84AF1}" type="presParOf" srcId="{9C67DE52-B0C6-4363-AC10-787E4F30257A}" destId="{3B2927F9-C92B-47C6-A7B7-94FC0079AD5C}" srcOrd="8" destOrd="0" presId="urn:microsoft.com/office/officeart/2016/7/layout/VerticalSolidActionList"/>
    <dgm:cxn modelId="{4273E9E0-DEAF-4864-BA8A-9207034BA362}" type="presParOf" srcId="{3B2927F9-C92B-47C6-A7B7-94FC0079AD5C}" destId="{AD48A7F4-8516-407A-8E5F-C425B64621D3}" srcOrd="0" destOrd="0" presId="urn:microsoft.com/office/officeart/2016/7/layout/VerticalSolidActionList"/>
    <dgm:cxn modelId="{E54069F4-0907-4D11-A30F-480CD9D3BAC6}" type="presParOf" srcId="{3B2927F9-C92B-47C6-A7B7-94FC0079AD5C}" destId="{F1F4C581-0F54-4B4C-AB7D-6F09FE098F02}" srcOrd="1" destOrd="0" presId="urn:microsoft.com/office/officeart/2016/7/layout/VerticalSolidActionList"/>
    <dgm:cxn modelId="{7DA42680-3C4F-4405-B9B4-CA5D7037B2B9}" type="presParOf" srcId="{9C67DE52-B0C6-4363-AC10-787E4F30257A}" destId="{EC911426-D4F6-4352-BCF6-9857823CD509}" srcOrd="9" destOrd="0" presId="urn:microsoft.com/office/officeart/2016/7/layout/VerticalSolidActionList"/>
    <dgm:cxn modelId="{AAAF4AD9-06A2-4467-AAA4-8AB4361C5A6C}" type="presParOf" srcId="{9C67DE52-B0C6-4363-AC10-787E4F30257A}" destId="{949A9EEA-1235-4F83-9406-7DED0F5415DE}" srcOrd="10" destOrd="0" presId="urn:microsoft.com/office/officeart/2016/7/layout/VerticalSolidActionList"/>
    <dgm:cxn modelId="{9038FFAD-01DB-40BE-9F98-0F3D7F1EFAE1}" type="presParOf" srcId="{949A9EEA-1235-4F83-9406-7DED0F5415DE}" destId="{8ED074EC-A9CA-430A-9905-AAF268BBAEE1}" srcOrd="0" destOrd="0" presId="urn:microsoft.com/office/officeart/2016/7/layout/VerticalSolidActionList"/>
    <dgm:cxn modelId="{015EA220-BFB6-43C8-BC49-69F8046F403E}" type="presParOf" srcId="{949A9EEA-1235-4F83-9406-7DED0F5415DE}" destId="{C22D34B1-3C4C-4068-922E-2275D217BE56}" srcOrd="1" destOrd="0" presId="urn:microsoft.com/office/officeart/2016/7/layout/VerticalSolidActionList"/>
    <dgm:cxn modelId="{34F49CD1-E3AF-4787-9C07-B7B92A15B340}" type="presParOf" srcId="{9C67DE52-B0C6-4363-AC10-787E4F30257A}" destId="{62AE3EC2-0A27-468B-81C1-D66EA310B8AE}" srcOrd="11" destOrd="0" presId="urn:microsoft.com/office/officeart/2016/7/layout/VerticalSolidActionList"/>
    <dgm:cxn modelId="{7B2CF5A9-E045-4F5A-8766-31C6F3168158}" type="presParOf" srcId="{9C67DE52-B0C6-4363-AC10-787E4F30257A}" destId="{D3BB299E-7BC8-43A8-81F3-13D222496FED}" srcOrd="12" destOrd="0" presId="urn:microsoft.com/office/officeart/2016/7/layout/VerticalSolidActionList"/>
    <dgm:cxn modelId="{4E35B755-0AF8-4DB6-95B7-839B5B6CA070}" type="presParOf" srcId="{D3BB299E-7BC8-43A8-81F3-13D222496FED}" destId="{CDED26A2-4723-47B1-AB7B-FA9E8E85219B}" srcOrd="0" destOrd="0" presId="urn:microsoft.com/office/officeart/2016/7/layout/VerticalSolidActionList"/>
    <dgm:cxn modelId="{BC04C9B9-FED6-42AA-89C6-59590F950439}" type="presParOf" srcId="{D3BB299E-7BC8-43A8-81F3-13D222496FED}" destId="{33E3E470-0263-4816-8368-81CA10D7E9B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D8A52-72FA-4879-805A-370EF3FB503A}">
      <dsp:nvSpPr>
        <dsp:cNvPr id="0" name=""/>
        <dsp:cNvSpPr/>
      </dsp:nvSpPr>
      <dsp:spPr>
        <a:xfrm>
          <a:off x="0" y="219194"/>
          <a:ext cx="6692813" cy="1053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 leading supply chain management organization is willing to automate the Audit processing in order to make the management scalable and ensure clarity and ease of tracking. </a:t>
          </a:r>
          <a:endParaRPr lang="en-US" sz="2000" kern="1200"/>
        </a:p>
      </dsp:txBody>
      <dsp:txXfrm>
        <a:off x="51403" y="270597"/>
        <a:ext cx="6590007" cy="950194"/>
      </dsp:txXfrm>
    </dsp:sp>
    <dsp:sp modelId="{1899776A-D0F7-43E1-B2C7-ABAB5165E38F}">
      <dsp:nvSpPr>
        <dsp:cNvPr id="0" name=""/>
        <dsp:cNvSpPr/>
      </dsp:nvSpPr>
      <dsp:spPr>
        <a:xfrm>
          <a:off x="0" y="1329795"/>
          <a:ext cx="6692813" cy="10530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Therefore, it wants us to develop an Audit Management System. </a:t>
          </a:r>
          <a:endParaRPr lang="en-US" sz="2000" kern="1200"/>
        </a:p>
      </dsp:txBody>
      <dsp:txXfrm>
        <a:off x="51403" y="1381198"/>
        <a:ext cx="6590007" cy="950194"/>
      </dsp:txXfrm>
    </dsp:sp>
    <dsp:sp modelId="{5B199EBD-8F94-44DC-BC8C-0BE46582B675}">
      <dsp:nvSpPr>
        <dsp:cNvPr id="0" name=""/>
        <dsp:cNvSpPr/>
      </dsp:nvSpPr>
      <dsp:spPr>
        <a:xfrm>
          <a:off x="0" y="2440395"/>
          <a:ext cx="6692813" cy="10530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As a full stack developer our work was to develop and deploy multiple microservices in Amazon Web Services (AWS). </a:t>
          </a:r>
          <a:endParaRPr lang="en-US" sz="2000" kern="1200"/>
        </a:p>
      </dsp:txBody>
      <dsp:txXfrm>
        <a:off x="51403" y="2491798"/>
        <a:ext cx="6590007" cy="950194"/>
      </dsp:txXfrm>
    </dsp:sp>
    <dsp:sp modelId="{E1C79AF8-B08D-46DF-8C9A-828A3F5E075D}">
      <dsp:nvSpPr>
        <dsp:cNvPr id="0" name=""/>
        <dsp:cNvSpPr/>
      </dsp:nvSpPr>
      <dsp:spPr>
        <a:xfrm>
          <a:off x="0" y="3550995"/>
          <a:ext cx="6692813" cy="1053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UI part was done with the help of Angular.</a:t>
          </a:r>
          <a:endParaRPr lang="en-US" sz="2000" kern="1200"/>
        </a:p>
      </dsp:txBody>
      <dsp:txXfrm>
        <a:off x="51403" y="3602398"/>
        <a:ext cx="6590007" cy="950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6A30C-95EF-48CB-9F55-9A0A50EBBDCC}">
      <dsp:nvSpPr>
        <dsp:cNvPr id="0" name=""/>
        <dsp:cNvSpPr/>
      </dsp:nvSpPr>
      <dsp:spPr>
        <a:xfrm>
          <a:off x="1987" y="1681971"/>
          <a:ext cx="1576516" cy="22071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11" tIns="330200" rIns="12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Audit Authorization</a:t>
          </a:r>
          <a:endParaRPr lang="en-US" sz="1800" kern="1200"/>
        </a:p>
      </dsp:txBody>
      <dsp:txXfrm>
        <a:off x="1987" y="2520678"/>
        <a:ext cx="1576516" cy="1324274"/>
      </dsp:txXfrm>
    </dsp:sp>
    <dsp:sp modelId="{C2791544-EAF9-49D9-814D-4B161FB98B0B}">
      <dsp:nvSpPr>
        <dsp:cNvPr id="0" name=""/>
        <dsp:cNvSpPr/>
      </dsp:nvSpPr>
      <dsp:spPr>
        <a:xfrm>
          <a:off x="459177" y="1902683"/>
          <a:ext cx="662137" cy="662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23" tIns="12700" rIns="51623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56145" y="1999651"/>
        <a:ext cx="468201" cy="468201"/>
      </dsp:txXfrm>
    </dsp:sp>
    <dsp:sp modelId="{424E909F-B2E8-446A-BF66-058B37B5050B}">
      <dsp:nvSpPr>
        <dsp:cNvPr id="0" name=""/>
        <dsp:cNvSpPr/>
      </dsp:nvSpPr>
      <dsp:spPr>
        <a:xfrm>
          <a:off x="1987" y="3889022"/>
          <a:ext cx="157651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30F01-E895-4EB1-A416-9E9E5B9A743A}">
      <dsp:nvSpPr>
        <dsp:cNvPr id="0" name=""/>
        <dsp:cNvSpPr/>
      </dsp:nvSpPr>
      <dsp:spPr>
        <a:xfrm>
          <a:off x="1736155" y="1681971"/>
          <a:ext cx="1576516" cy="22071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11" tIns="330200" rIns="12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Audit Benchmark</a:t>
          </a:r>
          <a:endParaRPr lang="en-US" sz="1800" kern="1200"/>
        </a:p>
      </dsp:txBody>
      <dsp:txXfrm>
        <a:off x="1736155" y="2520678"/>
        <a:ext cx="1576516" cy="1324274"/>
      </dsp:txXfrm>
    </dsp:sp>
    <dsp:sp modelId="{C029FE2A-F348-4369-BACB-F6069F40FF68}">
      <dsp:nvSpPr>
        <dsp:cNvPr id="0" name=""/>
        <dsp:cNvSpPr/>
      </dsp:nvSpPr>
      <dsp:spPr>
        <a:xfrm>
          <a:off x="2193345" y="1902683"/>
          <a:ext cx="662137" cy="6621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23" tIns="12700" rIns="51623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>
        <a:off x="2290313" y="1999651"/>
        <a:ext cx="468201" cy="468201"/>
      </dsp:txXfrm>
    </dsp:sp>
    <dsp:sp modelId="{82285C49-A3A3-453D-AF2D-E554DBD4C64A}">
      <dsp:nvSpPr>
        <dsp:cNvPr id="0" name=""/>
        <dsp:cNvSpPr/>
      </dsp:nvSpPr>
      <dsp:spPr>
        <a:xfrm>
          <a:off x="1736155" y="3889022"/>
          <a:ext cx="157651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9523F-9FE9-4421-B249-88B83E58C14C}">
      <dsp:nvSpPr>
        <dsp:cNvPr id="0" name=""/>
        <dsp:cNvSpPr/>
      </dsp:nvSpPr>
      <dsp:spPr>
        <a:xfrm>
          <a:off x="3470324" y="1681971"/>
          <a:ext cx="1576516" cy="220712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11" tIns="330200" rIns="12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Audit Checklist</a:t>
          </a:r>
          <a:endParaRPr lang="en-US" sz="1800" kern="1200" dirty="0"/>
        </a:p>
      </dsp:txBody>
      <dsp:txXfrm>
        <a:off x="3470324" y="2520678"/>
        <a:ext cx="1576516" cy="1324274"/>
      </dsp:txXfrm>
    </dsp:sp>
    <dsp:sp modelId="{AB2DA542-CA78-42B6-A7B2-983518226107}">
      <dsp:nvSpPr>
        <dsp:cNvPr id="0" name=""/>
        <dsp:cNvSpPr/>
      </dsp:nvSpPr>
      <dsp:spPr>
        <a:xfrm>
          <a:off x="3927514" y="1902683"/>
          <a:ext cx="662137" cy="6621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23" tIns="12700" rIns="51623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024482" y="1999651"/>
        <a:ext cx="468201" cy="468201"/>
      </dsp:txXfrm>
    </dsp:sp>
    <dsp:sp modelId="{7DFFDE8C-1EFA-4894-A9C9-A4A3C50A395A}">
      <dsp:nvSpPr>
        <dsp:cNvPr id="0" name=""/>
        <dsp:cNvSpPr/>
      </dsp:nvSpPr>
      <dsp:spPr>
        <a:xfrm>
          <a:off x="3470324" y="3889022"/>
          <a:ext cx="157651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57D3-6CE3-45AD-96EF-3659E4E5FAFC}">
      <dsp:nvSpPr>
        <dsp:cNvPr id="0" name=""/>
        <dsp:cNvSpPr/>
      </dsp:nvSpPr>
      <dsp:spPr>
        <a:xfrm>
          <a:off x="5204492" y="1681971"/>
          <a:ext cx="1576516" cy="22071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11" tIns="330200" rIns="12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Audit Severity</a:t>
          </a:r>
          <a:endParaRPr lang="en-US" sz="1800" kern="1200"/>
        </a:p>
      </dsp:txBody>
      <dsp:txXfrm>
        <a:off x="5204492" y="2520678"/>
        <a:ext cx="1576516" cy="1324274"/>
      </dsp:txXfrm>
    </dsp:sp>
    <dsp:sp modelId="{10841623-F7E0-4696-811B-DEBDF78A47A9}">
      <dsp:nvSpPr>
        <dsp:cNvPr id="0" name=""/>
        <dsp:cNvSpPr/>
      </dsp:nvSpPr>
      <dsp:spPr>
        <a:xfrm>
          <a:off x="5661682" y="1902683"/>
          <a:ext cx="662137" cy="6621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23" tIns="12700" rIns="51623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5758650" y="1999651"/>
        <a:ext cx="468201" cy="468201"/>
      </dsp:txXfrm>
    </dsp:sp>
    <dsp:sp modelId="{AA576D51-72B9-49F1-9C39-6BAA7E6E4DA0}">
      <dsp:nvSpPr>
        <dsp:cNvPr id="0" name=""/>
        <dsp:cNvSpPr/>
      </dsp:nvSpPr>
      <dsp:spPr>
        <a:xfrm>
          <a:off x="5204492" y="3889022"/>
          <a:ext cx="157651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2FEF4-644B-400B-895E-F67931F844E9}">
      <dsp:nvSpPr>
        <dsp:cNvPr id="0" name=""/>
        <dsp:cNvSpPr/>
      </dsp:nvSpPr>
      <dsp:spPr>
        <a:xfrm>
          <a:off x="1923626" y="1918"/>
          <a:ext cx="7694506" cy="5556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41137" rIns="149295" bIns="1411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Learn from each other</a:t>
          </a:r>
        </a:p>
      </dsp:txBody>
      <dsp:txXfrm>
        <a:off x="1923626" y="1918"/>
        <a:ext cx="7694506" cy="555658"/>
      </dsp:txXfrm>
    </dsp:sp>
    <dsp:sp modelId="{7ACF6A10-B3EB-4B81-9BE2-E2F487CBE4E4}">
      <dsp:nvSpPr>
        <dsp:cNvPr id="0" name=""/>
        <dsp:cNvSpPr/>
      </dsp:nvSpPr>
      <dsp:spPr>
        <a:xfrm>
          <a:off x="0" y="1918"/>
          <a:ext cx="1923626" cy="555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54887" rIns="101792" bIns="548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ahnschrift" panose="020B0502040204020203" pitchFamily="34" charset="0"/>
            </a:rPr>
            <a:t>Learn</a:t>
          </a:r>
        </a:p>
      </dsp:txBody>
      <dsp:txXfrm>
        <a:off x="0" y="1918"/>
        <a:ext cx="1923626" cy="555658"/>
      </dsp:txXfrm>
    </dsp:sp>
    <dsp:sp modelId="{A274D2B2-3F6B-4FDE-8E99-815F849C0CC5}">
      <dsp:nvSpPr>
        <dsp:cNvPr id="0" name=""/>
        <dsp:cNvSpPr/>
      </dsp:nvSpPr>
      <dsp:spPr>
        <a:xfrm>
          <a:off x="1923626" y="590916"/>
          <a:ext cx="7694506" cy="5556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41137" rIns="149295" bIns="1411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Time management, collaborative learning</a:t>
          </a:r>
        </a:p>
      </dsp:txBody>
      <dsp:txXfrm>
        <a:off x="1923626" y="590916"/>
        <a:ext cx="7694506" cy="555658"/>
      </dsp:txXfrm>
    </dsp:sp>
    <dsp:sp modelId="{8C65D5AD-0784-432D-9B50-E48B8176E2AB}">
      <dsp:nvSpPr>
        <dsp:cNvPr id="0" name=""/>
        <dsp:cNvSpPr/>
      </dsp:nvSpPr>
      <dsp:spPr>
        <a:xfrm>
          <a:off x="0" y="590916"/>
          <a:ext cx="1923626" cy="5556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54887" rIns="101792" bIns="548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ahnschrift" panose="020B0502040204020203" pitchFamily="34" charset="0"/>
            </a:rPr>
            <a:t>Time</a:t>
          </a:r>
        </a:p>
      </dsp:txBody>
      <dsp:txXfrm>
        <a:off x="0" y="590916"/>
        <a:ext cx="1923626" cy="555658"/>
      </dsp:txXfrm>
    </dsp:sp>
    <dsp:sp modelId="{DC7BB141-2CE5-438C-85BD-D4E06E5760DC}">
      <dsp:nvSpPr>
        <dsp:cNvPr id="0" name=""/>
        <dsp:cNvSpPr/>
      </dsp:nvSpPr>
      <dsp:spPr>
        <a:xfrm>
          <a:off x="1923626" y="1179914"/>
          <a:ext cx="7694506" cy="5556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41137" rIns="149295" bIns="1411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Develop attitude necessary for success</a:t>
          </a:r>
        </a:p>
      </dsp:txBody>
      <dsp:txXfrm>
        <a:off x="1923626" y="1179914"/>
        <a:ext cx="7694506" cy="555658"/>
      </dsp:txXfrm>
    </dsp:sp>
    <dsp:sp modelId="{33867324-0FA3-47FF-B543-C0C8ABA72A27}">
      <dsp:nvSpPr>
        <dsp:cNvPr id="0" name=""/>
        <dsp:cNvSpPr/>
      </dsp:nvSpPr>
      <dsp:spPr>
        <a:xfrm>
          <a:off x="0" y="1179914"/>
          <a:ext cx="1923626" cy="5556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54887" rIns="101792" bIns="548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ahnschrift" panose="020B0502040204020203" pitchFamily="34" charset="0"/>
            </a:rPr>
            <a:t>Develop</a:t>
          </a:r>
        </a:p>
      </dsp:txBody>
      <dsp:txXfrm>
        <a:off x="0" y="1179914"/>
        <a:ext cx="1923626" cy="555658"/>
      </dsp:txXfrm>
    </dsp:sp>
    <dsp:sp modelId="{C02AE1CC-0E31-4BDB-96BE-401097861605}">
      <dsp:nvSpPr>
        <dsp:cNvPr id="0" name=""/>
        <dsp:cNvSpPr/>
      </dsp:nvSpPr>
      <dsp:spPr>
        <a:xfrm>
          <a:off x="1923626" y="1768911"/>
          <a:ext cx="7694506" cy="5556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41137" rIns="149295" bIns="1411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Integrate theory and practice</a:t>
          </a:r>
        </a:p>
      </dsp:txBody>
      <dsp:txXfrm>
        <a:off x="1923626" y="1768911"/>
        <a:ext cx="7694506" cy="555658"/>
      </dsp:txXfrm>
    </dsp:sp>
    <dsp:sp modelId="{D4593BAB-982C-48E8-8881-7761A5B51429}">
      <dsp:nvSpPr>
        <dsp:cNvPr id="0" name=""/>
        <dsp:cNvSpPr/>
      </dsp:nvSpPr>
      <dsp:spPr>
        <a:xfrm>
          <a:off x="0" y="1768911"/>
          <a:ext cx="1923626" cy="5556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54887" rIns="101792" bIns="548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ahnschrift" panose="020B0502040204020203" pitchFamily="34" charset="0"/>
            </a:rPr>
            <a:t>Integrate</a:t>
          </a:r>
        </a:p>
      </dsp:txBody>
      <dsp:txXfrm>
        <a:off x="0" y="1768911"/>
        <a:ext cx="1923626" cy="555658"/>
      </dsp:txXfrm>
    </dsp:sp>
    <dsp:sp modelId="{F1F4C581-0F54-4B4C-AB7D-6F09FE098F02}">
      <dsp:nvSpPr>
        <dsp:cNvPr id="0" name=""/>
        <dsp:cNvSpPr/>
      </dsp:nvSpPr>
      <dsp:spPr>
        <a:xfrm>
          <a:off x="1923626" y="2357909"/>
          <a:ext cx="7694506" cy="55565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41137" rIns="149295" bIns="1411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Assess interests and abilities in FSE field</a:t>
          </a:r>
        </a:p>
      </dsp:txBody>
      <dsp:txXfrm>
        <a:off x="1923626" y="2357909"/>
        <a:ext cx="7694506" cy="555658"/>
      </dsp:txXfrm>
    </dsp:sp>
    <dsp:sp modelId="{AD48A7F4-8516-407A-8E5F-C425B64621D3}">
      <dsp:nvSpPr>
        <dsp:cNvPr id="0" name=""/>
        <dsp:cNvSpPr/>
      </dsp:nvSpPr>
      <dsp:spPr>
        <a:xfrm>
          <a:off x="0" y="2357909"/>
          <a:ext cx="1923626" cy="5556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54887" rIns="101792" bIns="548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ahnschrift" panose="020B0502040204020203" pitchFamily="34" charset="0"/>
            </a:rPr>
            <a:t>Assess</a:t>
          </a:r>
        </a:p>
      </dsp:txBody>
      <dsp:txXfrm>
        <a:off x="0" y="2357909"/>
        <a:ext cx="1923626" cy="555658"/>
      </dsp:txXfrm>
    </dsp:sp>
    <dsp:sp modelId="{C22D34B1-3C4C-4068-922E-2275D217BE56}">
      <dsp:nvSpPr>
        <dsp:cNvPr id="0" name=""/>
        <dsp:cNvSpPr/>
      </dsp:nvSpPr>
      <dsp:spPr>
        <a:xfrm>
          <a:off x="1923626" y="2946907"/>
          <a:ext cx="7694506" cy="5556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41137" rIns="149295" bIns="1411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Develop communication and interpersonal skills</a:t>
          </a:r>
        </a:p>
      </dsp:txBody>
      <dsp:txXfrm>
        <a:off x="1923626" y="2946907"/>
        <a:ext cx="7694506" cy="555658"/>
      </dsp:txXfrm>
    </dsp:sp>
    <dsp:sp modelId="{8ED074EC-A9CA-430A-9905-AAF268BBAEE1}">
      <dsp:nvSpPr>
        <dsp:cNvPr id="0" name=""/>
        <dsp:cNvSpPr/>
      </dsp:nvSpPr>
      <dsp:spPr>
        <a:xfrm>
          <a:off x="0" y="2946907"/>
          <a:ext cx="1923626" cy="555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54887" rIns="101792" bIns="548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ahnschrift" panose="020B0502040204020203" pitchFamily="34" charset="0"/>
            </a:rPr>
            <a:t>Develop</a:t>
          </a:r>
        </a:p>
      </dsp:txBody>
      <dsp:txXfrm>
        <a:off x="0" y="2946907"/>
        <a:ext cx="1923626" cy="555658"/>
      </dsp:txXfrm>
    </dsp:sp>
    <dsp:sp modelId="{33E3E470-0263-4816-8368-81CA10D7E9B1}">
      <dsp:nvSpPr>
        <dsp:cNvPr id="0" name=""/>
        <dsp:cNvSpPr/>
      </dsp:nvSpPr>
      <dsp:spPr>
        <a:xfrm>
          <a:off x="1923626" y="3535904"/>
          <a:ext cx="7694506" cy="5556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41137" rIns="149295" bIns="1411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ahnschrift" panose="020B0502040204020203" pitchFamily="34" charset="0"/>
            </a:rPr>
            <a:t>Build a record of work experience</a:t>
          </a:r>
        </a:p>
      </dsp:txBody>
      <dsp:txXfrm>
        <a:off x="1923626" y="3535904"/>
        <a:ext cx="7694506" cy="555658"/>
      </dsp:txXfrm>
    </dsp:sp>
    <dsp:sp modelId="{CDED26A2-4723-47B1-AB7B-FA9E8E85219B}">
      <dsp:nvSpPr>
        <dsp:cNvPr id="0" name=""/>
        <dsp:cNvSpPr/>
      </dsp:nvSpPr>
      <dsp:spPr>
        <a:xfrm>
          <a:off x="0" y="3535904"/>
          <a:ext cx="1923626" cy="5556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54887" rIns="101792" bIns="548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ahnschrift" panose="020B0502040204020203" pitchFamily="34" charset="0"/>
            </a:rPr>
            <a:t>Build</a:t>
          </a:r>
        </a:p>
      </dsp:txBody>
      <dsp:txXfrm>
        <a:off x="0" y="3535904"/>
        <a:ext cx="1923626" cy="555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0B935-7CB2-470D-8BBD-653F34B6ACA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DEFCB-F6FA-451B-A95C-FE9459A7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DEFCB-F6FA-451B-A95C-FE9459A7C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90E7-7C28-4DC1-A726-B964945EEA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90E7-7C28-4DC1-A726-B964945EEA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90E7-7C28-4DC1-A726-B964945EEA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90E7-7C28-4DC1-A726-B964945EEA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DEFCB-F6FA-451B-A95C-FE9459A7C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8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DEFCB-F6FA-451B-A95C-FE9459A7C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3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FEEFFC-3BBA-485B-95A6-F3DF52483C6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38A4A5-E4D7-4490-8AB7-11A78328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DE08-A0AC-4A09-9130-BF7FF1947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AUDIT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700B8-0A67-4BE8-8E3C-F49908666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 – POD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COHORT CODE- </a:t>
            </a:r>
            <a:r>
              <a:rPr lang="en-US" cap="all" dirty="0"/>
              <a:t>INTCDE22IJ050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191D3-EE80-297E-F006-7D2896FA6EE1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9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2E03-EF61-402B-9CB2-AED830EE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4. AUDIT-SEVERITY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5823-FB69-4889-9700-CD559789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18869"/>
            <a:ext cx="6341016" cy="4603900"/>
          </a:xfrm>
        </p:spPr>
        <p:txBody>
          <a:bodyPr anchor="ctr">
            <a:norm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is a middleware microservice which invokes audit-benchmark microservice and takes the list of acceptable “No” from it and it also takes questions from audit-checklist based on that generates the response.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then checks the project execution status according to the pre-set rules.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returns the status and remedial action to be taken.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Method: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dirty="0">
                <a:latin typeface="Bahnschrift" panose="020B0502040204020203" pitchFamily="34" charset="0"/>
              </a:rPr>
              <a:t>POST:/projectexecutionstatus</a:t>
            </a:r>
          </a:p>
          <a:p>
            <a:pPr marL="1371600" lvl="2" indent="-31115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■"/>
            </a:pPr>
            <a:r>
              <a:rPr lang="en-US" dirty="0">
                <a:latin typeface="Bahnschrift" panose="020B0502040204020203" pitchFamily="34" charset="0"/>
              </a:rPr>
              <a:t>GET:/health-check</a:t>
            </a:r>
          </a:p>
          <a:p>
            <a: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6CE7E-3490-956B-9176-54604764BAF3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1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B70B-6C1A-4E29-A906-50CE7012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USER INTERFACE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5DA42A-7D2B-2598-101B-DCB8BBB6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72" y="1728327"/>
            <a:ext cx="8596668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7BD00A-C633-048A-F3C5-5291BAFB168A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2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FCA2B6-8308-1BE5-E728-EAD5A997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72" y="1728330"/>
            <a:ext cx="8596668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B14649-C8CE-8844-0F61-05268738A3A1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725A8F-6D96-15D6-B0D3-25DB6060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9939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70142D0-2240-785A-60F1-7E82AB88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72" y="1675197"/>
            <a:ext cx="8596668" cy="50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7ABE23-4F40-067E-C2A8-9E044280DD7E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FEF24B-D194-F58E-F06E-3EFA7224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8928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6A3D4-CD57-7C2A-632E-57263D98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72" y="1669468"/>
            <a:ext cx="8596668" cy="49939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153615-218D-4EB0-7F43-C000D6DCC8B0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B4E6429-47C8-2A3D-9283-238C5794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42261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7FF3864-89C2-5190-234D-ED8845CC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02" y="1669962"/>
            <a:ext cx="8593538" cy="505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31955E-389B-2CB2-285F-F413B270872C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8B76AEA-2CE9-6F00-FD5E-5C49B70A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52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82FE6B-92B3-EFAF-8811-D64EE74D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72" y="1693978"/>
            <a:ext cx="8596668" cy="50375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75764A3-601D-E3AF-B345-84F87296C04F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22AA6B6-2E9F-32A5-1A8C-B6C0D51A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88289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20C81F0-6870-956F-E6AD-E422B4FD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72" y="1624879"/>
            <a:ext cx="8596668" cy="496869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C40C187-EC49-7C26-9C5B-8C6EEC76974F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9D2987C-8B33-1463-E8EB-BBBFFFD1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H2 database</a:t>
            </a:r>
          </a:p>
        </p:txBody>
      </p:sp>
    </p:spTree>
    <p:extLst>
      <p:ext uri="{BB962C8B-B14F-4D97-AF65-F5344CB8AC3E}">
        <p14:creationId xmlns:p14="http://schemas.microsoft.com/office/powerpoint/2010/main" val="73563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E1C857A-F1C2-3A22-C460-335F79EF6411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55D3B1-873F-A305-8B15-252D1266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Code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8E9A8-0A30-569F-E244-78C55C39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4" y="1712431"/>
            <a:ext cx="10029216" cy="41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4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228832-AC3D-A419-74B4-52A1B2B0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4" y="1712431"/>
            <a:ext cx="10029216" cy="41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BF540D5-1462-BED9-97C3-7B28F741EAA3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E951693-9967-607A-168D-3F06C851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41286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830D3A-B534-4643-8FDD-03160310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Audit management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D882-8209-4F39-9778-267F331C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7112" y="3101517"/>
            <a:ext cx="4818888" cy="258680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Presented to</a:t>
            </a:r>
          </a:p>
          <a:p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Prashant Deshpande(Mentor)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Chandrasekhar </a:t>
            </a:r>
            <a:r>
              <a:rPr lang="en-US" sz="2000" dirty="0" err="1">
                <a:solidFill>
                  <a:schemeClr val="tx1"/>
                </a:solidFill>
                <a:latin typeface="Bahnschrift" panose="020B0502040204020203" pitchFamily="34" charset="0"/>
              </a:rPr>
              <a:t>Ongolu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(Trainer)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Vinayak </a:t>
            </a:r>
            <a:r>
              <a:rPr lang="en-US" sz="20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Mantramurty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(Coach)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DB00B-055A-4087-AB8E-B842CEB4B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4430" y="2566149"/>
            <a:ext cx="5622388" cy="3900283"/>
          </a:xfrm>
        </p:spPr>
        <p:txBody>
          <a:bodyPr>
            <a:noAutofit/>
          </a:bodyPr>
          <a:lstStyle/>
          <a:p>
            <a:pPr algn="l">
              <a:lnSpc>
                <a:spcPct val="91000"/>
              </a:lnSpc>
            </a:pP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91000"/>
              </a:lnSpc>
            </a:pPr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Presented by</a:t>
            </a:r>
          </a:p>
          <a:p>
            <a:pPr algn="l">
              <a:lnSpc>
                <a:spcPct val="91000"/>
              </a:lnSpc>
            </a:pP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91000"/>
              </a:lnSpc>
            </a:pP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Nikhil Kumar(2152478) </a:t>
            </a:r>
          </a:p>
          <a:p>
            <a:pPr algn="l">
              <a:lnSpc>
                <a:spcPct val="91000"/>
              </a:lnSpc>
            </a:pP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Mangesh Santosh Modokar (2153706)     </a:t>
            </a:r>
          </a:p>
          <a:p>
            <a:pPr algn="l">
              <a:lnSpc>
                <a:spcPct val="91000"/>
              </a:lnSpc>
            </a:pP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Varsha Joshi(2153311)</a:t>
            </a:r>
          </a:p>
          <a:p>
            <a:pPr algn="l">
              <a:lnSpc>
                <a:spcPct val="91000"/>
              </a:lnSpc>
            </a:pPr>
            <a:r>
              <a:rPr lang="en-US" sz="2000" dirty="0" err="1">
                <a:solidFill>
                  <a:schemeClr val="tx1"/>
                </a:solidFill>
                <a:latin typeface="Bahnschrift" panose="020B0502040204020203" pitchFamily="34" charset="0"/>
              </a:rPr>
              <a:t>Rachita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Bhasin(2153225)</a:t>
            </a:r>
          </a:p>
          <a:p>
            <a:pPr algn="l">
              <a:lnSpc>
                <a:spcPct val="91000"/>
              </a:lnSpc>
            </a:pP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91000"/>
              </a:lnSpc>
            </a:pP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ACA45-E2BA-F064-D909-123685DC640F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3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DD97501-0476-6DF6-2B34-E2433650E192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57803F5-C02E-C614-23CF-92F7CD98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Code coverage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A3FB2C0-99BA-CD34-B6F0-C33F7672D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4" y="1712430"/>
            <a:ext cx="10057991" cy="41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35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65ADBF1-6869-032B-4F12-054235F4010D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01213E6-8295-0920-81B4-2B9A8CF4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Code coverage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7C883C-1587-C2BD-E639-DAC8C8235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09" y="1712430"/>
            <a:ext cx="10055156" cy="41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6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AD6D7-BFD3-2C57-9598-C3B868AC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3" y="1508976"/>
            <a:ext cx="9907505" cy="4931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75F3B1-33C3-038D-DCAA-EBC918F478FD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7640A2-6192-8232-2A86-C5C22192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junit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4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AEDB25-2ECE-1B10-F1CF-139842720245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47541BA-B454-E585-473F-2240CBD1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junit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82861C-6FC4-0258-94F3-C8244EBD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3" y="1508976"/>
            <a:ext cx="9907505" cy="49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586E73-AE2C-A332-2B43-5C26B7C45A01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F0BEF2F-4B51-16D3-CF43-8470F8C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junit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3A91E5-BA60-698C-0C1B-5F6ECC3E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3" y="1508976"/>
            <a:ext cx="9907505" cy="49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8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73F29D-9D72-C1A1-1B2F-680FBB7EA6BB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673DF44-66CC-518C-1C24-54F72FCE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junit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001BC-DE94-6E78-F0A5-DEF885A1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3" y="1508975"/>
            <a:ext cx="9907505" cy="49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5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65016-90D2-7C30-F671-D5BC0CBE1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1" b="4325"/>
          <a:stretch/>
        </p:blipFill>
        <p:spPr>
          <a:xfrm>
            <a:off x="1433708" y="1383217"/>
            <a:ext cx="9778796" cy="49416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E380EB-E59E-7409-2C23-5260C88072F3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9B3316-DA68-1EF2-5767-AD6E6804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Aws deployment</a:t>
            </a:r>
          </a:p>
        </p:txBody>
      </p:sp>
    </p:spTree>
    <p:extLst>
      <p:ext uri="{BB962C8B-B14F-4D97-AF65-F5344CB8AC3E}">
        <p14:creationId xmlns:p14="http://schemas.microsoft.com/office/powerpoint/2010/main" val="212011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9E5FA-168D-E3CA-18BD-DB074F7DB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08" y="1383217"/>
            <a:ext cx="9778796" cy="49416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E380EB-E59E-7409-2C23-5260C88072F3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9B3316-DA68-1EF2-5767-AD6E6804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Aws deployment</a:t>
            </a:r>
          </a:p>
        </p:txBody>
      </p:sp>
    </p:spTree>
    <p:extLst>
      <p:ext uri="{BB962C8B-B14F-4D97-AF65-F5344CB8AC3E}">
        <p14:creationId xmlns:p14="http://schemas.microsoft.com/office/powerpoint/2010/main" val="251106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9146811-8691-ED05-4A15-AF4635790DBF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3028AC3-6E4D-FCA8-C547-C1A9DF3A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Aws deployment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9605BF-B854-A561-3F47-16E46A9C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08" y="1383216"/>
            <a:ext cx="9778796" cy="49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10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1AAA39-087C-14D2-8EA3-23DAB2EC11E9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48B782-4337-16A0-032F-904239CA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postman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0D503-C739-7319-2251-987797EE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80" y="1375261"/>
            <a:ext cx="10652867" cy="52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7761-E28D-4D5A-8DA1-747F6EB1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80" y="1309645"/>
            <a:ext cx="4034692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1571A-6476-440F-9730-1A226994E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1833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1BEF25B-6C83-9D05-449A-0301EBB09F05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14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1AAA39-087C-14D2-8EA3-23DAB2EC11E9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48B782-4337-16A0-032F-904239CA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postman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57AF46-A9AE-544D-E597-A7380F8B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80" y="1375262"/>
            <a:ext cx="10652867" cy="52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7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1AAA39-087C-14D2-8EA3-23DAB2EC11E9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48B782-4337-16A0-032F-904239CA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7F565-556F-28B2-18F4-AF5E1875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80" y="1375262"/>
            <a:ext cx="10652867" cy="52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6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1AAA39-087C-14D2-8EA3-23DAB2EC11E9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48B782-4337-16A0-032F-904239CA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583BC-3CF9-B20F-AFA9-DE8D06C6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80" y="1375262"/>
            <a:ext cx="10652867" cy="52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1AAA39-087C-14D2-8EA3-23DAB2EC11E9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48B782-4337-16A0-032F-904239CA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960B-8E8C-9620-F3AB-540714B2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80" y="1375262"/>
            <a:ext cx="10652867" cy="52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5C615A5D-9FF5-4490-B098-14EDA55DB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2199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6EB2D5A-9BF9-5852-111F-5468A098F850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98990C-EC40-A02E-88BE-F34349AE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2" y="264425"/>
            <a:ext cx="8596668" cy="9242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46160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7715-32E5-4A71-8D6C-29F4C3BE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798" y="1275426"/>
            <a:ext cx="4344404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631A6-534C-8107-8E8D-D2B220A4FFEB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7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1D27-FF47-4BD9-82C4-8CDD64E4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4" y="2693890"/>
            <a:ext cx="3456358" cy="178659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The project contains four microservices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DD0FB8-E5C2-48CB-BE25-F8AB8B53DF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6205" y="723834"/>
          <a:ext cx="6782997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F27BB61-77C1-48B9-AD3C-CF5D2AFDF0CB}"/>
              </a:ext>
            </a:extLst>
          </p:cNvPr>
          <p:cNvSpPr txBox="1">
            <a:spLocks/>
          </p:cNvSpPr>
          <p:nvPr/>
        </p:nvSpPr>
        <p:spPr>
          <a:xfrm>
            <a:off x="963612" y="635635"/>
            <a:ext cx="4448026" cy="859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100" dirty="0"/>
              <a:t>MICROSERVICES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8C8A9-BC19-CA4F-F810-6B42EEC30191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8C8D-E4CB-4A6B-8941-DE6F10E5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912" y="5301573"/>
            <a:ext cx="7673801" cy="7831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FLOWCHART</a:t>
            </a:r>
          </a:p>
        </p:txBody>
      </p:sp>
      <p:pic>
        <p:nvPicPr>
          <p:cNvPr id="4" name="Google Shape;229;p21">
            <a:extLst>
              <a:ext uri="{FF2B5EF4-FFF2-40B4-BE49-F238E27FC236}">
                <a16:creationId xmlns:a16="http://schemas.microsoft.com/office/drawing/2014/main" id="{D19AF448-2596-4D0C-8610-A35D1F3F211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016" y="424043"/>
            <a:ext cx="8331591" cy="420155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0D31EB-82BC-DC7D-A806-A5702749BD92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8A61-3F99-4E53-997C-80E79E7E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30" y="1197055"/>
            <a:ext cx="4240806" cy="44638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1. AUDIT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FB3A-E788-4FDB-BDFB-589B01F6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Authentication and Authorization part of project.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creates JWT (JSON Web Token) for an authenticated user who is in Database and then it validates the user based on the JWT token passed in the "Authentication"-Request-Header.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Method: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dirty="0">
                <a:latin typeface="Bahnschrift" panose="020B0502040204020203" pitchFamily="34" charset="0"/>
              </a:rPr>
              <a:t>GET:/health-check</a:t>
            </a:r>
          </a:p>
          <a:p>
            <a: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dirty="0">
                <a:latin typeface="Bahnschrift" panose="020B0502040204020203" pitchFamily="34" charset="0"/>
              </a:rPr>
              <a:t>POST:/authenticate</a:t>
            </a:r>
          </a:p>
          <a:p>
            <a: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dirty="0">
                <a:latin typeface="Bahnschrift" panose="020B0502040204020203" pitchFamily="34" charset="0"/>
              </a:rPr>
              <a:t>POST:/validate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6F228-92D5-711C-A36E-66BD237C8B8A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3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C384F-2E2A-2E73-4C13-1FE90B7AA0B1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oogle Shape;94;p18" descr="Diagram&#10;&#10;Description automatically generated">
            <a:extLst>
              <a:ext uri="{FF2B5EF4-FFF2-40B4-BE49-F238E27FC236}">
                <a16:creationId xmlns:a16="http://schemas.microsoft.com/office/drawing/2014/main" id="{EA23ABF7-06CD-4D73-B743-E1939DA3AFD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9152" y="927828"/>
            <a:ext cx="7570346" cy="5002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95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4717-7537-456A-8787-1982AAF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2. AUDIT-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0401-F477-4EB7-86E4-F1C48493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is a middleware microservice which stores the number of acceptable “No” in the database based on Audit Type.</a:t>
            </a:r>
          </a:p>
          <a:p>
            <a:pPr marL="457200" lvl="0" indent="-311150" rtl="0"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uses </a:t>
            </a:r>
            <a:r>
              <a:rPr lang="en-US" dirty="0" err="1">
                <a:latin typeface="Bahnschrift" panose="020B0502040204020203" pitchFamily="34" charset="0"/>
              </a:rPr>
              <a:t>data.sql</a:t>
            </a:r>
            <a:r>
              <a:rPr lang="en-US" dirty="0">
                <a:latin typeface="Bahnschrift" panose="020B0502040204020203" pitchFamily="34" charset="0"/>
              </a:rPr>
              <a:t> which stores Benchmark ID, Audit Type and </a:t>
            </a:r>
            <a:r>
              <a:rPr lang="en-US" dirty="0" err="1">
                <a:latin typeface="Bahnschrift" panose="020B0502040204020203" pitchFamily="34" charset="0"/>
              </a:rPr>
              <a:t>Bechmark</a:t>
            </a:r>
            <a:r>
              <a:rPr lang="en-US" dirty="0">
                <a:latin typeface="Bahnschrift" panose="020B0502040204020203" pitchFamily="34" charset="0"/>
              </a:rPr>
              <a:t> “No” answers.</a:t>
            </a:r>
          </a:p>
          <a:p>
            <a:pPr marL="457200" lvl="0" indent="-311150" rtl="0"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is used to pass the number of list of acceptable “No” to audit-severity microservice.</a:t>
            </a:r>
          </a:p>
          <a:p>
            <a:pPr marL="146050" lvl="0" rtl="0">
              <a:spcBef>
                <a:spcPts val="0"/>
              </a:spcBef>
              <a:spcAft>
                <a:spcPts val="600"/>
              </a:spcAft>
              <a:buSzPts val="1300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Method:</a:t>
            </a:r>
          </a:p>
          <a:p>
            <a:pPr marL="457200" lvl="0" indent="-311150" rtl="0"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1371600" lvl="2" indent="-311150" rtl="0">
              <a:spcBef>
                <a:spcPts val="0"/>
              </a:spcBef>
              <a:spcAft>
                <a:spcPts val="600"/>
              </a:spcAft>
              <a:buSzPts val="1300"/>
              <a:buChar char="■"/>
            </a:pPr>
            <a:r>
              <a:rPr lang="en-US" dirty="0">
                <a:latin typeface="Bahnschrift" panose="020B0502040204020203" pitchFamily="34" charset="0"/>
              </a:rPr>
              <a:t>GET:/audit-benchmark</a:t>
            </a:r>
          </a:p>
          <a:p>
            <a:pPr marL="1371600" lvl="2" indent="-311150">
              <a:spcBef>
                <a:spcPts val="0"/>
              </a:spcBef>
              <a:spcAft>
                <a:spcPts val="600"/>
              </a:spcAft>
              <a:buSzPts val="1300"/>
              <a:buFont typeface="Arial" panose="020B0604020202020204" pitchFamily="34" charset="0"/>
              <a:buChar char="■"/>
            </a:pPr>
            <a:r>
              <a:rPr lang="en-US" dirty="0">
                <a:latin typeface="Bahnschrift" panose="020B0502040204020203" pitchFamily="34" charset="0"/>
              </a:rPr>
              <a:t>GET:/health-check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9C8B6-C8D2-C140-380E-E49EF3F2BA02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2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27D5-95F4-40EF-90FC-3E501784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is a middleware microservice which gets the list of questions from H2 database.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It uses </a:t>
            </a:r>
            <a:r>
              <a:rPr lang="en-US" dirty="0" err="1">
                <a:latin typeface="Bahnschrift" panose="020B0502040204020203" pitchFamily="34" charset="0"/>
              </a:rPr>
              <a:t>data.sql</a:t>
            </a:r>
            <a:r>
              <a:rPr lang="en-US" dirty="0">
                <a:latin typeface="Bahnschrift" panose="020B0502040204020203" pitchFamily="34" charset="0"/>
              </a:rPr>
              <a:t> which stores Question ID, Question, Audit Type and Response.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The returned list is used by the audit-severity to display questions based on the type selected by the user.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dirty="0">
              <a:latin typeface="Bahnschrift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Bahnschrift" panose="020B0502040204020203" pitchFamily="34" charset="0"/>
              </a:rPr>
              <a:t>Method:  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dirty="0">
              <a:latin typeface="Bahnschrift" panose="020B0502040204020203" pitchFamily="34" charset="0"/>
            </a:endParaRPr>
          </a:p>
          <a:p>
            <a: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dirty="0">
                <a:latin typeface="Bahnschrift" panose="020B0502040204020203" pitchFamily="34" charset="0"/>
              </a:rPr>
              <a:t>GET:/</a:t>
            </a:r>
            <a:r>
              <a:rPr lang="en-US" dirty="0" err="1">
                <a:latin typeface="Bahnschrift" panose="020B0502040204020203" pitchFamily="34" charset="0"/>
              </a:rPr>
              <a:t>auditchecklistquestions</a:t>
            </a:r>
            <a:endParaRPr lang="en-US" dirty="0">
              <a:latin typeface="Bahnschrift" panose="020B0502040204020203" pitchFamily="34" charset="0"/>
            </a:endParaRPr>
          </a:p>
          <a:p>
            <a:pPr marL="1371600" lvl="2" indent="-31115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■"/>
            </a:pPr>
            <a:r>
              <a:rPr lang="en-US" dirty="0">
                <a:latin typeface="Bahnschrift" panose="020B0502040204020203" pitchFamily="34" charset="0"/>
              </a:rPr>
              <a:t>GET:/health-check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5AEBE-387D-06C9-E42E-5104930215D9}"/>
              </a:ext>
            </a:extLst>
          </p:cNvPr>
          <p:cNvSpPr/>
          <p:nvPr/>
        </p:nvSpPr>
        <p:spPr>
          <a:xfrm>
            <a:off x="77821" y="77821"/>
            <a:ext cx="11984477" cy="66829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CE5307-BE7E-9A9E-DA48-D03FF82A844B}"/>
              </a:ext>
            </a:extLst>
          </p:cNvPr>
          <p:cNvSpPr txBox="1">
            <a:spLocks/>
          </p:cNvSpPr>
          <p:nvPr/>
        </p:nvSpPr>
        <p:spPr bwMode="black">
          <a:xfrm>
            <a:off x="1043950" y="1179151"/>
            <a:ext cx="3300646" cy="44638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2. AUDIT- checklist</a:t>
            </a:r>
          </a:p>
        </p:txBody>
      </p:sp>
    </p:spTree>
    <p:extLst>
      <p:ext uri="{BB962C8B-B14F-4D97-AF65-F5344CB8AC3E}">
        <p14:creationId xmlns:p14="http://schemas.microsoft.com/office/powerpoint/2010/main" val="28008318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527</TotalTime>
  <Words>499</Words>
  <Application>Microsoft Office PowerPoint</Application>
  <PresentationFormat>Widescreen</PresentationFormat>
  <Paragraphs>116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Bahnschrift</vt:lpstr>
      <vt:lpstr>Calibri</vt:lpstr>
      <vt:lpstr>Gill Sans MT</vt:lpstr>
      <vt:lpstr>Parcel</vt:lpstr>
      <vt:lpstr>AUDIT MANAGEMENT SYSTEM</vt:lpstr>
      <vt:lpstr>Audit management system</vt:lpstr>
      <vt:lpstr>Problem Statement</vt:lpstr>
      <vt:lpstr>The project contains four microservices</vt:lpstr>
      <vt:lpstr>FLOWCHART</vt:lpstr>
      <vt:lpstr>1. AUDIT AUTHORIZATION</vt:lpstr>
      <vt:lpstr>PowerPoint Presentation</vt:lpstr>
      <vt:lpstr>2. AUDIT- BENCHMARK</vt:lpstr>
      <vt:lpstr>PowerPoint Presentation</vt:lpstr>
      <vt:lpstr>4. AUDIT-SEVERITY</vt:lpstr>
      <vt:lpstr>USER INTERFACE</vt:lpstr>
      <vt:lpstr>USER INTERFACE</vt:lpstr>
      <vt:lpstr>USER INTERFACE</vt:lpstr>
      <vt:lpstr>USER INTERFACE</vt:lpstr>
      <vt:lpstr>USER INTERFACE</vt:lpstr>
      <vt:lpstr>Error handling</vt:lpstr>
      <vt:lpstr>H2 database</vt:lpstr>
      <vt:lpstr>Code coverage</vt:lpstr>
      <vt:lpstr>Code coverage</vt:lpstr>
      <vt:lpstr>Code coverage</vt:lpstr>
      <vt:lpstr>Code coverage</vt:lpstr>
      <vt:lpstr>junit</vt:lpstr>
      <vt:lpstr>junit</vt:lpstr>
      <vt:lpstr>junit</vt:lpstr>
      <vt:lpstr>junit</vt:lpstr>
      <vt:lpstr>Aws deployment</vt:lpstr>
      <vt:lpstr>Aws deployment</vt:lpstr>
      <vt:lpstr>Aws deployment</vt:lpstr>
      <vt:lpstr>postman</vt:lpstr>
      <vt:lpstr>postman</vt:lpstr>
      <vt:lpstr>postman</vt:lpstr>
      <vt:lpstr>postman</vt:lpstr>
      <vt:lpstr>postman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MANAGEMENT SYSTEM</dc:title>
  <dc:creator>Bhatnagar, Shubham Swaroop (Cognizant)</dc:creator>
  <cp:lastModifiedBy>Mangesh Modokar</cp:lastModifiedBy>
  <cp:revision>42</cp:revision>
  <dcterms:created xsi:type="dcterms:W3CDTF">2022-03-09T17:02:56Z</dcterms:created>
  <dcterms:modified xsi:type="dcterms:W3CDTF">2022-08-04T17:12:53Z</dcterms:modified>
</cp:coreProperties>
</file>