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72" r:id="rId5"/>
    <p:sldId id="307" r:id="rId6"/>
    <p:sldId id="277" r:id="rId7"/>
    <p:sldId id="302" r:id="rId8"/>
    <p:sldId id="303" r:id="rId9"/>
    <p:sldId id="305" r:id="rId10"/>
    <p:sldId id="304" r:id="rId11"/>
    <p:sldId id="309" r:id="rId12"/>
    <p:sldId id="310" r:id="rId13"/>
    <p:sldId id="308" r:id="rId14"/>
    <p:sldId id="311" r:id="rId15"/>
    <p:sldId id="268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AC0"/>
    <a:srgbClr val="954ECA"/>
    <a:srgbClr val="E9C7F1"/>
    <a:srgbClr val="C670DA"/>
    <a:srgbClr val="BC58D4"/>
    <a:srgbClr val="C773DB"/>
    <a:srgbClr val="B13BCD"/>
    <a:srgbClr val="641E75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02B9A-F932-4D62-B8C0-2BEE1FF25D0D}" v="2" dt="2022-08-10T05:55:41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650" autoAdjust="0"/>
  </p:normalViewPr>
  <p:slideViewPr>
    <p:cSldViewPr>
      <p:cViewPr varScale="1">
        <p:scale>
          <a:sx n="75" d="100"/>
          <a:sy n="75" d="100"/>
        </p:scale>
        <p:origin x="189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Deepu (Cognizant)" userId="e6fb87d8-41e3-4f48-94f1-da6c4e9d0959" providerId="ADAL" clId="{66E02B9A-F932-4D62-B8C0-2BEE1FF25D0D}"/>
    <pc:docChg chg="undo custSel addSld modSld">
      <pc:chgData name="Roy, Deepu (Cognizant)" userId="e6fb87d8-41e3-4f48-94f1-da6c4e9d0959" providerId="ADAL" clId="{66E02B9A-F932-4D62-B8C0-2BEE1FF25D0D}" dt="2022-08-10T06:02:14.795" v="1418" actId="20577"/>
      <pc:docMkLst>
        <pc:docMk/>
      </pc:docMkLst>
      <pc:sldChg chg="modSp mod">
        <pc:chgData name="Roy, Deepu (Cognizant)" userId="e6fb87d8-41e3-4f48-94f1-da6c4e9d0959" providerId="ADAL" clId="{66E02B9A-F932-4D62-B8C0-2BEE1FF25D0D}" dt="2022-08-10T06:02:00.902" v="1413" actId="20577"/>
        <pc:sldMkLst>
          <pc:docMk/>
          <pc:sldMk cId="421994264" sldId="277"/>
        </pc:sldMkLst>
        <pc:spChg chg="mod">
          <ac:chgData name="Roy, Deepu (Cognizant)" userId="e6fb87d8-41e3-4f48-94f1-da6c4e9d0959" providerId="ADAL" clId="{66E02B9A-F932-4D62-B8C0-2BEE1FF25D0D}" dt="2022-08-10T06:02:00.902" v="1413" actId="20577"/>
          <ac:spMkLst>
            <pc:docMk/>
            <pc:sldMk cId="421994264" sldId="277"/>
            <ac:spMk id="4" creationId="{00000000-0000-0000-0000-000000000000}"/>
          </ac:spMkLst>
        </pc:spChg>
      </pc:sldChg>
      <pc:sldChg chg="modSp mod">
        <pc:chgData name="Roy, Deepu (Cognizant)" userId="e6fb87d8-41e3-4f48-94f1-da6c4e9d0959" providerId="ADAL" clId="{66E02B9A-F932-4D62-B8C0-2BEE1FF25D0D}" dt="2022-08-10T05:46:34.456" v="26" actId="3626"/>
        <pc:sldMkLst>
          <pc:docMk/>
          <pc:sldMk cId="727861542" sldId="302"/>
        </pc:sldMkLst>
        <pc:spChg chg="mod">
          <ac:chgData name="Roy, Deepu (Cognizant)" userId="e6fb87d8-41e3-4f48-94f1-da6c4e9d0959" providerId="ADAL" clId="{66E02B9A-F932-4D62-B8C0-2BEE1FF25D0D}" dt="2022-08-10T05:46:34.456" v="26" actId="3626"/>
          <ac:spMkLst>
            <pc:docMk/>
            <pc:sldMk cId="727861542" sldId="302"/>
            <ac:spMk id="4" creationId="{00000000-0000-0000-0000-000000000000}"/>
          </ac:spMkLst>
        </pc:spChg>
      </pc:sldChg>
      <pc:sldChg chg="modSp mod">
        <pc:chgData name="Roy, Deepu (Cognizant)" userId="e6fb87d8-41e3-4f48-94f1-da6c4e9d0959" providerId="ADAL" clId="{66E02B9A-F932-4D62-B8C0-2BEE1FF25D0D}" dt="2022-08-10T05:46:15.288" v="23" actId="20577"/>
        <pc:sldMkLst>
          <pc:docMk/>
          <pc:sldMk cId="2763274634" sldId="303"/>
        </pc:sldMkLst>
        <pc:spChg chg="mod">
          <ac:chgData name="Roy, Deepu (Cognizant)" userId="e6fb87d8-41e3-4f48-94f1-da6c4e9d0959" providerId="ADAL" clId="{66E02B9A-F932-4D62-B8C0-2BEE1FF25D0D}" dt="2022-08-10T05:46:15.288" v="23" actId="20577"/>
          <ac:spMkLst>
            <pc:docMk/>
            <pc:sldMk cId="2763274634" sldId="303"/>
            <ac:spMk id="4" creationId="{00000000-0000-0000-0000-000000000000}"/>
          </ac:spMkLst>
        </pc:spChg>
      </pc:sldChg>
      <pc:sldChg chg="modSp mod">
        <pc:chgData name="Roy, Deepu (Cognizant)" userId="e6fb87d8-41e3-4f48-94f1-da6c4e9d0959" providerId="ADAL" clId="{66E02B9A-F932-4D62-B8C0-2BEE1FF25D0D}" dt="2022-08-10T05:51:46.719" v="451" actId="20577"/>
        <pc:sldMkLst>
          <pc:docMk/>
          <pc:sldMk cId="1372768702" sldId="304"/>
        </pc:sldMkLst>
        <pc:spChg chg="mod">
          <ac:chgData name="Roy, Deepu (Cognizant)" userId="e6fb87d8-41e3-4f48-94f1-da6c4e9d0959" providerId="ADAL" clId="{66E02B9A-F932-4D62-B8C0-2BEE1FF25D0D}" dt="2022-08-10T05:51:46.719" v="451" actId="20577"/>
          <ac:spMkLst>
            <pc:docMk/>
            <pc:sldMk cId="1372768702" sldId="304"/>
            <ac:spMk id="4" creationId="{00000000-0000-0000-0000-000000000000}"/>
          </ac:spMkLst>
        </pc:spChg>
      </pc:sldChg>
      <pc:sldChg chg="modSp mod">
        <pc:chgData name="Roy, Deepu (Cognizant)" userId="e6fb87d8-41e3-4f48-94f1-da6c4e9d0959" providerId="ADAL" clId="{66E02B9A-F932-4D62-B8C0-2BEE1FF25D0D}" dt="2022-08-10T05:47:15.660" v="34" actId="20577"/>
        <pc:sldMkLst>
          <pc:docMk/>
          <pc:sldMk cId="1141720559" sldId="305"/>
        </pc:sldMkLst>
        <pc:spChg chg="mod">
          <ac:chgData name="Roy, Deepu (Cognizant)" userId="e6fb87d8-41e3-4f48-94f1-da6c4e9d0959" providerId="ADAL" clId="{66E02B9A-F932-4D62-B8C0-2BEE1FF25D0D}" dt="2022-08-10T05:47:15.660" v="34" actId="20577"/>
          <ac:spMkLst>
            <pc:docMk/>
            <pc:sldMk cId="1141720559" sldId="305"/>
            <ac:spMk id="4" creationId="{00000000-0000-0000-0000-000000000000}"/>
          </ac:spMkLst>
        </pc:spChg>
      </pc:sldChg>
      <pc:sldChg chg="modSp mod">
        <pc:chgData name="Roy, Deepu (Cognizant)" userId="e6fb87d8-41e3-4f48-94f1-da6c4e9d0959" providerId="ADAL" clId="{66E02B9A-F932-4D62-B8C0-2BEE1FF25D0D}" dt="2022-08-10T06:02:14.795" v="1418" actId="20577"/>
        <pc:sldMkLst>
          <pc:docMk/>
          <pc:sldMk cId="3494768274" sldId="307"/>
        </pc:sldMkLst>
        <pc:spChg chg="mod">
          <ac:chgData name="Roy, Deepu (Cognizant)" userId="e6fb87d8-41e3-4f48-94f1-da6c4e9d0959" providerId="ADAL" clId="{66E02B9A-F932-4D62-B8C0-2BEE1FF25D0D}" dt="2022-08-10T06:02:14.795" v="1418" actId="20577"/>
          <ac:spMkLst>
            <pc:docMk/>
            <pc:sldMk cId="3494768274" sldId="307"/>
            <ac:spMk id="4" creationId="{00000000-0000-0000-0000-000000000000}"/>
          </ac:spMkLst>
        </pc:spChg>
      </pc:sldChg>
      <pc:sldChg chg="addSp modSp mod">
        <pc:chgData name="Roy, Deepu (Cognizant)" userId="e6fb87d8-41e3-4f48-94f1-da6c4e9d0959" providerId="ADAL" clId="{66E02B9A-F932-4D62-B8C0-2BEE1FF25D0D}" dt="2022-08-10T05:56:14.181" v="987" actId="11529"/>
        <pc:sldMkLst>
          <pc:docMk/>
          <pc:sldMk cId="3990706037" sldId="308"/>
        </pc:sldMkLst>
        <pc:spChg chg="add mod">
          <ac:chgData name="Roy, Deepu (Cognizant)" userId="e6fb87d8-41e3-4f48-94f1-da6c4e9d0959" providerId="ADAL" clId="{66E02B9A-F932-4D62-B8C0-2BEE1FF25D0D}" dt="2022-08-10T05:56:03.158" v="986" actId="14100"/>
          <ac:spMkLst>
            <pc:docMk/>
            <pc:sldMk cId="3990706037" sldId="308"/>
            <ac:spMk id="27" creationId="{925C5CAB-5533-4DFA-9F95-57F010E9F0C5}"/>
          </ac:spMkLst>
        </pc:spChg>
        <pc:cxnChg chg="add">
          <ac:chgData name="Roy, Deepu (Cognizant)" userId="e6fb87d8-41e3-4f48-94f1-da6c4e9d0959" providerId="ADAL" clId="{66E02B9A-F932-4D62-B8C0-2BEE1FF25D0D}" dt="2022-08-10T05:56:14.181" v="987" actId="11529"/>
          <ac:cxnSpMkLst>
            <pc:docMk/>
            <pc:sldMk cId="3990706037" sldId="308"/>
            <ac:cxnSpMk id="6" creationId="{91CC7665-CF86-4365-8712-FA2C9D0EB78D}"/>
          </ac:cxnSpMkLst>
        </pc:cxnChg>
      </pc:sldChg>
      <pc:sldChg chg="modSp add mod">
        <pc:chgData name="Roy, Deepu (Cognizant)" userId="e6fb87d8-41e3-4f48-94f1-da6c4e9d0959" providerId="ADAL" clId="{66E02B9A-F932-4D62-B8C0-2BEE1FF25D0D}" dt="2022-08-10T05:51:53.474" v="468" actId="20577"/>
        <pc:sldMkLst>
          <pc:docMk/>
          <pc:sldMk cId="848202919" sldId="309"/>
        </pc:sldMkLst>
        <pc:spChg chg="mod">
          <ac:chgData name="Roy, Deepu (Cognizant)" userId="e6fb87d8-41e3-4f48-94f1-da6c4e9d0959" providerId="ADAL" clId="{66E02B9A-F932-4D62-B8C0-2BEE1FF25D0D}" dt="2022-08-10T05:47:38.704" v="48" actId="5793"/>
          <ac:spMkLst>
            <pc:docMk/>
            <pc:sldMk cId="848202919" sldId="309"/>
            <ac:spMk id="2" creationId="{00000000-0000-0000-0000-000000000000}"/>
          </ac:spMkLst>
        </pc:spChg>
        <pc:spChg chg="mod">
          <ac:chgData name="Roy, Deepu (Cognizant)" userId="e6fb87d8-41e3-4f48-94f1-da6c4e9d0959" providerId="ADAL" clId="{66E02B9A-F932-4D62-B8C0-2BEE1FF25D0D}" dt="2022-08-10T05:51:53.474" v="468" actId="20577"/>
          <ac:spMkLst>
            <pc:docMk/>
            <pc:sldMk cId="848202919" sldId="309"/>
            <ac:spMk id="4" creationId="{00000000-0000-0000-0000-000000000000}"/>
          </ac:spMkLst>
        </pc:spChg>
      </pc:sldChg>
      <pc:sldChg chg="modSp new mod">
        <pc:chgData name="Roy, Deepu (Cognizant)" userId="e6fb87d8-41e3-4f48-94f1-da6c4e9d0959" providerId="ADAL" clId="{66E02B9A-F932-4D62-B8C0-2BEE1FF25D0D}" dt="2022-08-10T05:55:19.437" v="967" actId="404"/>
        <pc:sldMkLst>
          <pc:docMk/>
          <pc:sldMk cId="2308482729" sldId="310"/>
        </pc:sldMkLst>
        <pc:spChg chg="mod">
          <ac:chgData name="Roy, Deepu (Cognizant)" userId="e6fb87d8-41e3-4f48-94f1-da6c4e9d0959" providerId="ADAL" clId="{66E02B9A-F932-4D62-B8C0-2BEE1FF25D0D}" dt="2022-08-10T05:52:15.950" v="499" actId="20577"/>
          <ac:spMkLst>
            <pc:docMk/>
            <pc:sldMk cId="2308482729" sldId="310"/>
            <ac:spMk id="2" creationId="{1006B7E7-452E-4123-BB60-0E31ED0A3521}"/>
          </ac:spMkLst>
        </pc:spChg>
        <pc:spChg chg="mod">
          <ac:chgData name="Roy, Deepu (Cognizant)" userId="e6fb87d8-41e3-4f48-94f1-da6c4e9d0959" providerId="ADAL" clId="{66E02B9A-F932-4D62-B8C0-2BEE1FF25D0D}" dt="2022-08-10T05:55:19.437" v="967" actId="404"/>
          <ac:spMkLst>
            <pc:docMk/>
            <pc:sldMk cId="2308482729" sldId="310"/>
            <ac:spMk id="3" creationId="{293EAAD5-636C-49A0-8145-8A6A9338FEA7}"/>
          </ac:spMkLst>
        </pc:spChg>
      </pc:sldChg>
      <pc:sldChg chg="modSp new mod">
        <pc:chgData name="Roy, Deepu (Cognizant)" userId="e6fb87d8-41e3-4f48-94f1-da6c4e9d0959" providerId="ADAL" clId="{66E02B9A-F932-4D62-B8C0-2BEE1FF25D0D}" dt="2022-08-10T06:01:41.956" v="1380" actId="5793"/>
        <pc:sldMkLst>
          <pc:docMk/>
          <pc:sldMk cId="3543949088" sldId="311"/>
        </pc:sldMkLst>
        <pc:spChg chg="mod">
          <ac:chgData name="Roy, Deepu (Cognizant)" userId="e6fb87d8-41e3-4f48-94f1-da6c4e9d0959" providerId="ADAL" clId="{66E02B9A-F932-4D62-B8C0-2BEE1FF25D0D}" dt="2022-08-10T06:00:07.168" v="1161" actId="20577"/>
          <ac:spMkLst>
            <pc:docMk/>
            <pc:sldMk cId="3543949088" sldId="311"/>
            <ac:spMk id="2" creationId="{AA26FEA5-3DA7-4B32-995C-58D91BD318F5}"/>
          </ac:spMkLst>
        </pc:spChg>
        <pc:spChg chg="mod">
          <ac:chgData name="Roy, Deepu (Cognizant)" userId="e6fb87d8-41e3-4f48-94f1-da6c4e9d0959" providerId="ADAL" clId="{66E02B9A-F932-4D62-B8C0-2BEE1FF25D0D}" dt="2022-08-10T06:01:41.956" v="1380" actId="5793"/>
          <ac:spMkLst>
            <pc:docMk/>
            <pc:sldMk cId="3543949088" sldId="311"/>
            <ac:spMk id="3" creationId="{292038F6-CD97-4D5A-A333-CD12BF8A1B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886200" y="0"/>
            <a:ext cx="3657600" cy="531495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the </a:t>
            </a:r>
            <a:r>
              <a:rPr lang="en-US" b="1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slide design principles</a:t>
            </a:r>
            <a:r>
              <a:rPr lang="en-US" dirty="0">
                <a:solidFill>
                  <a:schemeClr val="tx2"/>
                </a:solidFill>
              </a:rPr>
              <a:t> from the</a:t>
            </a:r>
            <a:r>
              <a:rPr lang="en-US" baseline="0" dirty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baseline="0" dirty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Adhere to </a:t>
            </a:r>
            <a:r>
              <a:rPr lang="en-US" b="1" baseline="0" dirty="0">
                <a:solidFill>
                  <a:schemeClr val="tx2"/>
                </a:solidFill>
              </a:rPr>
              <a:t>LCD ABC model </a:t>
            </a:r>
            <a:r>
              <a:rPr lang="en-US" baseline="0" dirty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Recaps</a:t>
            </a:r>
            <a:r>
              <a:rPr lang="en-US" b="1" baseline="0" dirty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b="0" baseline="0" dirty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Allow time for questions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Each terminal and enabling objective must have a</a:t>
            </a:r>
            <a:r>
              <a:rPr lang="en-US" b="0" baseline="0" dirty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>
                <a:solidFill>
                  <a:schemeClr val="tx2"/>
                </a:solidFill>
              </a:rPr>
              <a:t>Practice</a:t>
            </a:r>
            <a:r>
              <a:rPr lang="en-US" b="0" baseline="0" dirty="0">
                <a:solidFill>
                  <a:schemeClr val="tx2"/>
                </a:solidFill>
              </a:rPr>
              <a:t> checks in the </a:t>
            </a:r>
            <a:r>
              <a:rPr lang="en-US" b="1" baseline="0" dirty="0">
                <a:solidFill>
                  <a:schemeClr val="tx2"/>
                </a:solidFill>
              </a:rPr>
              <a:t>B</a:t>
            </a:r>
            <a:r>
              <a:rPr lang="en-US" b="0" baseline="0" dirty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1" baseline="0" dirty="0">
                <a:solidFill>
                  <a:schemeClr val="tx2"/>
                </a:solidFill>
              </a:rPr>
              <a:t>Final </a:t>
            </a:r>
            <a:r>
              <a:rPr lang="en-US" b="0" baseline="0" dirty="0">
                <a:solidFill>
                  <a:schemeClr val="tx2"/>
                </a:solidFill>
              </a:rPr>
              <a:t>checks in the </a:t>
            </a:r>
            <a:r>
              <a:rPr lang="en-US" b="1" baseline="0" dirty="0">
                <a:solidFill>
                  <a:schemeClr val="tx2"/>
                </a:solidFill>
              </a:rPr>
              <a:t>C</a:t>
            </a:r>
            <a:r>
              <a:rPr lang="en-US" b="0" baseline="0" dirty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b="0" i="1" baseline="0" dirty="0">
                <a:solidFill>
                  <a:schemeClr val="tx2"/>
                </a:solidFill>
              </a:rPr>
              <a:t>final </a:t>
            </a:r>
            <a:r>
              <a:rPr lang="en-US" b="0" baseline="0" dirty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What,</a:t>
            </a:r>
            <a:r>
              <a:rPr lang="en-US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b="1" i="1" baseline="0" dirty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schemeClr val="tx2"/>
                </a:solidFill>
              </a:rPr>
              <a:t>Explain </a:t>
            </a:r>
            <a:r>
              <a:rPr lang="en-US" b="1" i="1" baseline="0" dirty="0">
                <a:solidFill>
                  <a:schemeClr val="tx2"/>
                </a:solidFill>
              </a:rPr>
              <a:t>How</a:t>
            </a:r>
            <a:r>
              <a:rPr lang="en-US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schemeClr val="tx2"/>
                </a:solidFill>
              </a:rPr>
              <a:t>State or display the </a:t>
            </a:r>
            <a:r>
              <a:rPr lang="en-US" b="1" i="1" baseline="0" dirty="0">
                <a:solidFill>
                  <a:schemeClr val="tx2"/>
                </a:solidFill>
              </a:rPr>
              <a:t>Duration</a:t>
            </a:r>
            <a:r>
              <a:rPr lang="en-US" i="0" baseline="0" dirty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Examples: Activity, quote, riddle,</a:t>
            </a:r>
            <a:r>
              <a:rPr lang="en-US" baseline="0" dirty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Terminal</a:t>
            </a:r>
            <a:r>
              <a:rPr lang="en-US" b="1" baseline="0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Terminal objective</a:t>
            </a:r>
            <a:r>
              <a:rPr lang="en-US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b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028700"/>
            <a:ext cx="11550316" cy="41148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>
                  <a:solidFill>
                    <a:schemeClr val="tx2"/>
                  </a:solidFill>
                </a:rPr>
                <a:t>Each </a:t>
              </a:r>
              <a:r>
                <a:rPr lang="en-US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886200" y="0"/>
            <a:ext cx="3657600" cy="51435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3886200" y="0"/>
            <a:ext cx="3657600" cy="5143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baseline="0" dirty="0">
                <a:solidFill>
                  <a:schemeClr val="tx2"/>
                </a:solidFill>
              </a:rPr>
              <a:t>Use any color but be consistent</a:t>
            </a:r>
            <a:endParaRPr lang="en-US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990600" y="133350"/>
            <a:ext cx="579311" cy="594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1657352"/>
            <a:ext cx="8284633" cy="584775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62343" y="2724150"/>
            <a:ext cx="8284633" cy="40011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Final Case Study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MS Architecture to implement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819150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Eureka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1637445"/>
            <a:ext cx="1676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Spring Config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62500" y="3125055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Hystrix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2500" y="3943350"/>
            <a:ext cx="17145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Ribbon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10870" y="1561245"/>
            <a:ext cx="1143000" cy="806221"/>
            <a:chOff x="3996670" y="1561245"/>
            <a:chExt cx="1143000" cy="806221"/>
          </a:xfrm>
        </p:grpSpPr>
        <p:sp>
          <p:nvSpPr>
            <p:cNvPr id="14" name="Rectangle 13"/>
            <p:cNvSpPr/>
            <p:nvPr/>
          </p:nvSpPr>
          <p:spPr>
            <a:xfrm>
              <a:off x="3996670" y="1561245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Customer Service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43400" y="2038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DB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0870" y="3107898"/>
            <a:ext cx="1143000" cy="783568"/>
            <a:chOff x="3996670" y="3107898"/>
            <a:chExt cx="1143000" cy="783568"/>
          </a:xfrm>
        </p:grpSpPr>
        <p:sp>
          <p:nvSpPr>
            <p:cNvPr id="13" name="Rectangle 12"/>
            <p:cNvSpPr/>
            <p:nvPr/>
          </p:nvSpPr>
          <p:spPr>
            <a:xfrm>
              <a:off x="3996670" y="3107898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Item Service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3400" y="3562350"/>
              <a:ext cx="796270" cy="32911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DB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0" y="2266950"/>
            <a:ext cx="1143000" cy="786316"/>
            <a:chOff x="2209800" y="2266950"/>
            <a:chExt cx="1143000" cy="786316"/>
          </a:xfrm>
        </p:grpSpPr>
        <p:sp>
          <p:nvSpPr>
            <p:cNvPr id="5" name="Rectangle 4"/>
            <p:cNvSpPr/>
            <p:nvPr/>
          </p:nvSpPr>
          <p:spPr>
            <a:xfrm>
              <a:off x="2209800" y="2266950"/>
              <a:ext cx="1143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Sales Order Service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0800" y="2724150"/>
              <a:ext cx="762000" cy="32911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DB</a:t>
              </a: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6781800" y="81915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Service Discovery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6811030" y="1605695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Spring cloud config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781800" y="2991163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Circuit Breaker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6823730" y="3851030"/>
            <a:ext cx="1447800" cy="533400"/>
          </a:xfrm>
          <a:prstGeom prst="wedgeRoundRectCallout">
            <a:avLst>
              <a:gd name="adj1" fmla="val -67324"/>
              <a:gd name="adj2" fmla="val 3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Load Balancing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1371600" y="1414653"/>
            <a:ext cx="1447800" cy="533400"/>
          </a:xfrm>
          <a:prstGeom prst="wedgeRoundRectCallout">
            <a:avLst>
              <a:gd name="adj1" fmla="val -9429"/>
              <a:gd name="adj2" fmla="val 886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Composite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591906"/>
            <a:ext cx="378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DB – can use H2, </a:t>
            </a:r>
            <a:r>
              <a:rPr lang="en-US" sz="1600" dirty="0" err="1"/>
              <a:t>MySql</a:t>
            </a:r>
            <a:r>
              <a:rPr lang="en-US" sz="1600" dirty="0"/>
              <a:t>, Mongo, </a:t>
            </a:r>
            <a:r>
              <a:rPr lang="en-US" sz="1600" dirty="0" err="1"/>
              <a:t>Redis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5C5CAB-5533-4DFA-9F95-57F010E9F0C5}"/>
              </a:ext>
            </a:extLst>
          </p:cNvPr>
          <p:cNvSpPr/>
          <p:nvPr/>
        </p:nvSpPr>
        <p:spPr>
          <a:xfrm>
            <a:off x="647700" y="3219992"/>
            <a:ext cx="1143000" cy="72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Order Lookup         Service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CC7665-CF86-4365-8712-FA2C9D0EB78D}"/>
              </a:ext>
            </a:extLst>
          </p:cNvPr>
          <p:cNvCxnSpPr>
            <a:stCxn id="27" idx="0"/>
            <a:endCxn id="5" idx="1"/>
          </p:cNvCxnSpPr>
          <p:nvPr/>
        </p:nvCxnSpPr>
        <p:spPr>
          <a:xfrm rot="5400000" flipH="1" flipV="1">
            <a:off x="1028429" y="2724421"/>
            <a:ext cx="686342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07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FEA5-3DA7-4B32-995C-58D91BD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 and potential issues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38F6-CD97-4D5A-A333-CD12BF8A1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 security for all APIs and </a:t>
            </a:r>
            <a:r>
              <a:rPr lang="en-US" sz="2000" dirty="0" err="1"/>
              <a:t>Uis</a:t>
            </a:r>
            <a:r>
              <a:rPr lang="en-US" sz="2000" dirty="0"/>
              <a:t> across all services based on configured username/password (each application and user would have a separate username/password).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Access another service from a different application might require CORS enabled.</a:t>
            </a:r>
          </a:p>
        </p:txBody>
      </p:sp>
    </p:spTree>
    <p:extLst>
      <p:ext uri="{BB962C8B-B14F-4D97-AF65-F5344CB8AC3E}">
        <p14:creationId xmlns:p14="http://schemas.microsoft.com/office/powerpoint/2010/main" val="35439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96215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Instructions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0477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core services </a:t>
            </a:r>
            <a:r>
              <a:rPr lang="en-US" b="1" dirty="0">
                <a:solidFill>
                  <a:schemeClr val="bg1"/>
                </a:solidFill>
              </a:rPr>
              <a:t>customer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Implement the composite service </a:t>
            </a:r>
            <a:r>
              <a:rPr lang="en-US" b="1" dirty="0">
                <a:solidFill>
                  <a:schemeClr val="bg1"/>
                </a:solidFill>
              </a:rPr>
              <a:t>sales order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Ensure to have implemented the following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Eureka – Discovery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side load balancing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Hystrix Circuit Breaker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Centralized configuration</a:t>
            </a:r>
          </a:p>
          <a:p>
            <a:pPr marL="0" lvl="1"/>
            <a:r>
              <a:rPr lang="en-US" dirty="0">
                <a:solidFill>
                  <a:schemeClr val="bg1"/>
                </a:solidFill>
              </a:rPr>
              <a:t>4. Deploy all the services locally in the </a:t>
            </a:r>
            <a:r>
              <a:rPr lang="en-US">
                <a:solidFill>
                  <a:schemeClr val="bg1"/>
                </a:solidFill>
              </a:rPr>
              <a:t>VM.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76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Microservices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service (core)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Sales order service (composite)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Lookup service (UI)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9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 Service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703141"/>
            <a:ext cx="8382000" cy="42308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customers – Return all customer details in the table</a:t>
            </a:r>
          </a:p>
          <a:p>
            <a:r>
              <a:rPr lang="en-US" sz="1600" dirty="0"/>
              <a:t>	 </a:t>
            </a:r>
            <a:r>
              <a:rPr lang="en-US" sz="1600" b="1" dirty="0"/>
              <a:t>Get url: </a:t>
            </a:r>
            <a:r>
              <a:rPr lang="en-US" sz="1600" dirty="0"/>
              <a:t>/customers</a:t>
            </a:r>
          </a:p>
          <a:p>
            <a:endParaRPr lang="en-US" sz="1600" dirty="0"/>
          </a:p>
          <a:p>
            <a:r>
              <a:rPr lang="en-US" sz="1600" dirty="0"/>
              <a:t>2.   Create a customer by sending in customer details.</a:t>
            </a:r>
          </a:p>
          <a:p>
            <a:r>
              <a:rPr lang="en-US" sz="1600" dirty="0"/>
              <a:t>	 </a:t>
            </a:r>
            <a:r>
              <a:rPr lang="en-US" sz="1600" b="1" dirty="0"/>
              <a:t>Get url: </a:t>
            </a:r>
            <a:r>
              <a:rPr lang="en-US" sz="1600" dirty="0"/>
              <a:t>/customer</a:t>
            </a:r>
          </a:p>
          <a:p>
            <a:r>
              <a:rPr lang="en-US" sz="1600" dirty="0"/>
              <a:t>	a. When  “create customer” method is invoked. Insert the details in the customer table and publish “CustomerCreated” event along with the customer details(customer id, email, </a:t>
            </a:r>
            <a:r>
              <a:rPr lang="en-US" sz="1600" dirty="0" err="1"/>
              <a:t>firstname</a:t>
            </a:r>
            <a:r>
              <a:rPr lang="en-US" sz="1600" dirty="0"/>
              <a:t>, last name).</a:t>
            </a:r>
          </a:p>
          <a:p>
            <a:r>
              <a:rPr lang="en-US" sz="1600" dirty="0"/>
              <a:t>	b. Sales order service has to subscribe to the “CustomerCreated” event. For further details look into Sales Order Service slide.</a:t>
            </a:r>
          </a:p>
          <a:p>
            <a:endParaRPr lang="en-US" sz="1600" dirty="0"/>
          </a:p>
          <a:p>
            <a:r>
              <a:rPr lang="en-US" sz="1600" b="1" dirty="0"/>
              <a:t>Table:</a:t>
            </a:r>
          </a:p>
          <a:p>
            <a:r>
              <a:rPr lang="en-US" sz="1600" dirty="0"/>
              <a:t>1. Customer – id, email, 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last_name</a:t>
            </a:r>
            <a:endParaRPr lang="en-US" sz="1600" dirty="0"/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6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Item Service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29375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Items – Return all items in the table</a:t>
            </a:r>
          </a:p>
          <a:p>
            <a:r>
              <a:rPr lang="en-US" sz="1600" dirty="0"/>
              <a:t>	</a:t>
            </a:r>
            <a:r>
              <a:rPr lang="en-US" sz="1600" b="1" dirty="0"/>
              <a:t>Get url: </a:t>
            </a:r>
            <a:r>
              <a:rPr lang="en-US" sz="1600" dirty="0"/>
              <a:t>/items</a:t>
            </a:r>
          </a:p>
          <a:p>
            <a:r>
              <a:rPr lang="en-US" sz="1600" dirty="0"/>
              <a:t>2.   Get a item detail if item name is sent as parameter	</a:t>
            </a:r>
          </a:p>
          <a:p>
            <a:r>
              <a:rPr lang="en-US" sz="1600" dirty="0"/>
              <a:t>	 </a:t>
            </a:r>
            <a:r>
              <a:rPr lang="en-US" sz="1600" b="1" dirty="0"/>
              <a:t>Get url: </a:t>
            </a:r>
            <a:r>
              <a:rPr lang="en-US" sz="1600" dirty="0"/>
              <a:t>/items/{itemname}</a:t>
            </a:r>
          </a:p>
          <a:p>
            <a:endParaRPr lang="en-US" sz="1600" dirty="0"/>
          </a:p>
          <a:p>
            <a:r>
              <a:rPr lang="en-US" sz="1600" b="1" dirty="0"/>
              <a:t>Table:</a:t>
            </a:r>
          </a:p>
          <a:p>
            <a:r>
              <a:rPr lang="en-US" sz="1600" dirty="0"/>
              <a:t>1. item – id, name, description, price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27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Sales order customer – event subscription</a:t>
            </a:r>
          </a:p>
          <a:p>
            <a:r>
              <a:rPr lang="en-US" sz="1600" dirty="0"/>
              <a:t>	a. When a “</a:t>
            </a:r>
            <a:r>
              <a:rPr lang="en-US" sz="1600" b="1" dirty="0"/>
              <a:t>CustomerCreated</a:t>
            </a:r>
            <a:r>
              <a:rPr lang="en-US" sz="1600" dirty="0"/>
              <a:t>” event is published, sales order service needs to subscribe to it. Fetch the customer details(customer id, email, first name and last name) and insert it into the local customer table.</a:t>
            </a:r>
          </a:p>
          <a:p>
            <a:endParaRPr lang="en-US" sz="1600" dirty="0"/>
          </a:p>
          <a:p>
            <a:r>
              <a:rPr lang="en-US" sz="1600" dirty="0"/>
              <a:t>Table: Customer_SOS (cust_id, cust_first_name, cust_last_name, </a:t>
            </a:r>
            <a:r>
              <a:rPr lang="en-US" sz="1600" dirty="0" err="1"/>
              <a:t>cust_email</a:t>
            </a:r>
            <a:r>
              <a:rPr lang="en-US" sz="1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72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Create Order – create an order and return an order id</a:t>
            </a:r>
          </a:p>
          <a:p>
            <a:r>
              <a:rPr lang="en-US" sz="1600" dirty="0"/>
              <a:t>	</a:t>
            </a:r>
            <a:r>
              <a:rPr lang="en-US" sz="1600" b="1" dirty="0"/>
              <a:t>Post url: </a:t>
            </a:r>
            <a:r>
              <a:rPr lang="en-US" sz="1600" dirty="0"/>
              <a:t>/orders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/>
              <a:t>Input: </a:t>
            </a:r>
            <a:r>
              <a:rPr lang="en-US" sz="1600" dirty="0"/>
              <a:t>Order Description, Order Date, customer id, list of item names</a:t>
            </a:r>
          </a:p>
          <a:p>
            <a:r>
              <a:rPr lang="en-US" sz="1600" dirty="0"/>
              <a:t>	</a:t>
            </a:r>
            <a:r>
              <a:rPr lang="en-US" sz="1600" b="1" dirty="0"/>
              <a:t>Output: </a:t>
            </a:r>
            <a:r>
              <a:rPr lang="en-US" sz="1600" dirty="0"/>
              <a:t>Order Id, Order Description, Order line items.</a:t>
            </a:r>
          </a:p>
          <a:p>
            <a:endParaRPr lang="en-US" sz="1600" dirty="0"/>
          </a:p>
          <a:p>
            <a:r>
              <a:rPr lang="en-US" sz="1600" dirty="0"/>
              <a:t>	a. validate customer by verifying the table “</a:t>
            </a:r>
            <a:r>
              <a:rPr lang="en-US" sz="1600" dirty="0" err="1"/>
              <a:t>customer_sos</a:t>
            </a:r>
            <a:r>
              <a:rPr lang="en-US" sz="1600" dirty="0"/>
              <a:t>” with cust_id.</a:t>
            </a:r>
          </a:p>
          <a:p>
            <a:r>
              <a:rPr lang="en-US" sz="1600" dirty="0"/>
              <a:t>	b. validate items by calling item service with item name</a:t>
            </a:r>
          </a:p>
          <a:p>
            <a:r>
              <a:rPr lang="en-US" sz="1600" dirty="0"/>
              <a:t>	c. create order by inserting the order details in order table and items for the order details in the </a:t>
            </a:r>
            <a:r>
              <a:rPr lang="en-US" sz="1600" dirty="0" err="1"/>
              <a:t>order_line_item</a:t>
            </a:r>
            <a:r>
              <a:rPr lang="en-US" sz="1600" dirty="0"/>
              <a:t> table.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/>
              <a:t>Table</a:t>
            </a:r>
            <a:r>
              <a:rPr lang="en-US" sz="1600" dirty="0"/>
              <a:t>: </a:t>
            </a:r>
          </a:p>
          <a:p>
            <a:r>
              <a:rPr lang="en-US" sz="1600" dirty="0"/>
              <a:t>	1. </a:t>
            </a:r>
            <a:r>
              <a:rPr lang="en-US" sz="1600" b="1" dirty="0" err="1"/>
              <a:t>sales_order</a:t>
            </a:r>
            <a:r>
              <a:rPr lang="en-US" sz="1600" dirty="0"/>
              <a:t> – id, </a:t>
            </a:r>
            <a:r>
              <a:rPr lang="en-US" sz="1600" dirty="0" err="1"/>
              <a:t>order_date</a:t>
            </a:r>
            <a:r>
              <a:rPr lang="en-US" sz="1600" dirty="0"/>
              <a:t>, </a:t>
            </a:r>
            <a:r>
              <a:rPr lang="en-US" sz="1600" dirty="0" err="1"/>
              <a:t>cust_id</a:t>
            </a:r>
            <a:r>
              <a:rPr lang="en-US" sz="1600" dirty="0"/>
              <a:t>, </a:t>
            </a:r>
            <a:r>
              <a:rPr lang="en-US" sz="1600" dirty="0" err="1"/>
              <a:t>order_desc</a:t>
            </a:r>
            <a:r>
              <a:rPr lang="en-US" sz="1600" dirty="0"/>
              <a:t>, </a:t>
            </a:r>
            <a:r>
              <a:rPr lang="en-US" sz="1600" dirty="0" err="1"/>
              <a:t>total_price</a:t>
            </a:r>
            <a:endParaRPr lang="en-US" sz="1600" dirty="0"/>
          </a:p>
          <a:p>
            <a:r>
              <a:rPr lang="en-US" sz="1600" dirty="0"/>
              <a:t>	2. </a:t>
            </a:r>
            <a:r>
              <a:rPr lang="en-US" sz="1600" b="1" dirty="0" err="1"/>
              <a:t>order_line_item</a:t>
            </a:r>
            <a:r>
              <a:rPr lang="en-US" sz="1600" dirty="0"/>
              <a:t> – id, </a:t>
            </a:r>
            <a:r>
              <a:rPr lang="en-US" sz="1600" dirty="0" err="1"/>
              <a:t>item_name</a:t>
            </a:r>
            <a:r>
              <a:rPr lang="en-US" sz="1600" dirty="0"/>
              <a:t>, </a:t>
            </a:r>
            <a:r>
              <a:rPr lang="en-US" sz="1600" dirty="0" err="1"/>
              <a:t>item_quantity</a:t>
            </a:r>
            <a:r>
              <a:rPr lang="en-US" sz="1600" dirty="0"/>
              <a:t>, </a:t>
            </a:r>
            <a:r>
              <a:rPr lang="en-US" sz="1600" dirty="0" err="1"/>
              <a:t>order_id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76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Sales Order Service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contd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2" y="671390"/>
            <a:ext cx="8610597" cy="41101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Lookup Order By Customer– Get all orders for customer</a:t>
            </a:r>
          </a:p>
          <a:p>
            <a:r>
              <a:rPr lang="en-US" sz="1600" dirty="0"/>
              <a:t>	</a:t>
            </a:r>
            <a:r>
              <a:rPr lang="en-US" sz="1600" b="1" dirty="0"/>
              <a:t>Get url: </a:t>
            </a:r>
            <a:r>
              <a:rPr lang="en-US" sz="1600" dirty="0"/>
              <a:t>/</a:t>
            </a:r>
            <a:r>
              <a:rPr lang="en-US" sz="1600" dirty="0" err="1"/>
              <a:t>orders?customerId</a:t>
            </a:r>
            <a:r>
              <a:rPr lang="en-US" sz="1600" dirty="0"/>
              <a:t>={</a:t>
            </a:r>
            <a:r>
              <a:rPr lang="en-US" sz="1600" dirty="0" err="1"/>
              <a:t>customerId</a:t>
            </a:r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/>
              <a:t>Input: </a:t>
            </a:r>
            <a:r>
              <a:rPr lang="en-US" sz="1600" dirty="0"/>
              <a:t>Customer Id</a:t>
            </a:r>
          </a:p>
          <a:p>
            <a:r>
              <a:rPr lang="en-US" sz="1600" dirty="0"/>
              <a:t>	</a:t>
            </a:r>
            <a:r>
              <a:rPr lang="en-US" sz="1600" b="1" dirty="0"/>
              <a:t>Output: </a:t>
            </a:r>
            <a:r>
              <a:rPr lang="en-US" sz="1600" dirty="0"/>
              <a:t>Order Id, Order Desc</a:t>
            </a:r>
          </a:p>
          <a:p>
            <a:endParaRPr lang="en-US" sz="1600" dirty="0"/>
          </a:p>
          <a:p>
            <a:r>
              <a:rPr lang="en-US" sz="1600" dirty="0"/>
              <a:t>	a. validate customer by verifying the table “</a:t>
            </a:r>
            <a:r>
              <a:rPr lang="en-US" sz="1600" dirty="0" err="1"/>
              <a:t>customer_sos</a:t>
            </a:r>
            <a:r>
              <a:rPr lang="en-US" sz="1600" dirty="0"/>
              <a:t>” with cust_id.</a:t>
            </a:r>
          </a:p>
          <a:p>
            <a:r>
              <a:rPr lang="en-US" sz="1600" dirty="0"/>
              <a:t>	b. retrieve all order summary for customer.</a:t>
            </a:r>
          </a:p>
          <a:p>
            <a:r>
              <a:rPr lang="en-US" sz="1600" dirty="0"/>
              <a:t>2. Get Order details – Get order </a:t>
            </a:r>
            <a:r>
              <a:rPr lang="en-US" sz="1600" dirty="0" err="1"/>
              <a:t>deails</a:t>
            </a:r>
            <a:endParaRPr lang="en-US" sz="1600" dirty="0"/>
          </a:p>
          <a:p>
            <a:r>
              <a:rPr lang="en-US" sz="1600" dirty="0"/>
              <a:t>	Get url: /orders/{</a:t>
            </a:r>
            <a:r>
              <a:rPr lang="en-US" sz="1600" dirty="0" err="1"/>
              <a:t>orderId</a:t>
            </a:r>
            <a:r>
              <a:rPr lang="en-US" sz="1600" dirty="0"/>
              <a:t>}</a:t>
            </a:r>
          </a:p>
          <a:p>
            <a:r>
              <a:rPr lang="en-US" sz="1600" dirty="0"/>
              <a:t>	</a:t>
            </a:r>
            <a:r>
              <a:rPr lang="en-US" sz="1600" b="1" dirty="0"/>
              <a:t>Input: </a:t>
            </a:r>
            <a:r>
              <a:rPr lang="en-US" sz="1600" dirty="0"/>
              <a:t>Customer Id</a:t>
            </a:r>
          </a:p>
          <a:p>
            <a:r>
              <a:rPr lang="en-US" sz="1600" dirty="0"/>
              <a:t>	</a:t>
            </a:r>
            <a:r>
              <a:rPr lang="en-US" sz="1600" b="1" dirty="0"/>
              <a:t>Output: </a:t>
            </a:r>
            <a:r>
              <a:rPr lang="en-US" sz="1600" dirty="0"/>
              <a:t>Order Id, Order Desc, Order line items.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2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7E7-452E-4123-BB60-0E31ED0A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Lookup service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AAD5-636C-49A0-8145-8A6A9338F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to search for customer orders.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Invokes APIs on Sales order service to be able to lookup orders based on customer.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Provides a view to display all order summaries for a customer and displays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Based on the order chosen (by clicking an order id), displays the order details.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08482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35e321-f73a-4dae-ae38-a0459de24735" xsi:nil="true"/>
    <lcf76f155ced4ddcb4097134ff3c332f xmlns="da2faf4b-25fe-4a6e-9da7-5a60e7c8480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1273A599F98247A97CBB5B9563EA4C" ma:contentTypeVersion="14" ma:contentTypeDescription="Create a new document." ma:contentTypeScope="" ma:versionID="712e3803470a1395e24ddaa90e29fcc2">
  <xsd:schema xmlns:xsd="http://www.w3.org/2001/XMLSchema" xmlns:xs="http://www.w3.org/2001/XMLSchema" xmlns:p="http://schemas.microsoft.com/office/2006/metadata/properties" xmlns:ns2="da2faf4b-25fe-4a6e-9da7-5a60e7c84807" xmlns:ns3="56859e51-a003-44d6-9fae-57ed3a146ca6" xmlns:ns4="3c35e321-f73a-4dae-ae38-a0459de24735" targetNamespace="http://schemas.microsoft.com/office/2006/metadata/properties" ma:root="true" ma:fieldsID="700941d29678f6928df38e795295933c" ns2:_="" ns3:_="" ns4:_="">
    <xsd:import namespace="da2faf4b-25fe-4a6e-9da7-5a60e7c84807"/>
    <xsd:import namespace="56859e51-a003-44d6-9fae-57ed3a146ca6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faf4b-25fe-4a6e-9da7-5a60e7c848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59e51-a003-44d6-9fae-57ed3a146c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4e660487-88ef-444c-a32c-f90655e05fa9}" ma:internalName="TaxCatchAll" ma:showField="CatchAllData" ma:web="56859e51-a003-44d6-9fae-57ed3a146c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A8BF5-0763-4F58-AA8E-3E07F8D038EB}">
  <ds:schemaRefs>
    <ds:schemaRef ds:uri="http://schemas.microsoft.com/office/2006/metadata/properties"/>
    <ds:schemaRef ds:uri="http://schemas.microsoft.com/office/infopath/2007/PartnerControls"/>
    <ds:schemaRef ds:uri="3c35e321-f73a-4dae-ae38-a0459de24735"/>
    <ds:schemaRef ds:uri="da2faf4b-25fe-4a6e-9da7-5a60e7c84807"/>
  </ds:schemaRefs>
</ds:datastoreItem>
</file>

<file path=customXml/itemProps2.xml><?xml version="1.0" encoding="utf-8"?>
<ds:datastoreItem xmlns:ds="http://schemas.openxmlformats.org/officeDocument/2006/customXml" ds:itemID="{FA978C5F-EF12-40A1-B5A9-E97C8C5990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D14E28-5847-4304-841D-852934944B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2faf4b-25fe-4a6e-9da7-5a60e7c84807"/>
    <ds:schemaRef ds:uri="56859e51-a003-44d6-9fae-57ed3a146ca6"/>
    <ds:schemaRef ds:uri="3c35e321-f73a-4dae-ae38-a0459de24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47469</TotalTime>
  <Words>744</Words>
  <Application>Microsoft Office PowerPoint</Application>
  <PresentationFormat>On-screen Show (16:9)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Academy LCD Compliant Template</vt:lpstr>
      <vt:lpstr>PowerPoint Presentation</vt:lpstr>
      <vt:lpstr>Instructions </vt:lpstr>
      <vt:lpstr>Microservices</vt:lpstr>
      <vt:lpstr>Customer Service</vt:lpstr>
      <vt:lpstr>Item Service</vt:lpstr>
      <vt:lpstr>Sales Order Service</vt:lpstr>
      <vt:lpstr>Sales Order Service</vt:lpstr>
      <vt:lpstr>Sales Order Service (contd)…</vt:lpstr>
      <vt:lpstr>Order Lookup service</vt:lpstr>
      <vt:lpstr>MS Architecture to implement</vt:lpstr>
      <vt:lpstr>Non-functionals and potential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Joshi, Varsha (Cognizant)</cp:lastModifiedBy>
  <cp:revision>299</cp:revision>
  <dcterms:created xsi:type="dcterms:W3CDTF">2017-03-29T15:02:08Z</dcterms:created>
  <dcterms:modified xsi:type="dcterms:W3CDTF">2024-01-01T18:14:16Z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  <property fmtid="{D5CDD505-2E9C-101B-9397-08002B2CF9AE}" pid="4" name="ContentTypeId">
    <vt:lpwstr>0x010100131273A599F98247A97CBB5B9563EA4C</vt:lpwstr>
  </property>
</Properties>
</file>