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9" y="1091190"/>
            <a:ext cx="16563101" cy="181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1069" y="3420110"/>
            <a:ext cx="15918561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977" y="2743695"/>
            <a:ext cx="13314044" cy="2602865"/>
          </a:xfrm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2836545" marR="5080" indent="-2824480">
              <a:lnSpc>
                <a:spcPts val="10130"/>
              </a:lnSpc>
              <a:spcBef>
                <a:spcPts val="270"/>
              </a:spcBef>
            </a:pPr>
            <a:r>
              <a:rPr dirty="0" sz="8450" spc="-105">
                <a:latin typeface="Cambria"/>
                <a:cs typeface="Cambria"/>
              </a:rPr>
              <a:t>Analyzing</a:t>
            </a:r>
            <a:r>
              <a:rPr dirty="0" sz="8450" spc="-290">
                <a:latin typeface="Cambria"/>
                <a:cs typeface="Cambria"/>
              </a:rPr>
              <a:t> </a:t>
            </a:r>
            <a:r>
              <a:rPr dirty="0" sz="8450" spc="-185">
                <a:latin typeface="Cambria"/>
                <a:cs typeface="Cambria"/>
              </a:rPr>
              <a:t>Facebook</a:t>
            </a:r>
            <a:r>
              <a:rPr dirty="0" sz="8450" spc="-280">
                <a:latin typeface="Cambria"/>
                <a:cs typeface="Cambria"/>
              </a:rPr>
              <a:t> </a:t>
            </a:r>
            <a:r>
              <a:rPr dirty="0" sz="8450" spc="-90">
                <a:latin typeface="Cambria"/>
                <a:cs typeface="Cambria"/>
              </a:rPr>
              <a:t>Data</a:t>
            </a:r>
            <a:r>
              <a:rPr dirty="0" sz="8450" spc="-280">
                <a:latin typeface="Cambria"/>
                <a:cs typeface="Cambria"/>
              </a:rPr>
              <a:t> </a:t>
            </a:r>
            <a:r>
              <a:rPr dirty="0" sz="8450" spc="-215">
                <a:latin typeface="Cambria"/>
                <a:cs typeface="Cambria"/>
              </a:rPr>
              <a:t>with </a:t>
            </a:r>
            <a:r>
              <a:rPr dirty="0" sz="8450" spc="-1845">
                <a:latin typeface="Cambria"/>
                <a:cs typeface="Cambria"/>
              </a:rPr>
              <a:t> </a:t>
            </a:r>
            <a:r>
              <a:rPr dirty="0" sz="8450" spc="-114">
                <a:latin typeface="Cambria"/>
                <a:cs typeface="Cambria"/>
              </a:rPr>
              <a:t>Hadoop</a:t>
            </a:r>
            <a:r>
              <a:rPr dirty="0" sz="8450" spc="-260">
                <a:latin typeface="Cambria"/>
                <a:cs typeface="Cambria"/>
              </a:rPr>
              <a:t> </a:t>
            </a:r>
            <a:r>
              <a:rPr dirty="0" sz="8450" spc="-85">
                <a:latin typeface="Cambria"/>
                <a:cs typeface="Cambria"/>
              </a:rPr>
              <a:t>and</a:t>
            </a:r>
            <a:r>
              <a:rPr dirty="0" sz="8450" spc="-250">
                <a:latin typeface="Cambria"/>
                <a:cs typeface="Cambria"/>
              </a:rPr>
              <a:t> </a:t>
            </a:r>
            <a:r>
              <a:rPr dirty="0" sz="8450" spc="-120">
                <a:latin typeface="Cambria"/>
                <a:cs typeface="Cambria"/>
              </a:rPr>
              <a:t>Hive</a:t>
            </a:r>
            <a:endParaRPr sz="8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5466" y="3503333"/>
              <a:ext cx="1362722" cy="3420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39822" y="3931958"/>
              <a:ext cx="734060" cy="276225"/>
            </a:xfrm>
            <a:custGeom>
              <a:avLst/>
              <a:gdLst/>
              <a:ahLst/>
              <a:cxnLst/>
              <a:rect l="l" t="t" r="r" b="b"/>
              <a:pathLst>
                <a:path w="734060" h="276225">
                  <a:moveTo>
                    <a:pt x="40411" y="14693"/>
                  </a:moveTo>
                  <a:lnTo>
                    <a:pt x="0" y="14693"/>
                  </a:lnTo>
                  <a:lnTo>
                    <a:pt x="0" y="274167"/>
                  </a:lnTo>
                  <a:lnTo>
                    <a:pt x="40411" y="274167"/>
                  </a:lnTo>
                  <a:lnTo>
                    <a:pt x="40411" y="161137"/>
                  </a:lnTo>
                  <a:lnTo>
                    <a:pt x="219227" y="161137"/>
                  </a:lnTo>
                  <a:lnTo>
                    <a:pt x="219227" y="123888"/>
                  </a:lnTo>
                  <a:lnTo>
                    <a:pt x="40411" y="123888"/>
                  </a:lnTo>
                  <a:lnTo>
                    <a:pt x="40411" y="14693"/>
                  </a:lnTo>
                  <a:close/>
                </a:path>
                <a:path w="734060" h="276225">
                  <a:moveTo>
                    <a:pt x="219227" y="161137"/>
                  </a:moveTo>
                  <a:lnTo>
                    <a:pt x="179158" y="161137"/>
                  </a:lnTo>
                  <a:lnTo>
                    <a:pt x="179158" y="274167"/>
                  </a:lnTo>
                  <a:lnTo>
                    <a:pt x="219227" y="274167"/>
                  </a:lnTo>
                  <a:lnTo>
                    <a:pt x="219227" y="161137"/>
                  </a:lnTo>
                  <a:close/>
                </a:path>
                <a:path w="734060" h="276225">
                  <a:moveTo>
                    <a:pt x="219227" y="14693"/>
                  </a:moveTo>
                  <a:lnTo>
                    <a:pt x="179158" y="14693"/>
                  </a:lnTo>
                  <a:lnTo>
                    <a:pt x="179158" y="123888"/>
                  </a:lnTo>
                  <a:lnTo>
                    <a:pt x="219227" y="123888"/>
                  </a:lnTo>
                  <a:lnTo>
                    <a:pt x="219227" y="14693"/>
                  </a:lnTo>
                  <a:close/>
                </a:path>
                <a:path w="734060" h="276225">
                  <a:moveTo>
                    <a:pt x="306082" y="0"/>
                  </a:moveTo>
                  <a:lnTo>
                    <a:pt x="292011" y="0"/>
                  </a:lnTo>
                  <a:lnTo>
                    <a:pt x="286004" y="2400"/>
                  </a:lnTo>
                  <a:lnTo>
                    <a:pt x="276085" y="11963"/>
                  </a:lnTo>
                  <a:lnTo>
                    <a:pt x="273608" y="17830"/>
                  </a:lnTo>
                  <a:lnTo>
                    <a:pt x="273608" y="31673"/>
                  </a:lnTo>
                  <a:lnTo>
                    <a:pt x="276059" y="37566"/>
                  </a:lnTo>
                  <a:lnTo>
                    <a:pt x="280962" y="42468"/>
                  </a:lnTo>
                  <a:lnTo>
                    <a:pt x="285915" y="47358"/>
                  </a:lnTo>
                  <a:lnTo>
                    <a:pt x="291947" y="49809"/>
                  </a:lnTo>
                  <a:lnTo>
                    <a:pt x="306476" y="49809"/>
                  </a:lnTo>
                  <a:lnTo>
                    <a:pt x="312572" y="47358"/>
                  </a:lnTo>
                  <a:lnTo>
                    <a:pt x="322135" y="37566"/>
                  </a:lnTo>
                  <a:lnTo>
                    <a:pt x="324475" y="31673"/>
                  </a:lnTo>
                  <a:lnTo>
                    <a:pt x="324535" y="17348"/>
                  </a:lnTo>
                  <a:lnTo>
                    <a:pt x="322021" y="11544"/>
                  </a:lnTo>
                  <a:lnTo>
                    <a:pt x="312051" y="2311"/>
                  </a:lnTo>
                  <a:lnTo>
                    <a:pt x="306082" y="0"/>
                  </a:lnTo>
                  <a:close/>
                </a:path>
                <a:path w="734060" h="276225">
                  <a:moveTo>
                    <a:pt x="318554" y="75958"/>
                  </a:moveTo>
                  <a:lnTo>
                    <a:pt x="279247" y="75958"/>
                  </a:lnTo>
                  <a:lnTo>
                    <a:pt x="279247" y="274167"/>
                  </a:lnTo>
                  <a:lnTo>
                    <a:pt x="318554" y="274167"/>
                  </a:lnTo>
                  <a:lnTo>
                    <a:pt x="318554" y="75958"/>
                  </a:lnTo>
                  <a:close/>
                </a:path>
                <a:path w="734060" h="276225">
                  <a:moveTo>
                    <a:pt x="636371" y="74155"/>
                  </a:moveTo>
                  <a:lnTo>
                    <a:pt x="598075" y="81511"/>
                  </a:lnTo>
                  <a:lnTo>
                    <a:pt x="558734" y="112266"/>
                  </a:lnTo>
                  <a:lnTo>
                    <a:pt x="542301" y="147315"/>
                  </a:lnTo>
                  <a:lnTo>
                    <a:pt x="539140" y="174891"/>
                  </a:lnTo>
                  <a:lnTo>
                    <a:pt x="539967" y="189107"/>
                  </a:lnTo>
                  <a:lnTo>
                    <a:pt x="552386" y="227012"/>
                  </a:lnTo>
                  <a:lnTo>
                    <a:pt x="577968" y="255776"/>
                  </a:lnTo>
                  <a:lnTo>
                    <a:pt x="614237" y="272634"/>
                  </a:lnTo>
                  <a:lnTo>
                    <a:pt x="643026" y="275882"/>
                  </a:lnTo>
                  <a:lnTo>
                    <a:pt x="654547" y="275363"/>
                  </a:lnTo>
                  <a:lnTo>
                    <a:pt x="696133" y="262626"/>
                  </a:lnTo>
                  <a:lnTo>
                    <a:pt x="722727" y="239306"/>
                  </a:lnTo>
                  <a:lnTo>
                    <a:pt x="643712" y="239306"/>
                  </a:lnTo>
                  <a:lnTo>
                    <a:pt x="634218" y="238810"/>
                  </a:lnTo>
                  <a:lnTo>
                    <a:pt x="595960" y="221780"/>
                  </a:lnTo>
                  <a:lnTo>
                    <a:pt x="579056" y="189839"/>
                  </a:lnTo>
                  <a:lnTo>
                    <a:pt x="732485" y="189839"/>
                  </a:lnTo>
                  <a:lnTo>
                    <a:pt x="732536" y="180251"/>
                  </a:lnTo>
                  <a:lnTo>
                    <a:pt x="732650" y="178993"/>
                  </a:lnTo>
                  <a:lnTo>
                    <a:pt x="732815" y="177685"/>
                  </a:lnTo>
                  <a:lnTo>
                    <a:pt x="732904" y="169164"/>
                  </a:lnTo>
                  <a:lnTo>
                    <a:pt x="732548" y="163626"/>
                  </a:lnTo>
                  <a:lnTo>
                    <a:pt x="731850" y="158267"/>
                  </a:lnTo>
                  <a:lnTo>
                    <a:pt x="733844" y="156781"/>
                  </a:lnTo>
                  <a:lnTo>
                    <a:pt x="579272" y="156781"/>
                  </a:lnTo>
                  <a:lnTo>
                    <a:pt x="580504" y="150545"/>
                  </a:lnTo>
                  <a:lnTo>
                    <a:pt x="606120" y="117817"/>
                  </a:lnTo>
                  <a:lnTo>
                    <a:pt x="636371" y="110045"/>
                  </a:lnTo>
                  <a:lnTo>
                    <a:pt x="712134" y="110045"/>
                  </a:lnTo>
                  <a:lnTo>
                    <a:pt x="705526" y="102161"/>
                  </a:lnTo>
                  <a:lnTo>
                    <a:pt x="662701" y="77338"/>
                  </a:lnTo>
                  <a:lnTo>
                    <a:pt x="649916" y="74950"/>
                  </a:lnTo>
                  <a:lnTo>
                    <a:pt x="636371" y="74155"/>
                  </a:lnTo>
                  <a:close/>
                </a:path>
                <a:path w="734060" h="276225">
                  <a:moveTo>
                    <a:pt x="376872" y="75958"/>
                  </a:moveTo>
                  <a:lnTo>
                    <a:pt x="335089" y="75958"/>
                  </a:lnTo>
                  <a:lnTo>
                    <a:pt x="423100" y="274167"/>
                  </a:lnTo>
                  <a:lnTo>
                    <a:pt x="458038" y="274167"/>
                  </a:lnTo>
                  <a:lnTo>
                    <a:pt x="481410" y="221780"/>
                  </a:lnTo>
                  <a:lnTo>
                    <a:pt x="441020" y="221780"/>
                  </a:lnTo>
                  <a:lnTo>
                    <a:pt x="376872" y="75958"/>
                  </a:lnTo>
                  <a:close/>
                </a:path>
                <a:path w="734060" h="276225">
                  <a:moveTo>
                    <a:pt x="700100" y="211366"/>
                  </a:moveTo>
                  <a:lnTo>
                    <a:pt x="665481" y="236327"/>
                  </a:lnTo>
                  <a:lnTo>
                    <a:pt x="643712" y="239306"/>
                  </a:lnTo>
                  <a:lnTo>
                    <a:pt x="722727" y="239306"/>
                  </a:lnTo>
                  <a:lnTo>
                    <a:pt x="723506" y="238455"/>
                  </a:lnTo>
                  <a:lnTo>
                    <a:pt x="700100" y="211366"/>
                  </a:lnTo>
                  <a:close/>
                </a:path>
                <a:path w="734060" h="276225">
                  <a:moveTo>
                    <a:pt x="546468" y="75958"/>
                  </a:moveTo>
                  <a:lnTo>
                    <a:pt x="506056" y="75958"/>
                  </a:lnTo>
                  <a:lnTo>
                    <a:pt x="441020" y="221780"/>
                  </a:lnTo>
                  <a:lnTo>
                    <a:pt x="481410" y="221780"/>
                  </a:lnTo>
                  <a:lnTo>
                    <a:pt x="546468" y="75958"/>
                  </a:lnTo>
                  <a:close/>
                </a:path>
                <a:path w="734060" h="276225">
                  <a:moveTo>
                    <a:pt x="712134" y="110045"/>
                  </a:moveTo>
                  <a:lnTo>
                    <a:pt x="636371" y="110045"/>
                  </a:lnTo>
                  <a:lnTo>
                    <a:pt x="644727" y="110531"/>
                  </a:lnTo>
                  <a:lnTo>
                    <a:pt x="652553" y="111988"/>
                  </a:lnTo>
                  <a:lnTo>
                    <a:pt x="687246" y="139522"/>
                  </a:lnTo>
                  <a:lnTo>
                    <a:pt x="692759" y="156781"/>
                  </a:lnTo>
                  <a:lnTo>
                    <a:pt x="731634" y="156781"/>
                  </a:lnTo>
                  <a:lnTo>
                    <a:pt x="713524" y="111703"/>
                  </a:lnTo>
                  <a:lnTo>
                    <a:pt x="712134" y="11004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8461" y="4351058"/>
              <a:ext cx="1691665" cy="2758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39822" y="3931958"/>
              <a:ext cx="734060" cy="276225"/>
            </a:xfrm>
            <a:custGeom>
              <a:avLst/>
              <a:gdLst/>
              <a:ahLst/>
              <a:cxnLst/>
              <a:rect l="l" t="t" r="r" b="b"/>
              <a:pathLst>
                <a:path w="734060" h="276225">
                  <a:moveTo>
                    <a:pt x="40411" y="14693"/>
                  </a:moveTo>
                  <a:lnTo>
                    <a:pt x="0" y="14693"/>
                  </a:lnTo>
                  <a:lnTo>
                    <a:pt x="0" y="274167"/>
                  </a:lnTo>
                  <a:lnTo>
                    <a:pt x="40411" y="274167"/>
                  </a:lnTo>
                  <a:lnTo>
                    <a:pt x="40411" y="161137"/>
                  </a:lnTo>
                  <a:lnTo>
                    <a:pt x="219227" y="161137"/>
                  </a:lnTo>
                  <a:lnTo>
                    <a:pt x="219227" y="123888"/>
                  </a:lnTo>
                  <a:lnTo>
                    <a:pt x="40411" y="123888"/>
                  </a:lnTo>
                  <a:lnTo>
                    <a:pt x="40411" y="14693"/>
                  </a:lnTo>
                  <a:close/>
                </a:path>
                <a:path w="734060" h="276225">
                  <a:moveTo>
                    <a:pt x="219227" y="161137"/>
                  </a:moveTo>
                  <a:lnTo>
                    <a:pt x="179158" y="161137"/>
                  </a:lnTo>
                  <a:lnTo>
                    <a:pt x="179158" y="274167"/>
                  </a:lnTo>
                  <a:lnTo>
                    <a:pt x="219227" y="274167"/>
                  </a:lnTo>
                  <a:lnTo>
                    <a:pt x="219227" y="161137"/>
                  </a:lnTo>
                  <a:close/>
                </a:path>
                <a:path w="734060" h="276225">
                  <a:moveTo>
                    <a:pt x="219227" y="14693"/>
                  </a:moveTo>
                  <a:lnTo>
                    <a:pt x="179158" y="14693"/>
                  </a:lnTo>
                  <a:lnTo>
                    <a:pt x="179158" y="123888"/>
                  </a:lnTo>
                  <a:lnTo>
                    <a:pt x="219227" y="123888"/>
                  </a:lnTo>
                  <a:lnTo>
                    <a:pt x="219227" y="14693"/>
                  </a:lnTo>
                  <a:close/>
                </a:path>
                <a:path w="734060" h="276225">
                  <a:moveTo>
                    <a:pt x="306082" y="0"/>
                  </a:moveTo>
                  <a:lnTo>
                    <a:pt x="292011" y="0"/>
                  </a:lnTo>
                  <a:lnTo>
                    <a:pt x="286004" y="2400"/>
                  </a:lnTo>
                  <a:lnTo>
                    <a:pt x="276085" y="11963"/>
                  </a:lnTo>
                  <a:lnTo>
                    <a:pt x="273608" y="17830"/>
                  </a:lnTo>
                  <a:lnTo>
                    <a:pt x="273608" y="31673"/>
                  </a:lnTo>
                  <a:lnTo>
                    <a:pt x="276059" y="37566"/>
                  </a:lnTo>
                  <a:lnTo>
                    <a:pt x="280962" y="42468"/>
                  </a:lnTo>
                  <a:lnTo>
                    <a:pt x="285915" y="47358"/>
                  </a:lnTo>
                  <a:lnTo>
                    <a:pt x="291947" y="49809"/>
                  </a:lnTo>
                  <a:lnTo>
                    <a:pt x="306476" y="49809"/>
                  </a:lnTo>
                  <a:lnTo>
                    <a:pt x="312572" y="47358"/>
                  </a:lnTo>
                  <a:lnTo>
                    <a:pt x="322135" y="37566"/>
                  </a:lnTo>
                  <a:lnTo>
                    <a:pt x="324475" y="31673"/>
                  </a:lnTo>
                  <a:lnTo>
                    <a:pt x="324535" y="17348"/>
                  </a:lnTo>
                  <a:lnTo>
                    <a:pt x="322021" y="11544"/>
                  </a:lnTo>
                  <a:lnTo>
                    <a:pt x="312051" y="2311"/>
                  </a:lnTo>
                  <a:lnTo>
                    <a:pt x="306082" y="0"/>
                  </a:lnTo>
                  <a:close/>
                </a:path>
                <a:path w="734060" h="276225">
                  <a:moveTo>
                    <a:pt x="318554" y="75958"/>
                  </a:moveTo>
                  <a:lnTo>
                    <a:pt x="279247" y="75958"/>
                  </a:lnTo>
                  <a:lnTo>
                    <a:pt x="279247" y="274167"/>
                  </a:lnTo>
                  <a:lnTo>
                    <a:pt x="318554" y="274167"/>
                  </a:lnTo>
                  <a:lnTo>
                    <a:pt x="318554" y="75958"/>
                  </a:lnTo>
                  <a:close/>
                </a:path>
                <a:path w="734060" h="276225">
                  <a:moveTo>
                    <a:pt x="636371" y="74155"/>
                  </a:moveTo>
                  <a:lnTo>
                    <a:pt x="598075" y="81511"/>
                  </a:lnTo>
                  <a:lnTo>
                    <a:pt x="558734" y="112266"/>
                  </a:lnTo>
                  <a:lnTo>
                    <a:pt x="542301" y="147315"/>
                  </a:lnTo>
                  <a:lnTo>
                    <a:pt x="539140" y="174891"/>
                  </a:lnTo>
                  <a:lnTo>
                    <a:pt x="539967" y="189107"/>
                  </a:lnTo>
                  <a:lnTo>
                    <a:pt x="552386" y="227012"/>
                  </a:lnTo>
                  <a:lnTo>
                    <a:pt x="577968" y="255776"/>
                  </a:lnTo>
                  <a:lnTo>
                    <a:pt x="614237" y="272634"/>
                  </a:lnTo>
                  <a:lnTo>
                    <a:pt x="643026" y="275882"/>
                  </a:lnTo>
                  <a:lnTo>
                    <a:pt x="654547" y="275363"/>
                  </a:lnTo>
                  <a:lnTo>
                    <a:pt x="696133" y="262626"/>
                  </a:lnTo>
                  <a:lnTo>
                    <a:pt x="722727" y="239306"/>
                  </a:lnTo>
                  <a:lnTo>
                    <a:pt x="643712" y="239306"/>
                  </a:lnTo>
                  <a:lnTo>
                    <a:pt x="634218" y="238810"/>
                  </a:lnTo>
                  <a:lnTo>
                    <a:pt x="595960" y="221780"/>
                  </a:lnTo>
                  <a:lnTo>
                    <a:pt x="579056" y="189839"/>
                  </a:lnTo>
                  <a:lnTo>
                    <a:pt x="732485" y="189839"/>
                  </a:lnTo>
                  <a:lnTo>
                    <a:pt x="732536" y="180251"/>
                  </a:lnTo>
                  <a:lnTo>
                    <a:pt x="732650" y="178993"/>
                  </a:lnTo>
                  <a:lnTo>
                    <a:pt x="732815" y="177685"/>
                  </a:lnTo>
                  <a:lnTo>
                    <a:pt x="732904" y="169164"/>
                  </a:lnTo>
                  <a:lnTo>
                    <a:pt x="732548" y="163626"/>
                  </a:lnTo>
                  <a:lnTo>
                    <a:pt x="731850" y="158267"/>
                  </a:lnTo>
                  <a:lnTo>
                    <a:pt x="733844" y="156781"/>
                  </a:lnTo>
                  <a:lnTo>
                    <a:pt x="579272" y="156781"/>
                  </a:lnTo>
                  <a:lnTo>
                    <a:pt x="580504" y="150545"/>
                  </a:lnTo>
                  <a:lnTo>
                    <a:pt x="606120" y="117817"/>
                  </a:lnTo>
                  <a:lnTo>
                    <a:pt x="636371" y="110045"/>
                  </a:lnTo>
                  <a:lnTo>
                    <a:pt x="712134" y="110045"/>
                  </a:lnTo>
                  <a:lnTo>
                    <a:pt x="705526" y="102161"/>
                  </a:lnTo>
                  <a:lnTo>
                    <a:pt x="662701" y="77338"/>
                  </a:lnTo>
                  <a:lnTo>
                    <a:pt x="649916" y="74950"/>
                  </a:lnTo>
                  <a:lnTo>
                    <a:pt x="636371" y="74155"/>
                  </a:lnTo>
                  <a:close/>
                </a:path>
                <a:path w="734060" h="276225">
                  <a:moveTo>
                    <a:pt x="376872" y="75958"/>
                  </a:moveTo>
                  <a:lnTo>
                    <a:pt x="335089" y="75958"/>
                  </a:lnTo>
                  <a:lnTo>
                    <a:pt x="423100" y="274167"/>
                  </a:lnTo>
                  <a:lnTo>
                    <a:pt x="458038" y="274167"/>
                  </a:lnTo>
                  <a:lnTo>
                    <a:pt x="481410" y="221780"/>
                  </a:lnTo>
                  <a:lnTo>
                    <a:pt x="441020" y="221780"/>
                  </a:lnTo>
                  <a:lnTo>
                    <a:pt x="376872" y="75958"/>
                  </a:lnTo>
                  <a:close/>
                </a:path>
                <a:path w="734060" h="276225">
                  <a:moveTo>
                    <a:pt x="700100" y="211366"/>
                  </a:moveTo>
                  <a:lnTo>
                    <a:pt x="665481" y="236327"/>
                  </a:lnTo>
                  <a:lnTo>
                    <a:pt x="643712" y="239306"/>
                  </a:lnTo>
                  <a:lnTo>
                    <a:pt x="722727" y="239306"/>
                  </a:lnTo>
                  <a:lnTo>
                    <a:pt x="723506" y="238455"/>
                  </a:lnTo>
                  <a:lnTo>
                    <a:pt x="700100" y="211366"/>
                  </a:lnTo>
                  <a:close/>
                </a:path>
                <a:path w="734060" h="276225">
                  <a:moveTo>
                    <a:pt x="546468" y="75958"/>
                  </a:moveTo>
                  <a:lnTo>
                    <a:pt x="506056" y="75958"/>
                  </a:lnTo>
                  <a:lnTo>
                    <a:pt x="441020" y="221780"/>
                  </a:lnTo>
                  <a:lnTo>
                    <a:pt x="481410" y="221780"/>
                  </a:lnTo>
                  <a:lnTo>
                    <a:pt x="546468" y="75958"/>
                  </a:lnTo>
                  <a:close/>
                </a:path>
                <a:path w="734060" h="276225">
                  <a:moveTo>
                    <a:pt x="712134" y="110045"/>
                  </a:moveTo>
                  <a:lnTo>
                    <a:pt x="636371" y="110045"/>
                  </a:lnTo>
                  <a:lnTo>
                    <a:pt x="644727" y="110531"/>
                  </a:lnTo>
                  <a:lnTo>
                    <a:pt x="652553" y="111988"/>
                  </a:lnTo>
                  <a:lnTo>
                    <a:pt x="687246" y="139522"/>
                  </a:lnTo>
                  <a:lnTo>
                    <a:pt x="692759" y="156781"/>
                  </a:lnTo>
                  <a:lnTo>
                    <a:pt x="731634" y="156781"/>
                  </a:lnTo>
                  <a:lnTo>
                    <a:pt x="713524" y="111703"/>
                  </a:lnTo>
                  <a:lnTo>
                    <a:pt x="712134" y="11004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15249" y="3414852"/>
            <a:ext cx="7377430" cy="38461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750" spc="-335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105">
                <a:latin typeface="Verdana"/>
                <a:cs typeface="Verdana"/>
              </a:rPr>
              <a:t>p 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Hive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framework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latin typeface="Verdana"/>
                <a:cs typeface="Verdana"/>
              </a:rPr>
              <a:t>F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25">
                <a:latin typeface="Verdana"/>
                <a:cs typeface="Verdana"/>
              </a:rPr>
              <a:t>k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competitive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edge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capitalize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on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5">
                <a:latin typeface="Cambria"/>
                <a:cs typeface="Cambria"/>
              </a:rPr>
              <a:t>Conclusion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0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7" y="64363"/>
                </a:lnTo>
                <a:lnTo>
                  <a:pt x="2668156" y="80503"/>
                </a:lnTo>
                <a:lnTo>
                  <a:pt x="2622530" y="97514"/>
                </a:lnTo>
                <a:lnTo>
                  <a:pt x="2577639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5"/>
                </a:lnTo>
                <a:lnTo>
                  <a:pt x="2405073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1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4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8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2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1915" y="4705223"/>
            <a:ext cx="3484245" cy="8159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150" spc="-484" b="1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dirty="0" sz="5150" spc="-10" b="1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dirty="0" sz="5150" spc="-90" b="1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dirty="0" sz="5150" spc="-145" b="1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dirty="0" sz="5150" spc="-200" b="1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dirty="0" sz="5150" spc="-150" b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5150" spc="-190" b="1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dirty="0" sz="5150" spc="-25" b="1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dirty="0" sz="5150" spc="-210" b="1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sz="5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0228" y="1845843"/>
            <a:ext cx="5591810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-45" b="1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6900" spc="-3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6900" spc="-50" b="1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endParaRPr sz="6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6079" y="3506266"/>
            <a:ext cx="7544434" cy="318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5150" spc="10" b="1">
                <a:latin typeface="Calibri"/>
                <a:cs typeface="Calibri"/>
              </a:rPr>
              <a:t>2110030292-K.Varsha</a:t>
            </a:r>
            <a:endParaRPr sz="5150">
              <a:latin typeface="Calibri"/>
              <a:cs typeface="Calibri"/>
            </a:endParaRPr>
          </a:p>
          <a:p>
            <a:pPr algn="ctr" marL="12700" marR="5080" indent="-635">
              <a:lnSpc>
                <a:spcPct val="100699"/>
              </a:lnSpc>
            </a:pPr>
            <a:r>
              <a:rPr dirty="0" sz="5150" spc="-15" b="1">
                <a:latin typeface="Calibri"/>
                <a:cs typeface="Calibri"/>
              </a:rPr>
              <a:t>2110030315-V.Aishwarya </a:t>
            </a:r>
            <a:r>
              <a:rPr dirty="0" sz="5150" spc="-10" b="1">
                <a:latin typeface="Calibri"/>
                <a:cs typeface="Calibri"/>
              </a:rPr>
              <a:t> </a:t>
            </a:r>
            <a:r>
              <a:rPr dirty="0" sz="5150" spc="15" b="1">
                <a:latin typeface="Calibri"/>
                <a:cs typeface="Calibri"/>
              </a:rPr>
              <a:t>2110030322-G.Shashank </a:t>
            </a:r>
            <a:r>
              <a:rPr dirty="0" sz="5150" spc="20" b="1">
                <a:latin typeface="Calibri"/>
                <a:cs typeface="Calibri"/>
              </a:rPr>
              <a:t> </a:t>
            </a:r>
            <a:r>
              <a:rPr dirty="0" sz="5150" spc="35" b="1">
                <a:latin typeface="Calibri"/>
                <a:cs typeface="Calibri"/>
              </a:rPr>
              <a:t>2110030337-D.Sri</a:t>
            </a:r>
            <a:r>
              <a:rPr dirty="0" sz="5150" spc="-185" b="1">
                <a:latin typeface="Calibri"/>
                <a:cs typeface="Calibri"/>
              </a:rPr>
              <a:t> </a:t>
            </a:r>
            <a:r>
              <a:rPr dirty="0" sz="5150" spc="-10" b="1">
                <a:latin typeface="Calibri"/>
                <a:cs typeface="Calibri"/>
              </a:rPr>
              <a:t>Vathsava</a:t>
            </a:r>
            <a:endParaRPr sz="5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05998" y="1190497"/>
            <a:ext cx="1557477" cy="3909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297789" y="1190497"/>
            <a:ext cx="838835" cy="315595"/>
          </a:xfrm>
          <a:custGeom>
            <a:avLst/>
            <a:gdLst/>
            <a:ahLst/>
            <a:cxnLst/>
            <a:rect l="l" t="t" r="r" b="b"/>
            <a:pathLst>
              <a:path w="838834" h="315594">
                <a:moveTo>
                  <a:pt x="46228" y="16802"/>
                </a:moveTo>
                <a:lnTo>
                  <a:pt x="0" y="16802"/>
                </a:lnTo>
                <a:lnTo>
                  <a:pt x="0" y="313347"/>
                </a:lnTo>
                <a:lnTo>
                  <a:pt x="46228" y="313347"/>
                </a:lnTo>
                <a:lnTo>
                  <a:pt x="46228" y="184162"/>
                </a:lnTo>
                <a:lnTo>
                  <a:pt x="250571" y="184162"/>
                </a:lnTo>
                <a:lnTo>
                  <a:pt x="250571" y="141592"/>
                </a:lnTo>
                <a:lnTo>
                  <a:pt x="46228" y="141592"/>
                </a:lnTo>
                <a:lnTo>
                  <a:pt x="46228" y="16802"/>
                </a:lnTo>
                <a:close/>
              </a:path>
              <a:path w="838834" h="315594">
                <a:moveTo>
                  <a:pt x="250571" y="184162"/>
                </a:moveTo>
                <a:lnTo>
                  <a:pt x="204851" y="184162"/>
                </a:lnTo>
                <a:lnTo>
                  <a:pt x="204851" y="313347"/>
                </a:lnTo>
                <a:lnTo>
                  <a:pt x="250571" y="313347"/>
                </a:lnTo>
                <a:lnTo>
                  <a:pt x="250571" y="184162"/>
                </a:lnTo>
                <a:close/>
              </a:path>
              <a:path w="838834" h="315594">
                <a:moveTo>
                  <a:pt x="250571" y="16802"/>
                </a:moveTo>
                <a:lnTo>
                  <a:pt x="204851" y="16802"/>
                </a:lnTo>
                <a:lnTo>
                  <a:pt x="204851" y="141592"/>
                </a:lnTo>
                <a:lnTo>
                  <a:pt x="250571" y="141592"/>
                </a:lnTo>
                <a:lnTo>
                  <a:pt x="250571" y="16802"/>
                </a:lnTo>
                <a:close/>
              </a:path>
              <a:path w="838834" h="315594">
                <a:moveTo>
                  <a:pt x="349885" y="0"/>
                </a:moveTo>
                <a:lnTo>
                  <a:pt x="333756" y="0"/>
                </a:lnTo>
                <a:lnTo>
                  <a:pt x="326898" y="2743"/>
                </a:lnTo>
                <a:lnTo>
                  <a:pt x="321310" y="8204"/>
                </a:lnTo>
                <a:lnTo>
                  <a:pt x="315595" y="13677"/>
                </a:lnTo>
                <a:lnTo>
                  <a:pt x="312801" y="20383"/>
                </a:lnTo>
                <a:lnTo>
                  <a:pt x="312801" y="36195"/>
                </a:lnTo>
                <a:lnTo>
                  <a:pt x="315595" y="42938"/>
                </a:lnTo>
                <a:lnTo>
                  <a:pt x="321183" y="48539"/>
                </a:lnTo>
                <a:lnTo>
                  <a:pt x="326898" y="54140"/>
                </a:lnTo>
                <a:lnTo>
                  <a:pt x="333756" y="56934"/>
                </a:lnTo>
                <a:lnTo>
                  <a:pt x="350393" y="56934"/>
                </a:lnTo>
                <a:lnTo>
                  <a:pt x="357251" y="54140"/>
                </a:lnTo>
                <a:lnTo>
                  <a:pt x="368173" y="42938"/>
                </a:lnTo>
                <a:lnTo>
                  <a:pt x="370905" y="36195"/>
                </a:lnTo>
                <a:lnTo>
                  <a:pt x="370967" y="19824"/>
                </a:lnTo>
                <a:lnTo>
                  <a:pt x="368046" y="13182"/>
                </a:lnTo>
                <a:lnTo>
                  <a:pt x="362331" y="7912"/>
                </a:lnTo>
                <a:lnTo>
                  <a:pt x="356743" y="2641"/>
                </a:lnTo>
                <a:lnTo>
                  <a:pt x="349885" y="0"/>
                </a:lnTo>
                <a:close/>
              </a:path>
              <a:path w="838834" h="315594">
                <a:moveTo>
                  <a:pt x="364109" y="86817"/>
                </a:moveTo>
                <a:lnTo>
                  <a:pt x="319278" y="86817"/>
                </a:lnTo>
                <a:lnTo>
                  <a:pt x="319278" y="313347"/>
                </a:lnTo>
                <a:lnTo>
                  <a:pt x="364109" y="313347"/>
                </a:lnTo>
                <a:lnTo>
                  <a:pt x="364109" y="86817"/>
                </a:lnTo>
                <a:close/>
              </a:path>
              <a:path w="838834" h="315594">
                <a:moveTo>
                  <a:pt x="727329" y="84759"/>
                </a:moveTo>
                <a:lnTo>
                  <a:pt x="683609" y="93160"/>
                </a:lnTo>
                <a:lnTo>
                  <a:pt x="647954" y="117401"/>
                </a:lnTo>
                <a:lnTo>
                  <a:pt x="624347" y="154026"/>
                </a:lnTo>
                <a:lnTo>
                  <a:pt x="616204" y="199885"/>
                </a:lnTo>
                <a:lnTo>
                  <a:pt x="617156" y="216132"/>
                </a:lnTo>
                <a:lnTo>
                  <a:pt x="631444" y="259448"/>
                </a:lnTo>
                <a:lnTo>
                  <a:pt x="660608" y="292329"/>
                </a:lnTo>
                <a:lnTo>
                  <a:pt x="702087" y="311594"/>
                </a:lnTo>
                <a:lnTo>
                  <a:pt x="734949" y="315302"/>
                </a:lnTo>
                <a:lnTo>
                  <a:pt x="748117" y="314710"/>
                </a:lnTo>
                <a:lnTo>
                  <a:pt x="795698" y="300161"/>
                </a:lnTo>
                <a:lnTo>
                  <a:pt x="826126" y="273507"/>
                </a:lnTo>
                <a:lnTo>
                  <a:pt x="735711" y="273507"/>
                </a:lnTo>
                <a:lnTo>
                  <a:pt x="724898" y="272940"/>
                </a:lnTo>
                <a:lnTo>
                  <a:pt x="688318" y="259402"/>
                </a:lnTo>
                <a:lnTo>
                  <a:pt x="663321" y="225031"/>
                </a:lnTo>
                <a:lnTo>
                  <a:pt x="661924" y="216966"/>
                </a:lnTo>
                <a:lnTo>
                  <a:pt x="837184" y="216966"/>
                </a:lnTo>
                <a:lnTo>
                  <a:pt x="837184" y="210134"/>
                </a:lnTo>
                <a:lnTo>
                  <a:pt x="837311" y="206006"/>
                </a:lnTo>
                <a:lnTo>
                  <a:pt x="837692" y="201510"/>
                </a:lnTo>
                <a:lnTo>
                  <a:pt x="837692" y="193344"/>
                </a:lnTo>
                <a:lnTo>
                  <a:pt x="837311" y="187007"/>
                </a:lnTo>
                <a:lnTo>
                  <a:pt x="836549" y="180898"/>
                </a:lnTo>
                <a:lnTo>
                  <a:pt x="838835" y="179184"/>
                </a:lnTo>
                <a:lnTo>
                  <a:pt x="662178" y="179184"/>
                </a:lnTo>
                <a:lnTo>
                  <a:pt x="663575" y="172059"/>
                </a:lnTo>
                <a:lnTo>
                  <a:pt x="685652" y="139501"/>
                </a:lnTo>
                <a:lnTo>
                  <a:pt x="727329" y="125768"/>
                </a:lnTo>
                <a:lnTo>
                  <a:pt x="813934" y="125768"/>
                </a:lnTo>
                <a:lnTo>
                  <a:pt x="806386" y="116766"/>
                </a:lnTo>
                <a:lnTo>
                  <a:pt x="771191" y="92946"/>
                </a:lnTo>
                <a:lnTo>
                  <a:pt x="742807" y="85669"/>
                </a:lnTo>
                <a:lnTo>
                  <a:pt x="727329" y="84759"/>
                </a:lnTo>
                <a:close/>
              </a:path>
              <a:path w="838834" h="315594">
                <a:moveTo>
                  <a:pt x="430784" y="86817"/>
                </a:moveTo>
                <a:lnTo>
                  <a:pt x="383032" y="86817"/>
                </a:lnTo>
                <a:lnTo>
                  <a:pt x="483616" y="313347"/>
                </a:lnTo>
                <a:lnTo>
                  <a:pt x="523494" y="313347"/>
                </a:lnTo>
                <a:lnTo>
                  <a:pt x="550210" y="253479"/>
                </a:lnTo>
                <a:lnTo>
                  <a:pt x="504063" y="253479"/>
                </a:lnTo>
                <a:lnTo>
                  <a:pt x="430784" y="86817"/>
                </a:lnTo>
                <a:close/>
              </a:path>
              <a:path w="838834" h="315594">
                <a:moveTo>
                  <a:pt x="800227" y="241579"/>
                </a:moveTo>
                <a:lnTo>
                  <a:pt x="768223" y="267449"/>
                </a:lnTo>
                <a:lnTo>
                  <a:pt x="735711" y="273507"/>
                </a:lnTo>
                <a:lnTo>
                  <a:pt x="826126" y="273507"/>
                </a:lnTo>
                <a:lnTo>
                  <a:pt x="827024" y="272529"/>
                </a:lnTo>
                <a:lnTo>
                  <a:pt x="800227" y="241579"/>
                </a:lnTo>
                <a:close/>
              </a:path>
              <a:path w="838834" h="315594">
                <a:moveTo>
                  <a:pt x="624586" y="86817"/>
                </a:moveTo>
                <a:lnTo>
                  <a:pt x="578485" y="86817"/>
                </a:lnTo>
                <a:lnTo>
                  <a:pt x="504063" y="253479"/>
                </a:lnTo>
                <a:lnTo>
                  <a:pt x="550210" y="253479"/>
                </a:lnTo>
                <a:lnTo>
                  <a:pt x="624586" y="86817"/>
                </a:lnTo>
                <a:close/>
              </a:path>
              <a:path w="838834" h="315594">
                <a:moveTo>
                  <a:pt x="813934" y="125768"/>
                </a:moveTo>
                <a:lnTo>
                  <a:pt x="727329" y="125768"/>
                </a:lnTo>
                <a:lnTo>
                  <a:pt x="736923" y="126324"/>
                </a:lnTo>
                <a:lnTo>
                  <a:pt x="775226" y="145254"/>
                </a:lnTo>
                <a:lnTo>
                  <a:pt x="791845" y="179184"/>
                </a:lnTo>
                <a:lnTo>
                  <a:pt x="836295" y="179184"/>
                </a:lnTo>
                <a:lnTo>
                  <a:pt x="823341" y="140030"/>
                </a:lnTo>
                <a:lnTo>
                  <a:pt x="815530" y="127671"/>
                </a:lnTo>
                <a:lnTo>
                  <a:pt x="813934" y="1257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100" y="1628648"/>
            <a:ext cx="1933435" cy="3153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297789" y="1190497"/>
            <a:ext cx="838835" cy="315595"/>
          </a:xfrm>
          <a:custGeom>
            <a:avLst/>
            <a:gdLst/>
            <a:ahLst/>
            <a:cxnLst/>
            <a:rect l="l" t="t" r="r" b="b"/>
            <a:pathLst>
              <a:path w="838834" h="315594">
                <a:moveTo>
                  <a:pt x="46228" y="16802"/>
                </a:moveTo>
                <a:lnTo>
                  <a:pt x="0" y="16802"/>
                </a:lnTo>
                <a:lnTo>
                  <a:pt x="0" y="313347"/>
                </a:lnTo>
                <a:lnTo>
                  <a:pt x="46228" y="313347"/>
                </a:lnTo>
                <a:lnTo>
                  <a:pt x="46228" y="184162"/>
                </a:lnTo>
                <a:lnTo>
                  <a:pt x="250571" y="184162"/>
                </a:lnTo>
                <a:lnTo>
                  <a:pt x="250571" y="141592"/>
                </a:lnTo>
                <a:lnTo>
                  <a:pt x="46228" y="141592"/>
                </a:lnTo>
                <a:lnTo>
                  <a:pt x="46228" y="16802"/>
                </a:lnTo>
                <a:close/>
              </a:path>
              <a:path w="838834" h="315594">
                <a:moveTo>
                  <a:pt x="250571" y="184162"/>
                </a:moveTo>
                <a:lnTo>
                  <a:pt x="204851" y="184162"/>
                </a:lnTo>
                <a:lnTo>
                  <a:pt x="204851" y="313347"/>
                </a:lnTo>
                <a:lnTo>
                  <a:pt x="250571" y="313347"/>
                </a:lnTo>
                <a:lnTo>
                  <a:pt x="250571" y="184162"/>
                </a:lnTo>
                <a:close/>
              </a:path>
              <a:path w="838834" h="315594">
                <a:moveTo>
                  <a:pt x="250571" y="16802"/>
                </a:moveTo>
                <a:lnTo>
                  <a:pt x="204851" y="16802"/>
                </a:lnTo>
                <a:lnTo>
                  <a:pt x="204851" y="141592"/>
                </a:lnTo>
                <a:lnTo>
                  <a:pt x="250571" y="141592"/>
                </a:lnTo>
                <a:lnTo>
                  <a:pt x="250571" y="16802"/>
                </a:lnTo>
                <a:close/>
              </a:path>
              <a:path w="838834" h="315594">
                <a:moveTo>
                  <a:pt x="349885" y="0"/>
                </a:moveTo>
                <a:lnTo>
                  <a:pt x="333756" y="0"/>
                </a:lnTo>
                <a:lnTo>
                  <a:pt x="326898" y="2743"/>
                </a:lnTo>
                <a:lnTo>
                  <a:pt x="321310" y="8204"/>
                </a:lnTo>
                <a:lnTo>
                  <a:pt x="315595" y="13677"/>
                </a:lnTo>
                <a:lnTo>
                  <a:pt x="312801" y="20383"/>
                </a:lnTo>
                <a:lnTo>
                  <a:pt x="312801" y="36195"/>
                </a:lnTo>
                <a:lnTo>
                  <a:pt x="315595" y="42938"/>
                </a:lnTo>
                <a:lnTo>
                  <a:pt x="321183" y="48539"/>
                </a:lnTo>
                <a:lnTo>
                  <a:pt x="326898" y="54140"/>
                </a:lnTo>
                <a:lnTo>
                  <a:pt x="333756" y="56934"/>
                </a:lnTo>
                <a:lnTo>
                  <a:pt x="350393" y="56934"/>
                </a:lnTo>
                <a:lnTo>
                  <a:pt x="357251" y="54140"/>
                </a:lnTo>
                <a:lnTo>
                  <a:pt x="368173" y="42938"/>
                </a:lnTo>
                <a:lnTo>
                  <a:pt x="370905" y="36195"/>
                </a:lnTo>
                <a:lnTo>
                  <a:pt x="370967" y="19824"/>
                </a:lnTo>
                <a:lnTo>
                  <a:pt x="368046" y="13182"/>
                </a:lnTo>
                <a:lnTo>
                  <a:pt x="362331" y="7912"/>
                </a:lnTo>
                <a:lnTo>
                  <a:pt x="356743" y="2641"/>
                </a:lnTo>
                <a:lnTo>
                  <a:pt x="349885" y="0"/>
                </a:lnTo>
                <a:close/>
              </a:path>
              <a:path w="838834" h="315594">
                <a:moveTo>
                  <a:pt x="364109" y="86817"/>
                </a:moveTo>
                <a:lnTo>
                  <a:pt x="319278" y="86817"/>
                </a:lnTo>
                <a:lnTo>
                  <a:pt x="319278" y="313347"/>
                </a:lnTo>
                <a:lnTo>
                  <a:pt x="364109" y="313347"/>
                </a:lnTo>
                <a:lnTo>
                  <a:pt x="364109" y="86817"/>
                </a:lnTo>
                <a:close/>
              </a:path>
              <a:path w="838834" h="315594">
                <a:moveTo>
                  <a:pt x="727329" y="84759"/>
                </a:moveTo>
                <a:lnTo>
                  <a:pt x="683609" y="93160"/>
                </a:lnTo>
                <a:lnTo>
                  <a:pt x="647954" y="117401"/>
                </a:lnTo>
                <a:lnTo>
                  <a:pt x="624347" y="154026"/>
                </a:lnTo>
                <a:lnTo>
                  <a:pt x="616204" y="199885"/>
                </a:lnTo>
                <a:lnTo>
                  <a:pt x="617156" y="216132"/>
                </a:lnTo>
                <a:lnTo>
                  <a:pt x="631444" y="259448"/>
                </a:lnTo>
                <a:lnTo>
                  <a:pt x="660608" y="292329"/>
                </a:lnTo>
                <a:lnTo>
                  <a:pt x="702087" y="311594"/>
                </a:lnTo>
                <a:lnTo>
                  <a:pt x="734949" y="315302"/>
                </a:lnTo>
                <a:lnTo>
                  <a:pt x="748117" y="314710"/>
                </a:lnTo>
                <a:lnTo>
                  <a:pt x="795698" y="300161"/>
                </a:lnTo>
                <a:lnTo>
                  <a:pt x="826126" y="273507"/>
                </a:lnTo>
                <a:lnTo>
                  <a:pt x="735711" y="273507"/>
                </a:lnTo>
                <a:lnTo>
                  <a:pt x="724898" y="272940"/>
                </a:lnTo>
                <a:lnTo>
                  <a:pt x="688318" y="259402"/>
                </a:lnTo>
                <a:lnTo>
                  <a:pt x="663321" y="225031"/>
                </a:lnTo>
                <a:lnTo>
                  <a:pt x="661924" y="216966"/>
                </a:lnTo>
                <a:lnTo>
                  <a:pt x="837184" y="216966"/>
                </a:lnTo>
                <a:lnTo>
                  <a:pt x="837184" y="210134"/>
                </a:lnTo>
                <a:lnTo>
                  <a:pt x="837311" y="206006"/>
                </a:lnTo>
                <a:lnTo>
                  <a:pt x="837692" y="201510"/>
                </a:lnTo>
                <a:lnTo>
                  <a:pt x="837692" y="193344"/>
                </a:lnTo>
                <a:lnTo>
                  <a:pt x="837311" y="187007"/>
                </a:lnTo>
                <a:lnTo>
                  <a:pt x="836549" y="180898"/>
                </a:lnTo>
                <a:lnTo>
                  <a:pt x="838835" y="179184"/>
                </a:lnTo>
                <a:lnTo>
                  <a:pt x="662178" y="179184"/>
                </a:lnTo>
                <a:lnTo>
                  <a:pt x="663575" y="172059"/>
                </a:lnTo>
                <a:lnTo>
                  <a:pt x="685652" y="139501"/>
                </a:lnTo>
                <a:lnTo>
                  <a:pt x="727329" y="125768"/>
                </a:lnTo>
                <a:lnTo>
                  <a:pt x="813934" y="125768"/>
                </a:lnTo>
                <a:lnTo>
                  <a:pt x="806386" y="116766"/>
                </a:lnTo>
                <a:lnTo>
                  <a:pt x="771191" y="92946"/>
                </a:lnTo>
                <a:lnTo>
                  <a:pt x="742807" y="85669"/>
                </a:lnTo>
                <a:lnTo>
                  <a:pt x="727329" y="84759"/>
                </a:lnTo>
                <a:close/>
              </a:path>
              <a:path w="838834" h="315594">
                <a:moveTo>
                  <a:pt x="430784" y="86817"/>
                </a:moveTo>
                <a:lnTo>
                  <a:pt x="383032" y="86817"/>
                </a:lnTo>
                <a:lnTo>
                  <a:pt x="483616" y="313347"/>
                </a:lnTo>
                <a:lnTo>
                  <a:pt x="523494" y="313347"/>
                </a:lnTo>
                <a:lnTo>
                  <a:pt x="550210" y="253479"/>
                </a:lnTo>
                <a:lnTo>
                  <a:pt x="504063" y="253479"/>
                </a:lnTo>
                <a:lnTo>
                  <a:pt x="430784" y="86817"/>
                </a:lnTo>
                <a:close/>
              </a:path>
              <a:path w="838834" h="315594">
                <a:moveTo>
                  <a:pt x="800227" y="241579"/>
                </a:moveTo>
                <a:lnTo>
                  <a:pt x="768223" y="267449"/>
                </a:lnTo>
                <a:lnTo>
                  <a:pt x="735711" y="273507"/>
                </a:lnTo>
                <a:lnTo>
                  <a:pt x="826126" y="273507"/>
                </a:lnTo>
                <a:lnTo>
                  <a:pt x="827024" y="272529"/>
                </a:lnTo>
                <a:lnTo>
                  <a:pt x="800227" y="241579"/>
                </a:lnTo>
                <a:close/>
              </a:path>
              <a:path w="838834" h="315594">
                <a:moveTo>
                  <a:pt x="624586" y="86817"/>
                </a:moveTo>
                <a:lnTo>
                  <a:pt x="578485" y="86817"/>
                </a:lnTo>
                <a:lnTo>
                  <a:pt x="504063" y="253479"/>
                </a:lnTo>
                <a:lnTo>
                  <a:pt x="550210" y="253479"/>
                </a:lnTo>
                <a:lnTo>
                  <a:pt x="624586" y="86817"/>
                </a:lnTo>
                <a:close/>
              </a:path>
              <a:path w="838834" h="315594">
                <a:moveTo>
                  <a:pt x="813934" y="125768"/>
                </a:moveTo>
                <a:lnTo>
                  <a:pt x="727329" y="125768"/>
                </a:lnTo>
                <a:lnTo>
                  <a:pt x="736923" y="126324"/>
                </a:lnTo>
                <a:lnTo>
                  <a:pt x="775226" y="145254"/>
                </a:lnTo>
                <a:lnTo>
                  <a:pt x="791845" y="179184"/>
                </a:lnTo>
                <a:lnTo>
                  <a:pt x="836295" y="179184"/>
                </a:lnTo>
                <a:lnTo>
                  <a:pt x="823341" y="140030"/>
                </a:lnTo>
                <a:lnTo>
                  <a:pt x="815530" y="127671"/>
                </a:lnTo>
                <a:lnTo>
                  <a:pt x="813934" y="1257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pc="-125"/>
              <a:t>In</a:t>
            </a:r>
            <a:r>
              <a:rPr dirty="0" spc="-285"/>
              <a:t> </a:t>
            </a:r>
            <a:r>
              <a:rPr dirty="0" spc="5"/>
              <a:t>this</a:t>
            </a:r>
            <a:r>
              <a:rPr dirty="0" spc="-280"/>
              <a:t> </a:t>
            </a:r>
            <a:r>
              <a:rPr dirty="0" spc="-15"/>
              <a:t>presentation,</a:t>
            </a:r>
            <a:r>
              <a:rPr dirty="0" spc="-280"/>
              <a:t> </a:t>
            </a:r>
            <a:r>
              <a:rPr dirty="0" spc="80"/>
              <a:t>we</a:t>
            </a:r>
            <a:r>
              <a:rPr dirty="0" spc="-285"/>
              <a:t> </a:t>
            </a:r>
            <a:r>
              <a:rPr dirty="0" spc="30"/>
              <a:t>will</a:t>
            </a:r>
            <a:r>
              <a:rPr dirty="0" spc="-280"/>
              <a:t> </a:t>
            </a:r>
            <a:r>
              <a:rPr dirty="0" spc="-20"/>
              <a:t>explore</a:t>
            </a:r>
            <a:r>
              <a:rPr dirty="0" spc="-280"/>
              <a:t> </a:t>
            </a:r>
            <a:r>
              <a:rPr dirty="0" spc="60"/>
              <a:t>the</a:t>
            </a:r>
            <a:r>
              <a:rPr dirty="0" spc="-285"/>
              <a:t> </a:t>
            </a:r>
            <a:r>
              <a:rPr dirty="0" spc="50"/>
              <a:t>power</a:t>
            </a:r>
            <a:r>
              <a:rPr dirty="0" spc="-280"/>
              <a:t> </a:t>
            </a:r>
            <a:r>
              <a:rPr dirty="0" spc="5"/>
              <a:t>of</a:t>
            </a:r>
            <a:r>
              <a:rPr dirty="0" spc="-280"/>
              <a:t> </a:t>
            </a:r>
            <a:r>
              <a:rPr dirty="0" spc="100">
                <a:solidFill>
                  <a:srgbClr val="000000"/>
                </a:solidFill>
              </a:rPr>
              <a:t>Hadoop</a:t>
            </a:r>
            <a:r>
              <a:rPr dirty="0" spc="-285">
                <a:solidFill>
                  <a:srgbClr val="000000"/>
                </a:solidFill>
              </a:rPr>
              <a:t> </a:t>
            </a:r>
            <a:r>
              <a:rPr dirty="0" spc="85"/>
              <a:t>and</a:t>
            </a:r>
            <a:r>
              <a:rPr dirty="0" spc="-280"/>
              <a:t> </a:t>
            </a:r>
            <a:r>
              <a:rPr dirty="0" spc="-5">
                <a:solidFill>
                  <a:srgbClr val="000000"/>
                </a:solidFill>
              </a:rPr>
              <a:t>Hive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55"/>
              <a:t>in</a:t>
            </a:r>
            <a:r>
              <a:rPr dirty="0" spc="-280"/>
              <a:t> </a:t>
            </a:r>
            <a:r>
              <a:rPr dirty="0" spc="10"/>
              <a:t>analyzing </a:t>
            </a:r>
            <a:r>
              <a:rPr dirty="0" spc="15"/>
              <a:t> </a:t>
            </a:r>
            <a:r>
              <a:rPr dirty="0" spc="60">
                <a:solidFill>
                  <a:srgbClr val="000000"/>
                </a:solidFill>
              </a:rPr>
              <a:t>Facebook</a:t>
            </a:r>
            <a:r>
              <a:rPr dirty="0" spc="-280">
                <a:solidFill>
                  <a:srgbClr val="000000"/>
                </a:solidFill>
              </a:rPr>
              <a:t> </a:t>
            </a:r>
            <a:r>
              <a:rPr dirty="0" spc="30"/>
              <a:t>data</a:t>
            </a:r>
            <a:r>
              <a:rPr dirty="0" spc="-275"/>
              <a:t> </a:t>
            </a:r>
            <a:r>
              <a:rPr dirty="0" spc="-35"/>
              <a:t>for</a:t>
            </a:r>
            <a:r>
              <a:rPr dirty="0" spc="-280"/>
              <a:t> </a:t>
            </a:r>
            <a:r>
              <a:rPr dirty="0" spc="-5"/>
              <a:t>valuable</a:t>
            </a:r>
            <a:r>
              <a:rPr dirty="0" spc="-275"/>
              <a:t> </a:t>
            </a:r>
            <a:r>
              <a:rPr dirty="0" spc="-30"/>
              <a:t>insights.</a:t>
            </a:r>
            <a:r>
              <a:rPr dirty="0" spc="-275"/>
              <a:t> </a:t>
            </a:r>
            <a:r>
              <a:rPr dirty="0" spc="114"/>
              <a:t>We</a:t>
            </a:r>
            <a:r>
              <a:rPr dirty="0" spc="-280"/>
              <a:t> </a:t>
            </a:r>
            <a:r>
              <a:rPr dirty="0" spc="30"/>
              <a:t>will</a:t>
            </a:r>
            <a:r>
              <a:rPr dirty="0" spc="-275"/>
              <a:t> </a:t>
            </a:r>
            <a:r>
              <a:rPr dirty="0" spc="-5"/>
              <a:t>delve</a:t>
            </a:r>
            <a:r>
              <a:rPr dirty="0" spc="-280"/>
              <a:t> </a:t>
            </a:r>
            <a:r>
              <a:rPr dirty="0" spc="35"/>
              <a:t>into</a:t>
            </a:r>
            <a:r>
              <a:rPr dirty="0" spc="-275"/>
              <a:t> </a:t>
            </a:r>
            <a:r>
              <a:rPr dirty="0" spc="60"/>
              <a:t>the</a:t>
            </a:r>
            <a:r>
              <a:rPr dirty="0" spc="-275"/>
              <a:t> </a:t>
            </a:r>
            <a:r>
              <a:rPr dirty="0"/>
              <a:t>process</a:t>
            </a:r>
            <a:r>
              <a:rPr dirty="0" spc="-280"/>
              <a:t> </a:t>
            </a:r>
            <a:r>
              <a:rPr dirty="0" spc="5"/>
              <a:t>of</a:t>
            </a:r>
            <a:r>
              <a:rPr dirty="0" spc="-275"/>
              <a:t> </a:t>
            </a:r>
            <a:r>
              <a:rPr dirty="0" spc="-45"/>
              <a:t>extracting, </a:t>
            </a:r>
            <a:r>
              <a:rPr dirty="0" spc="-1095"/>
              <a:t> </a:t>
            </a:r>
            <a:r>
              <a:rPr dirty="0" spc="-20"/>
              <a:t>transforming,</a:t>
            </a:r>
            <a:r>
              <a:rPr dirty="0" spc="-280"/>
              <a:t> </a:t>
            </a:r>
            <a:r>
              <a:rPr dirty="0" spc="85"/>
              <a:t>and</a:t>
            </a:r>
            <a:r>
              <a:rPr dirty="0" spc="-280"/>
              <a:t> </a:t>
            </a:r>
            <a:r>
              <a:rPr dirty="0" spc="10"/>
              <a:t>analyzing</a:t>
            </a:r>
            <a:r>
              <a:rPr dirty="0" spc="-280"/>
              <a:t> </a:t>
            </a:r>
            <a:r>
              <a:rPr dirty="0" spc="30"/>
              <a:t>data</a:t>
            </a:r>
            <a:r>
              <a:rPr dirty="0" spc="-275"/>
              <a:t> </a:t>
            </a:r>
            <a:r>
              <a:rPr dirty="0" spc="20"/>
              <a:t>to</a:t>
            </a:r>
            <a:r>
              <a:rPr dirty="0" spc="-280"/>
              <a:t> </a:t>
            </a:r>
            <a:r>
              <a:rPr dirty="0" spc="10"/>
              <a:t>uncover</a:t>
            </a:r>
            <a:r>
              <a:rPr dirty="0" spc="-280"/>
              <a:t> </a:t>
            </a:r>
            <a:r>
              <a:rPr dirty="0" spc="65"/>
              <a:t>meaningful</a:t>
            </a:r>
            <a:r>
              <a:rPr dirty="0" spc="-280"/>
              <a:t> </a:t>
            </a:r>
            <a:r>
              <a:rPr dirty="0"/>
              <a:t>patterns</a:t>
            </a:r>
            <a:r>
              <a:rPr dirty="0" spc="-275"/>
              <a:t> </a:t>
            </a:r>
            <a:r>
              <a:rPr dirty="0" spc="85"/>
              <a:t>and</a:t>
            </a:r>
            <a:r>
              <a:rPr dirty="0" spc="-280"/>
              <a:t> </a:t>
            </a:r>
            <a:r>
              <a:rPr dirty="0" spc="-55"/>
              <a:t>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100" y="1190497"/>
            <a:ext cx="1557477" cy="39098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 indent="-635">
              <a:lnSpc>
                <a:spcPts val="3450"/>
              </a:lnSpc>
              <a:spcBef>
                <a:spcPts val="489"/>
              </a:spcBef>
            </a:pPr>
            <a:r>
              <a:rPr dirty="0" spc="100">
                <a:solidFill>
                  <a:srgbClr val="000000"/>
                </a:solidFill>
              </a:rPr>
              <a:t>Hadoop </a:t>
            </a:r>
            <a:r>
              <a:rPr dirty="0" spc="-65"/>
              <a:t>is </a:t>
            </a:r>
            <a:r>
              <a:rPr dirty="0" spc="-35"/>
              <a:t>a </a:t>
            </a:r>
            <a:r>
              <a:rPr dirty="0" spc="35"/>
              <a:t>powerful </a:t>
            </a:r>
            <a:r>
              <a:rPr dirty="0" spc="15"/>
              <a:t>open-source </a:t>
            </a:r>
            <a:r>
              <a:rPr dirty="0" spc="5"/>
              <a:t>framework </a:t>
            </a:r>
            <a:r>
              <a:rPr dirty="0" spc="-35"/>
              <a:t>for </a:t>
            </a:r>
            <a:r>
              <a:rPr dirty="0" spc="35"/>
              <a:t>distributed </a:t>
            </a:r>
            <a:r>
              <a:rPr dirty="0" spc="-20"/>
              <a:t>storage </a:t>
            </a:r>
            <a:r>
              <a:rPr dirty="0" spc="85"/>
              <a:t>and </a:t>
            </a:r>
            <a:r>
              <a:rPr dirty="0" spc="90"/>
              <a:t> </a:t>
            </a:r>
            <a:r>
              <a:rPr dirty="0" spc="30"/>
              <a:t>processing </a:t>
            </a:r>
            <a:r>
              <a:rPr dirty="0" spc="5"/>
              <a:t>of large </a:t>
            </a:r>
            <a:r>
              <a:rPr dirty="0" spc="-60"/>
              <a:t>datasets. </a:t>
            </a:r>
            <a:r>
              <a:rPr dirty="0" spc="-175"/>
              <a:t>It </a:t>
            </a:r>
            <a:r>
              <a:rPr dirty="0" spc="-10"/>
              <a:t>provides </a:t>
            </a:r>
            <a:r>
              <a:rPr dirty="0" spc="-35"/>
              <a:t>a </a:t>
            </a:r>
            <a:r>
              <a:rPr dirty="0" spc="10"/>
              <a:t>scalable </a:t>
            </a:r>
            <a:r>
              <a:rPr dirty="0" spc="85"/>
              <a:t>and </a:t>
            </a:r>
            <a:r>
              <a:rPr dirty="0" spc="-20"/>
              <a:t>cost-effective </a:t>
            </a:r>
            <a:r>
              <a:rPr dirty="0" spc="30"/>
              <a:t>solution </a:t>
            </a:r>
            <a:r>
              <a:rPr dirty="0" spc="-35"/>
              <a:t>for </a:t>
            </a:r>
            <a:r>
              <a:rPr dirty="0" spc="-30"/>
              <a:t> </a:t>
            </a:r>
            <a:r>
              <a:rPr dirty="0" spc="80"/>
              <a:t>handling</a:t>
            </a:r>
            <a:r>
              <a:rPr dirty="0" spc="-280"/>
              <a:t> </a:t>
            </a:r>
            <a:r>
              <a:rPr dirty="0" spc="110"/>
              <a:t>big</a:t>
            </a:r>
            <a:r>
              <a:rPr dirty="0" spc="-285"/>
              <a:t> </a:t>
            </a:r>
            <a:r>
              <a:rPr dirty="0" spc="-75"/>
              <a:t>data,</a:t>
            </a:r>
            <a:r>
              <a:rPr dirty="0" spc="-280"/>
              <a:t> </a:t>
            </a:r>
            <a:r>
              <a:rPr dirty="0" spc="70"/>
              <a:t>enabling</a:t>
            </a:r>
            <a:r>
              <a:rPr dirty="0" spc="-280"/>
              <a:t> </a:t>
            </a:r>
            <a:r>
              <a:rPr dirty="0" spc="15"/>
              <a:t>organizations</a:t>
            </a:r>
            <a:r>
              <a:rPr dirty="0" spc="-280"/>
              <a:t> </a:t>
            </a:r>
            <a:r>
              <a:rPr dirty="0" spc="20"/>
              <a:t>to</a:t>
            </a:r>
            <a:r>
              <a:rPr dirty="0" spc="-280"/>
              <a:t> </a:t>
            </a:r>
            <a:r>
              <a:rPr dirty="0" spc="-35"/>
              <a:t>store</a:t>
            </a:r>
            <a:r>
              <a:rPr dirty="0" spc="-280"/>
              <a:t> </a:t>
            </a:r>
            <a:r>
              <a:rPr dirty="0" spc="85"/>
              <a:t>and</a:t>
            </a:r>
            <a:r>
              <a:rPr dirty="0" spc="-280"/>
              <a:t> </a:t>
            </a:r>
            <a:r>
              <a:rPr dirty="0" spc="-30"/>
              <a:t>analyze</a:t>
            </a:r>
            <a:r>
              <a:rPr dirty="0" spc="-280"/>
              <a:t> </a:t>
            </a:r>
            <a:r>
              <a:rPr dirty="0" spc="-30"/>
              <a:t>massive</a:t>
            </a:r>
            <a:r>
              <a:rPr dirty="0" spc="-280"/>
              <a:t> </a:t>
            </a:r>
            <a:r>
              <a:rPr dirty="0" spc="15"/>
              <a:t>volumes</a:t>
            </a:r>
            <a:r>
              <a:rPr dirty="0" spc="-280"/>
              <a:t> </a:t>
            </a:r>
            <a:r>
              <a:rPr dirty="0" spc="5"/>
              <a:t>of </a:t>
            </a:r>
            <a:r>
              <a:rPr dirty="0" spc="-1090"/>
              <a:t> </a:t>
            </a:r>
            <a:r>
              <a:rPr dirty="0" spc="35"/>
              <a:t>information</a:t>
            </a:r>
            <a:r>
              <a:rPr dirty="0" spc="-290"/>
              <a:t> </a:t>
            </a:r>
            <a:r>
              <a:rPr dirty="0" spc="-55"/>
              <a:t>efﬁciently.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12186" y="3518230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60" h="276225">
                <a:moveTo>
                  <a:pt x="4041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40411" y="123888"/>
                </a:lnTo>
                <a:lnTo>
                  <a:pt x="40411" y="14693"/>
                </a:lnTo>
                <a:close/>
              </a:path>
              <a:path w="734060" h="276225">
                <a:moveTo>
                  <a:pt x="219227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close/>
              </a:path>
              <a:path w="734060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60" h="276225">
                <a:moveTo>
                  <a:pt x="306082" y="0"/>
                </a:moveTo>
                <a:lnTo>
                  <a:pt x="292011" y="0"/>
                </a:lnTo>
                <a:lnTo>
                  <a:pt x="286004" y="2400"/>
                </a:lnTo>
                <a:lnTo>
                  <a:pt x="276098" y="11963"/>
                </a:lnTo>
                <a:lnTo>
                  <a:pt x="273621" y="17830"/>
                </a:lnTo>
                <a:lnTo>
                  <a:pt x="273621" y="31673"/>
                </a:lnTo>
                <a:lnTo>
                  <a:pt x="276059" y="37566"/>
                </a:lnTo>
                <a:lnTo>
                  <a:pt x="280962" y="42468"/>
                </a:lnTo>
                <a:lnTo>
                  <a:pt x="285915" y="47371"/>
                </a:lnTo>
                <a:lnTo>
                  <a:pt x="291960" y="49809"/>
                </a:lnTo>
                <a:lnTo>
                  <a:pt x="306476" y="49809"/>
                </a:lnTo>
                <a:lnTo>
                  <a:pt x="312572" y="47371"/>
                </a:lnTo>
                <a:lnTo>
                  <a:pt x="322148" y="37566"/>
                </a:lnTo>
                <a:lnTo>
                  <a:pt x="324480" y="31673"/>
                </a:lnTo>
                <a:lnTo>
                  <a:pt x="324535" y="17348"/>
                </a:lnTo>
                <a:lnTo>
                  <a:pt x="322033" y="11544"/>
                </a:lnTo>
                <a:lnTo>
                  <a:pt x="312064" y="2311"/>
                </a:lnTo>
                <a:lnTo>
                  <a:pt x="306082" y="0"/>
                </a:lnTo>
                <a:close/>
              </a:path>
              <a:path w="734060" h="276225">
                <a:moveTo>
                  <a:pt x="318554" y="75958"/>
                </a:moveTo>
                <a:lnTo>
                  <a:pt x="279260" y="75958"/>
                </a:lnTo>
                <a:lnTo>
                  <a:pt x="279260" y="274167"/>
                </a:lnTo>
                <a:lnTo>
                  <a:pt x="318554" y="274167"/>
                </a:lnTo>
                <a:lnTo>
                  <a:pt x="318554" y="75958"/>
                </a:lnTo>
                <a:close/>
              </a:path>
              <a:path w="734060" h="276225">
                <a:moveTo>
                  <a:pt x="636371" y="74168"/>
                </a:moveTo>
                <a:lnTo>
                  <a:pt x="598088" y="81518"/>
                </a:lnTo>
                <a:lnTo>
                  <a:pt x="558740" y="112276"/>
                </a:lnTo>
                <a:lnTo>
                  <a:pt x="542302" y="147321"/>
                </a:lnTo>
                <a:lnTo>
                  <a:pt x="539140" y="174891"/>
                </a:lnTo>
                <a:lnTo>
                  <a:pt x="539968" y="189107"/>
                </a:lnTo>
                <a:lnTo>
                  <a:pt x="552386" y="227012"/>
                </a:lnTo>
                <a:lnTo>
                  <a:pt x="577968" y="255776"/>
                </a:lnTo>
                <a:lnTo>
                  <a:pt x="614243" y="272634"/>
                </a:lnTo>
                <a:lnTo>
                  <a:pt x="643039" y="275882"/>
                </a:lnTo>
                <a:lnTo>
                  <a:pt x="654554" y="275363"/>
                </a:lnTo>
                <a:lnTo>
                  <a:pt x="696145" y="262631"/>
                </a:lnTo>
                <a:lnTo>
                  <a:pt x="722740" y="239306"/>
                </a:lnTo>
                <a:lnTo>
                  <a:pt x="643724" y="239306"/>
                </a:lnTo>
                <a:lnTo>
                  <a:pt x="634230" y="238810"/>
                </a:lnTo>
                <a:lnTo>
                  <a:pt x="595972" y="221780"/>
                </a:lnTo>
                <a:lnTo>
                  <a:pt x="579056" y="189839"/>
                </a:lnTo>
                <a:lnTo>
                  <a:pt x="732497" y="189839"/>
                </a:lnTo>
                <a:lnTo>
                  <a:pt x="732548" y="180251"/>
                </a:lnTo>
                <a:lnTo>
                  <a:pt x="732663" y="178993"/>
                </a:lnTo>
                <a:lnTo>
                  <a:pt x="732828" y="177685"/>
                </a:lnTo>
                <a:lnTo>
                  <a:pt x="732917" y="169164"/>
                </a:lnTo>
                <a:lnTo>
                  <a:pt x="732561" y="163626"/>
                </a:lnTo>
                <a:lnTo>
                  <a:pt x="731862" y="158280"/>
                </a:lnTo>
                <a:lnTo>
                  <a:pt x="733856" y="156781"/>
                </a:lnTo>
                <a:lnTo>
                  <a:pt x="579272" y="156781"/>
                </a:lnTo>
                <a:lnTo>
                  <a:pt x="580504" y="150545"/>
                </a:lnTo>
                <a:lnTo>
                  <a:pt x="606132" y="117817"/>
                </a:lnTo>
                <a:lnTo>
                  <a:pt x="628137" y="110531"/>
                </a:lnTo>
                <a:lnTo>
                  <a:pt x="636371" y="110045"/>
                </a:lnTo>
                <a:lnTo>
                  <a:pt x="712142" y="110045"/>
                </a:lnTo>
                <a:lnTo>
                  <a:pt x="705534" y="102161"/>
                </a:lnTo>
                <a:lnTo>
                  <a:pt x="662708" y="77349"/>
                </a:lnTo>
                <a:lnTo>
                  <a:pt x="649918" y="74963"/>
                </a:lnTo>
                <a:lnTo>
                  <a:pt x="636371" y="74168"/>
                </a:lnTo>
                <a:close/>
              </a:path>
              <a:path w="734060" h="276225">
                <a:moveTo>
                  <a:pt x="376885" y="75958"/>
                </a:moveTo>
                <a:lnTo>
                  <a:pt x="335102" y="75958"/>
                </a:lnTo>
                <a:lnTo>
                  <a:pt x="423100" y="274167"/>
                </a:lnTo>
                <a:lnTo>
                  <a:pt x="458050" y="274167"/>
                </a:lnTo>
                <a:lnTo>
                  <a:pt x="481420" y="221780"/>
                </a:lnTo>
                <a:lnTo>
                  <a:pt x="441032" y="221780"/>
                </a:lnTo>
                <a:lnTo>
                  <a:pt x="376885" y="75958"/>
                </a:lnTo>
                <a:close/>
              </a:path>
              <a:path w="734060" h="276225">
                <a:moveTo>
                  <a:pt x="700112" y="211378"/>
                </a:moveTo>
                <a:lnTo>
                  <a:pt x="665493" y="236332"/>
                </a:lnTo>
                <a:lnTo>
                  <a:pt x="643724" y="239306"/>
                </a:lnTo>
                <a:lnTo>
                  <a:pt x="722740" y="239306"/>
                </a:lnTo>
                <a:lnTo>
                  <a:pt x="723519" y="238455"/>
                </a:lnTo>
                <a:lnTo>
                  <a:pt x="700112" y="211378"/>
                </a:lnTo>
                <a:close/>
              </a:path>
              <a:path w="734060" h="276225">
                <a:moveTo>
                  <a:pt x="546468" y="75958"/>
                </a:moveTo>
                <a:lnTo>
                  <a:pt x="506056" y="75958"/>
                </a:lnTo>
                <a:lnTo>
                  <a:pt x="441032" y="221780"/>
                </a:lnTo>
                <a:lnTo>
                  <a:pt x="481420" y="221780"/>
                </a:lnTo>
                <a:lnTo>
                  <a:pt x="546468" y="75958"/>
                </a:lnTo>
                <a:close/>
              </a:path>
              <a:path w="734060" h="276225">
                <a:moveTo>
                  <a:pt x="712142" y="110045"/>
                </a:moveTo>
                <a:lnTo>
                  <a:pt x="636371" y="110045"/>
                </a:lnTo>
                <a:lnTo>
                  <a:pt x="644734" y="110531"/>
                </a:lnTo>
                <a:lnTo>
                  <a:pt x="652562" y="111988"/>
                </a:lnTo>
                <a:lnTo>
                  <a:pt x="687258" y="139522"/>
                </a:lnTo>
                <a:lnTo>
                  <a:pt x="692772" y="156781"/>
                </a:lnTo>
                <a:lnTo>
                  <a:pt x="731647" y="156781"/>
                </a:lnTo>
                <a:lnTo>
                  <a:pt x="713531" y="111703"/>
                </a:lnTo>
                <a:lnTo>
                  <a:pt x="712142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3657" y="4365955"/>
            <a:ext cx="1362722" cy="3420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612186" y="3518230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60" h="276225">
                <a:moveTo>
                  <a:pt x="4041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40411" y="123888"/>
                </a:lnTo>
                <a:lnTo>
                  <a:pt x="40411" y="14693"/>
                </a:lnTo>
                <a:close/>
              </a:path>
              <a:path w="734060" h="276225">
                <a:moveTo>
                  <a:pt x="219227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close/>
              </a:path>
              <a:path w="734060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60" h="276225">
                <a:moveTo>
                  <a:pt x="306082" y="0"/>
                </a:moveTo>
                <a:lnTo>
                  <a:pt x="292011" y="0"/>
                </a:lnTo>
                <a:lnTo>
                  <a:pt x="286004" y="2400"/>
                </a:lnTo>
                <a:lnTo>
                  <a:pt x="276098" y="11963"/>
                </a:lnTo>
                <a:lnTo>
                  <a:pt x="273621" y="17830"/>
                </a:lnTo>
                <a:lnTo>
                  <a:pt x="273621" y="31673"/>
                </a:lnTo>
                <a:lnTo>
                  <a:pt x="276059" y="37566"/>
                </a:lnTo>
                <a:lnTo>
                  <a:pt x="280962" y="42468"/>
                </a:lnTo>
                <a:lnTo>
                  <a:pt x="285915" y="47371"/>
                </a:lnTo>
                <a:lnTo>
                  <a:pt x="291960" y="49809"/>
                </a:lnTo>
                <a:lnTo>
                  <a:pt x="306476" y="49809"/>
                </a:lnTo>
                <a:lnTo>
                  <a:pt x="312572" y="47371"/>
                </a:lnTo>
                <a:lnTo>
                  <a:pt x="322148" y="37566"/>
                </a:lnTo>
                <a:lnTo>
                  <a:pt x="324480" y="31673"/>
                </a:lnTo>
                <a:lnTo>
                  <a:pt x="324535" y="17348"/>
                </a:lnTo>
                <a:lnTo>
                  <a:pt x="322033" y="11544"/>
                </a:lnTo>
                <a:lnTo>
                  <a:pt x="312064" y="2311"/>
                </a:lnTo>
                <a:lnTo>
                  <a:pt x="306082" y="0"/>
                </a:lnTo>
                <a:close/>
              </a:path>
              <a:path w="734060" h="276225">
                <a:moveTo>
                  <a:pt x="318554" y="75958"/>
                </a:moveTo>
                <a:lnTo>
                  <a:pt x="279260" y="75958"/>
                </a:lnTo>
                <a:lnTo>
                  <a:pt x="279260" y="274167"/>
                </a:lnTo>
                <a:lnTo>
                  <a:pt x="318554" y="274167"/>
                </a:lnTo>
                <a:lnTo>
                  <a:pt x="318554" y="75958"/>
                </a:lnTo>
                <a:close/>
              </a:path>
              <a:path w="734060" h="276225">
                <a:moveTo>
                  <a:pt x="636371" y="74168"/>
                </a:moveTo>
                <a:lnTo>
                  <a:pt x="598088" y="81518"/>
                </a:lnTo>
                <a:lnTo>
                  <a:pt x="558740" y="112276"/>
                </a:lnTo>
                <a:lnTo>
                  <a:pt x="542302" y="147321"/>
                </a:lnTo>
                <a:lnTo>
                  <a:pt x="539140" y="174891"/>
                </a:lnTo>
                <a:lnTo>
                  <a:pt x="539968" y="189107"/>
                </a:lnTo>
                <a:lnTo>
                  <a:pt x="552386" y="227012"/>
                </a:lnTo>
                <a:lnTo>
                  <a:pt x="577968" y="255776"/>
                </a:lnTo>
                <a:lnTo>
                  <a:pt x="614243" y="272634"/>
                </a:lnTo>
                <a:lnTo>
                  <a:pt x="643039" y="275882"/>
                </a:lnTo>
                <a:lnTo>
                  <a:pt x="654554" y="275363"/>
                </a:lnTo>
                <a:lnTo>
                  <a:pt x="696145" y="262631"/>
                </a:lnTo>
                <a:lnTo>
                  <a:pt x="722740" y="239306"/>
                </a:lnTo>
                <a:lnTo>
                  <a:pt x="643724" y="239306"/>
                </a:lnTo>
                <a:lnTo>
                  <a:pt x="634230" y="238810"/>
                </a:lnTo>
                <a:lnTo>
                  <a:pt x="595972" y="221780"/>
                </a:lnTo>
                <a:lnTo>
                  <a:pt x="579056" y="189839"/>
                </a:lnTo>
                <a:lnTo>
                  <a:pt x="732497" y="189839"/>
                </a:lnTo>
                <a:lnTo>
                  <a:pt x="732548" y="180251"/>
                </a:lnTo>
                <a:lnTo>
                  <a:pt x="732663" y="178993"/>
                </a:lnTo>
                <a:lnTo>
                  <a:pt x="732828" y="177685"/>
                </a:lnTo>
                <a:lnTo>
                  <a:pt x="732917" y="169164"/>
                </a:lnTo>
                <a:lnTo>
                  <a:pt x="732561" y="163626"/>
                </a:lnTo>
                <a:lnTo>
                  <a:pt x="731862" y="158280"/>
                </a:lnTo>
                <a:lnTo>
                  <a:pt x="733856" y="156781"/>
                </a:lnTo>
                <a:lnTo>
                  <a:pt x="579272" y="156781"/>
                </a:lnTo>
                <a:lnTo>
                  <a:pt x="580504" y="150545"/>
                </a:lnTo>
                <a:lnTo>
                  <a:pt x="606132" y="117817"/>
                </a:lnTo>
                <a:lnTo>
                  <a:pt x="628137" y="110531"/>
                </a:lnTo>
                <a:lnTo>
                  <a:pt x="636371" y="110045"/>
                </a:lnTo>
                <a:lnTo>
                  <a:pt x="712142" y="110045"/>
                </a:lnTo>
                <a:lnTo>
                  <a:pt x="705534" y="102161"/>
                </a:lnTo>
                <a:lnTo>
                  <a:pt x="662708" y="77349"/>
                </a:lnTo>
                <a:lnTo>
                  <a:pt x="649918" y="74963"/>
                </a:lnTo>
                <a:lnTo>
                  <a:pt x="636371" y="74168"/>
                </a:lnTo>
                <a:close/>
              </a:path>
              <a:path w="734060" h="276225">
                <a:moveTo>
                  <a:pt x="376885" y="75958"/>
                </a:moveTo>
                <a:lnTo>
                  <a:pt x="335102" y="75958"/>
                </a:lnTo>
                <a:lnTo>
                  <a:pt x="423100" y="274167"/>
                </a:lnTo>
                <a:lnTo>
                  <a:pt x="458050" y="274167"/>
                </a:lnTo>
                <a:lnTo>
                  <a:pt x="481420" y="221780"/>
                </a:lnTo>
                <a:lnTo>
                  <a:pt x="441032" y="221780"/>
                </a:lnTo>
                <a:lnTo>
                  <a:pt x="376885" y="75958"/>
                </a:lnTo>
                <a:close/>
              </a:path>
              <a:path w="734060" h="276225">
                <a:moveTo>
                  <a:pt x="700112" y="211378"/>
                </a:moveTo>
                <a:lnTo>
                  <a:pt x="665493" y="236332"/>
                </a:lnTo>
                <a:lnTo>
                  <a:pt x="643724" y="239306"/>
                </a:lnTo>
                <a:lnTo>
                  <a:pt x="722740" y="239306"/>
                </a:lnTo>
                <a:lnTo>
                  <a:pt x="723519" y="238455"/>
                </a:lnTo>
                <a:lnTo>
                  <a:pt x="700112" y="211378"/>
                </a:lnTo>
                <a:close/>
              </a:path>
              <a:path w="734060" h="276225">
                <a:moveTo>
                  <a:pt x="546468" y="75958"/>
                </a:moveTo>
                <a:lnTo>
                  <a:pt x="506056" y="75958"/>
                </a:lnTo>
                <a:lnTo>
                  <a:pt x="441032" y="221780"/>
                </a:lnTo>
                <a:lnTo>
                  <a:pt x="481420" y="221780"/>
                </a:lnTo>
                <a:lnTo>
                  <a:pt x="546468" y="75958"/>
                </a:lnTo>
                <a:close/>
              </a:path>
              <a:path w="734060" h="276225">
                <a:moveTo>
                  <a:pt x="712142" y="110045"/>
                </a:moveTo>
                <a:lnTo>
                  <a:pt x="636371" y="110045"/>
                </a:lnTo>
                <a:lnTo>
                  <a:pt x="644734" y="110531"/>
                </a:lnTo>
                <a:lnTo>
                  <a:pt x="652562" y="111988"/>
                </a:lnTo>
                <a:lnTo>
                  <a:pt x="687258" y="139522"/>
                </a:lnTo>
                <a:lnTo>
                  <a:pt x="692772" y="156781"/>
                </a:lnTo>
                <a:lnTo>
                  <a:pt x="731647" y="156781"/>
                </a:lnTo>
                <a:lnTo>
                  <a:pt x="713531" y="111703"/>
                </a:lnTo>
                <a:lnTo>
                  <a:pt x="712142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12747" y="3429749"/>
            <a:ext cx="7442834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28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150">
                <a:latin typeface="Verdana"/>
                <a:cs typeface="Verdana"/>
              </a:rPr>
              <a:t>p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x 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datasets.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4459" y="1482598"/>
            <a:ext cx="748220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-65">
                <a:latin typeface="Cambria"/>
                <a:cs typeface="Cambria"/>
              </a:rPr>
              <a:t>Harnessin</a:t>
            </a:r>
            <a:r>
              <a:rPr dirty="0" sz="4850" spc="-65">
                <a:latin typeface="Cambria"/>
                <a:cs typeface="Cambria"/>
              </a:rPr>
              <a:t>g</a:t>
            </a:r>
            <a:r>
              <a:rPr dirty="0" sz="4850" spc="-145">
                <a:latin typeface="Cambria"/>
                <a:cs typeface="Cambria"/>
              </a:rPr>
              <a:t> </a:t>
            </a:r>
            <a:r>
              <a:rPr dirty="0" sz="4850" spc="-65">
                <a:latin typeface="Cambria"/>
                <a:cs typeface="Cambria"/>
              </a:rPr>
              <a:t>th</a:t>
            </a:r>
            <a:r>
              <a:rPr dirty="0" sz="4850" spc="-65">
                <a:latin typeface="Cambria"/>
                <a:cs typeface="Cambria"/>
              </a:rPr>
              <a:t>e</a:t>
            </a:r>
            <a:r>
              <a:rPr dirty="0" sz="4850" spc="-145">
                <a:latin typeface="Cambria"/>
                <a:cs typeface="Cambria"/>
              </a:rPr>
              <a:t> </a:t>
            </a:r>
            <a:r>
              <a:rPr dirty="0" sz="4850" spc="-190">
                <a:latin typeface="Cambria"/>
                <a:cs typeface="Cambria"/>
              </a:rPr>
              <a:t>Power</a:t>
            </a:r>
            <a:r>
              <a:rPr dirty="0" sz="4850" spc="-145">
                <a:latin typeface="Cambria"/>
                <a:cs typeface="Cambria"/>
              </a:rPr>
              <a:t> </a:t>
            </a:r>
            <a:r>
              <a:rPr dirty="0" sz="4850" spc="-55">
                <a:latin typeface="Cambria"/>
                <a:cs typeface="Cambria"/>
              </a:rPr>
              <a:t>of</a:t>
            </a:r>
            <a:r>
              <a:rPr dirty="0" sz="4850" spc="-145">
                <a:latin typeface="Cambria"/>
                <a:cs typeface="Cambria"/>
              </a:rPr>
              <a:t> </a:t>
            </a:r>
            <a:r>
              <a:rPr dirty="0" sz="4850" spc="-65">
                <a:latin typeface="Cambria"/>
                <a:cs typeface="Cambria"/>
              </a:rPr>
              <a:t>Hive</a:t>
            </a:r>
            <a:endParaRPr sz="4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0838" y="3518230"/>
            <a:ext cx="1362722" cy="34208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978690" y="3518230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4041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40411" y="123888"/>
                </a:lnTo>
                <a:lnTo>
                  <a:pt x="40411" y="14693"/>
                </a:lnTo>
                <a:close/>
              </a:path>
              <a:path w="734059" h="276225">
                <a:moveTo>
                  <a:pt x="219227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close/>
              </a:path>
              <a:path w="734059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59" h="276225">
                <a:moveTo>
                  <a:pt x="306070" y="0"/>
                </a:moveTo>
                <a:lnTo>
                  <a:pt x="291998" y="0"/>
                </a:lnTo>
                <a:lnTo>
                  <a:pt x="285991" y="2400"/>
                </a:lnTo>
                <a:lnTo>
                  <a:pt x="276085" y="11963"/>
                </a:lnTo>
                <a:lnTo>
                  <a:pt x="273608" y="17830"/>
                </a:lnTo>
                <a:lnTo>
                  <a:pt x="273608" y="31673"/>
                </a:lnTo>
                <a:lnTo>
                  <a:pt x="276059" y="37566"/>
                </a:lnTo>
                <a:lnTo>
                  <a:pt x="285902" y="47371"/>
                </a:lnTo>
                <a:lnTo>
                  <a:pt x="291947" y="49809"/>
                </a:lnTo>
                <a:lnTo>
                  <a:pt x="306476" y="49809"/>
                </a:lnTo>
                <a:lnTo>
                  <a:pt x="312572" y="47371"/>
                </a:lnTo>
                <a:lnTo>
                  <a:pt x="322135" y="37566"/>
                </a:lnTo>
                <a:lnTo>
                  <a:pt x="324467" y="31673"/>
                </a:lnTo>
                <a:lnTo>
                  <a:pt x="324523" y="17348"/>
                </a:lnTo>
                <a:lnTo>
                  <a:pt x="322021" y="11544"/>
                </a:lnTo>
                <a:lnTo>
                  <a:pt x="312051" y="2311"/>
                </a:lnTo>
                <a:lnTo>
                  <a:pt x="306070" y="0"/>
                </a:lnTo>
                <a:close/>
              </a:path>
              <a:path w="734059" h="276225">
                <a:moveTo>
                  <a:pt x="318541" y="75958"/>
                </a:moveTo>
                <a:lnTo>
                  <a:pt x="279247" y="75958"/>
                </a:lnTo>
                <a:lnTo>
                  <a:pt x="279247" y="274167"/>
                </a:lnTo>
                <a:lnTo>
                  <a:pt x="318541" y="274167"/>
                </a:lnTo>
                <a:lnTo>
                  <a:pt x="318541" y="75958"/>
                </a:lnTo>
                <a:close/>
              </a:path>
              <a:path w="734059" h="276225">
                <a:moveTo>
                  <a:pt x="636358" y="74168"/>
                </a:moveTo>
                <a:lnTo>
                  <a:pt x="598075" y="81518"/>
                </a:lnTo>
                <a:lnTo>
                  <a:pt x="558733" y="112276"/>
                </a:lnTo>
                <a:lnTo>
                  <a:pt x="542290" y="147321"/>
                </a:lnTo>
                <a:lnTo>
                  <a:pt x="539127" y="174891"/>
                </a:lnTo>
                <a:lnTo>
                  <a:pt x="539956" y="189107"/>
                </a:lnTo>
                <a:lnTo>
                  <a:pt x="552373" y="227012"/>
                </a:lnTo>
                <a:lnTo>
                  <a:pt x="577955" y="255776"/>
                </a:lnTo>
                <a:lnTo>
                  <a:pt x="614230" y="272634"/>
                </a:lnTo>
                <a:lnTo>
                  <a:pt x="643026" y="275882"/>
                </a:lnTo>
                <a:lnTo>
                  <a:pt x="654547" y="275363"/>
                </a:lnTo>
                <a:lnTo>
                  <a:pt x="696133" y="262631"/>
                </a:lnTo>
                <a:lnTo>
                  <a:pt x="722727" y="239306"/>
                </a:lnTo>
                <a:lnTo>
                  <a:pt x="643712" y="239306"/>
                </a:lnTo>
                <a:lnTo>
                  <a:pt x="634218" y="238810"/>
                </a:lnTo>
                <a:lnTo>
                  <a:pt x="595960" y="221780"/>
                </a:lnTo>
                <a:lnTo>
                  <a:pt x="579043" y="189839"/>
                </a:lnTo>
                <a:lnTo>
                  <a:pt x="732485" y="189839"/>
                </a:lnTo>
                <a:lnTo>
                  <a:pt x="732536" y="180251"/>
                </a:lnTo>
                <a:lnTo>
                  <a:pt x="732650" y="178993"/>
                </a:lnTo>
                <a:lnTo>
                  <a:pt x="732815" y="177685"/>
                </a:lnTo>
                <a:lnTo>
                  <a:pt x="732904" y="169164"/>
                </a:lnTo>
                <a:lnTo>
                  <a:pt x="732548" y="163626"/>
                </a:lnTo>
                <a:lnTo>
                  <a:pt x="731850" y="158280"/>
                </a:lnTo>
                <a:lnTo>
                  <a:pt x="733844" y="156781"/>
                </a:lnTo>
                <a:lnTo>
                  <a:pt x="579259" y="156781"/>
                </a:lnTo>
                <a:lnTo>
                  <a:pt x="580491" y="150545"/>
                </a:lnTo>
                <a:lnTo>
                  <a:pt x="606120" y="117817"/>
                </a:lnTo>
                <a:lnTo>
                  <a:pt x="628124" y="110531"/>
                </a:lnTo>
                <a:lnTo>
                  <a:pt x="636358" y="110045"/>
                </a:lnTo>
                <a:lnTo>
                  <a:pt x="712134" y="110045"/>
                </a:lnTo>
                <a:lnTo>
                  <a:pt x="705526" y="102161"/>
                </a:lnTo>
                <a:lnTo>
                  <a:pt x="662695" y="77349"/>
                </a:lnTo>
                <a:lnTo>
                  <a:pt x="649905" y="74963"/>
                </a:lnTo>
                <a:lnTo>
                  <a:pt x="636358" y="74168"/>
                </a:lnTo>
                <a:close/>
              </a:path>
              <a:path w="734059" h="276225">
                <a:moveTo>
                  <a:pt x="376872" y="75958"/>
                </a:moveTo>
                <a:lnTo>
                  <a:pt x="335089" y="75958"/>
                </a:lnTo>
                <a:lnTo>
                  <a:pt x="423087" y="274167"/>
                </a:lnTo>
                <a:lnTo>
                  <a:pt x="458038" y="274167"/>
                </a:lnTo>
                <a:lnTo>
                  <a:pt x="481407" y="221780"/>
                </a:lnTo>
                <a:lnTo>
                  <a:pt x="441020" y="221780"/>
                </a:lnTo>
                <a:lnTo>
                  <a:pt x="376872" y="75958"/>
                </a:lnTo>
                <a:close/>
              </a:path>
              <a:path w="734059" h="276225">
                <a:moveTo>
                  <a:pt x="700100" y="211378"/>
                </a:moveTo>
                <a:lnTo>
                  <a:pt x="665481" y="236332"/>
                </a:lnTo>
                <a:lnTo>
                  <a:pt x="643712" y="239306"/>
                </a:lnTo>
                <a:lnTo>
                  <a:pt x="722727" y="239306"/>
                </a:lnTo>
                <a:lnTo>
                  <a:pt x="723506" y="238455"/>
                </a:lnTo>
                <a:lnTo>
                  <a:pt x="700100" y="211378"/>
                </a:lnTo>
                <a:close/>
              </a:path>
              <a:path w="734059" h="276225">
                <a:moveTo>
                  <a:pt x="546455" y="75958"/>
                </a:moveTo>
                <a:lnTo>
                  <a:pt x="506044" y="75958"/>
                </a:lnTo>
                <a:lnTo>
                  <a:pt x="441020" y="221780"/>
                </a:lnTo>
                <a:lnTo>
                  <a:pt x="481407" y="221780"/>
                </a:lnTo>
                <a:lnTo>
                  <a:pt x="546455" y="75958"/>
                </a:lnTo>
                <a:close/>
              </a:path>
              <a:path w="734059" h="276225">
                <a:moveTo>
                  <a:pt x="712134" y="110045"/>
                </a:moveTo>
                <a:lnTo>
                  <a:pt x="636358" y="110045"/>
                </a:lnTo>
                <a:lnTo>
                  <a:pt x="644721" y="110531"/>
                </a:lnTo>
                <a:lnTo>
                  <a:pt x="652551" y="111988"/>
                </a:lnTo>
                <a:lnTo>
                  <a:pt x="687246" y="139522"/>
                </a:lnTo>
                <a:lnTo>
                  <a:pt x="692759" y="156781"/>
                </a:lnTo>
                <a:lnTo>
                  <a:pt x="731634" y="156781"/>
                </a:lnTo>
                <a:lnTo>
                  <a:pt x="713524" y="111703"/>
                </a:lnTo>
                <a:lnTo>
                  <a:pt x="712134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136" y="4365955"/>
            <a:ext cx="1691678" cy="27588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978690" y="3518230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4041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40411" y="123888"/>
                </a:lnTo>
                <a:lnTo>
                  <a:pt x="40411" y="14693"/>
                </a:lnTo>
                <a:close/>
              </a:path>
              <a:path w="734059" h="276225">
                <a:moveTo>
                  <a:pt x="219227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close/>
              </a:path>
              <a:path w="734059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59" h="276225">
                <a:moveTo>
                  <a:pt x="306070" y="0"/>
                </a:moveTo>
                <a:lnTo>
                  <a:pt x="291998" y="0"/>
                </a:lnTo>
                <a:lnTo>
                  <a:pt x="285991" y="2400"/>
                </a:lnTo>
                <a:lnTo>
                  <a:pt x="276085" y="11963"/>
                </a:lnTo>
                <a:lnTo>
                  <a:pt x="273608" y="17830"/>
                </a:lnTo>
                <a:lnTo>
                  <a:pt x="273608" y="31673"/>
                </a:lnTo>
                <a:lnTo>
                  <a:pt x="276059" y="37566"/>
                </a:lnTo>
                <a:lnTo>
                  <a:pt x="285902" y="47371"/>
                </a:lnTo>
                <a:lnTo>
                  <a:pt x="291947" y="49809"/>
                </a:lnTo>
                <a:lnTo>
                  <a:pt x="306476" y="49809"/>
                </a:lnTo>
                <a:lnTo>
                  <a:pt x="312572" y="47371"/>
                </a:lnTo>
                <a:lnTo>
                  <a:pt x="322135" y="37566"/>
                </a:lnTo>
                <a:lnTo>
                  <a:pt x="324467" y="31673"/>
                </a:lnTo>
                <a:lnTo>
                  <a:pt x="324523" y="17348"/>
                </a:lnTo>
                <a:lnTo>
                  <a:pt x="322021" y="11544"/>
                </a:lnTo>
                <a:lnTo>
                  <a:pt x="312051" y="2311"/>
                </a:lnTo>
                <a:lnTo>
                  <a:pt x="306070" y="0"/>
                </a:lnTo>
                <a:close/>
              </a:path>
              <a:path w="734059" h="276225">
                <a:moveTo>
                  <a:pt x="318541" y="75958"/>
                </a:moveTo>
                <a:lnTo>
                  <a:pt x="279247" y="75958"/>
                </a:lnTo>
                <a:lnTo>
                  <a:pt x="279247" y="274167"/>
                </a:lnTo>
                <a:lnTo>
                  <a:pt x="318541" y="274167"/>
                </a:lnTo>
                <a:lnTo>
                  <a:pt x="318541" y="75958"/>
                </a:lnTo>
                <a:close/>
              </a:path>
              <a:path w="734059" h="276225">
                <a:moveTo>
                  <a:pt x="636358" y="74168"/>
                </a:moveTo>
                <a:lnTo>
                  <a:pt x="598075" y="81518"/>
                </a:lnTo>
                <a:lnTo>
                  <a:pt x="558733" y="112276"/>
                </a:lnTo>
                <a:lnTo>
                  <a:pt x="542290" y="147321"/>
                </a:lnTo>
                <a:lnTo>
                  <a:pt x="539127" y="174891"/>
                </a:lnTo>
                <a:lnTo>
                  <a:pt x="539956" y="189107"/>
                </a:lnTo>
                <a:lnTo>
                  <a:pt x="552373" y="227012"/>
                </a:lnTo>
                <a:lnTo>
                  <a:pt x="577955" y="255776"/>
                </a:lnTo>
                <a:lnTo>
                  <a:pt x="614230" y="272634"/>
                </a:lnTo>
                <a:lnTo>
                  <a:pt x="643026" y="275882"/>
                </a:lnTo>
                <a:lnTo>
                  <a:pt x="654547" y="275363"/>
                </a:lnTo>
                <a:lnTo>
                  <a:pt x="696133" y="262631"/>
                </a:lnTo>
                <a:lnTo>
                  <a:pt x="722727" y="239306"/>
                </a:lnTo>
                <a:lnTo>
                  <a:pt x="643712" y="239306"/>
                </a:lnTo>
                <a:lnTo>
                  <a:pt x="634218" y="238810"/>
                </a:lnTo>
                <a:lnTo>
                  <a:pt x="595960" y="221780"/>
                </a:lnTo>
                <a:lnTo>
                  <a:pt x="579043" y="189839"/>
                </a:lnTo>
                <a:lnTo>
                  <a:pt x="732485" y="189839"/>
                </a:lnTo>
                <a:lnTo>
                  <a:pt x="732536" y="180251"/>
                </a:lnTo>
                <a:lnTo>
                  <a:pt x="732650" y="178993"/>
                </a:lnTo>
                <a:lnTo>
                  <a:pt x="732815" y="177685"/>
                </a:lnTo>
                <a:lnTo>
                  <a:pt x="732904" y="169164"/>
                </a:lnTo>
                <a:lnTo>
                  <a:pt x="732548" y="163626"/>
                </a:lnTo>
                <a:lnTo>
                  <a:pt x="731850" y="158280"/>
                </a:lnTo>
                <a:lnTo>
                  <a:pt x="733844" y="156781"/>
                </a:lnTo>
                <a:lnTo>
                  <a:pt x="579259" y="156781"/>
                </a:lnTo>
                <a:lnTo>
                  <a:pt x="580491" y="150545"/>
                </a:lnTo>
                <a:lnTo>
                  <a:pt x="606120" y="117817"/>
                </a:lnTo>
                <a:lnTo>
                  <a:pt x="628124" y="110531"/>
                </a:lnTo>
                <a:lnTo>
                  <a:pt x="636358" y="110045"/>
                </a:lnTo>
                <a:lnTo>
                  <a:pt x="712134" y="110045"/>
                </a:lnTo>
                <a:lnTo>
                  <a:pt x="705526" y="102161"/>
                </a:lnTo>
                <a:lnTo>
                  <a:pt x="662695" y="77349"/>
                </a:lnTo>
                <a:lnTo>
                  <a:pt x="649905" y="74963"/>
                </a:lnTo>
                <a:lnTo>
                  <a:pt x="636358" y="74168"/>
                </a:lnTo>
                <a:close/>
              </a:path>
              <a:path w="734059" h="276225">
                <a:moveTo>
                  <a:pt x="376872" y="75958"/>
                </a:moveTo>
                <a:lnTo>
                  <a:pt x="335089" y="75958"/>
                </a:lnTo>
                <a:lnTo>
                  <a:pt x="423087" y="274167"/>
                </a:lnTo>
                <a:lnTo>
                  <a:pt x="458038" y="274167"/>
                </a:lnTo>
                <a:lnTo>
                  <a:pt x="481407" y="221780"/>
                </a:lnTo>
                <a:lnTo>
                  <a:pt x="441020" y="221780"/>
                </a:lnTo>
                <a:lnTo>
                  <a:pt x="376872" y="75958"/>
                </a:lnTo>
                <a:close/>
              </a:path>
              <a:path w="734059" h="276225">
                <a:moveTo>
                  <a:pt x="700100" y="211378"/>
                </a:moveTo>
                <a:lnTo>
                  <a:pt x="665481" y="236332"/>
                </a:lnTo>
                <a:lnTo>
                  <a:pt x="643712" y="239306"/>
                </a:lnTo>
                <a:lnTo>
                  <a:pt x="722727" y="239306"/>
                </a:lnTo>
                <a:lnTo>
                  <a:pt x="723506" y="238455"/>
                </a:lnTo>
                <a:lnTo>
                  <a:pt x="700100" y="211378"/>
                </a:lnTo>
                <a:close/>
              </a:path>
              <a:path w="734059" h="276225">
                <a:moveTo>
                  <a:pt x="546455" y="75958"/>
                </a:moveTo>
                <a:lnTo>
                  <a:pt x="506044" y="75958"/>
                </a:lnTo>
                <a:lnTo>
                  <a:pt x="441020" y="221780"/>
                </a:lnTo>
                <a:lnTo>
                  <a:pt x="481407" y="221780"/>
                </a:lnTo>
                <a:lnTo>
                  <a:pt x="546455" y="75958"/>
                </a:lnTo>
                <a:close/>
              </a:path>
              <a:path w="734059" h="276225">
                <a:moveTo>
                  <a:pt x="712134" y="110045"/>
                </a:moveTo>
                <a:lnTo>
                  <a:pt x="636358" y="110045"/>
                </a:lnTo>
                <a:lnTo>
                  <a:pt x="644721" y="110531"/>
                </a:lnTo>
                <a:lnTo>
                  <a:pt x="652551" y="111988"/>
                </a:lnTo>
                <a:lnTo>
                  <a:pt x="687246" y="139522"/>
                </a:lnTo>
                <a:lnTo>
                  <a:pt x="692759" y="156781"/>
                </a:lnTo>
                <a:lnTo>
                  <a:pt x="731634" y="156781"/>
                </a:lnTo>
                <a:lnTo>
                  <a:pt x="713524" y="111703"/>
                </a:lnTo>
                <a:lnTo>
                  <a:pt x="712134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2747" y="3429749"/>
            <a:ext cx="753110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150">
                <a:latin typeface="Verdana"/>
                <a:cs typeface="Verdana"/>
              </a:rPr>
              <a:t>p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efﬁciently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extract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process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wide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latin typeface="Verdana"/>
                <a:cs typeface="Verdana"/>
              </a:rPr>
              <a:t>F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25">
                <a:latin typeface="Verdana"/>
                <a:cs typeface="Verdana"/>
              </a:rPr>
              <a:t>k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trends.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8480" y="1454023"/>
            <a:ext cx="748792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90">
                <a:latin typeface="Cambria"/>
                <a:cs typeface="Cambria"/>
              </a:rPr>
              <a:t>Extracting</a:t>
            </a:r>
            <a:r>
              <a:rPr dirty="0" sz="5600" spc="-165">
                <a:latin typeface="Cambria"/>
                <a:cs typeface="Cambria"/>
              </a:rPr>
              <a:t> </a:t>
            </a:r>
            <a:r>
              <a:rPr dirty="0" sz="5600" spc="-120">
                <a:latin typeface="Cambria"/>
                <a:cs typeface="Cambria"/>
              </a:rPr>
              <a:t>Facebook</a:t>
            </a:r>
            <a:r>
              <a:rPr dirty="0" sz="5600" spc="-165">
                <a:latin typeface="Cambria"/>
                <a:cs typeface="Cambria"/>
              </a:rPr>
              <a:t> </a:t>
            </a:r>
            <a:r>
              <a:rPr dirty="0" sz="5600" spc="-60">
                <a:latin typeface="Cambria"/>
                <a:cs typeface="Cambria"/>
              </a:rPr>
              <a:t>Data</a:t>
            </a:r>
            <a:endParaRPr sz="5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5008" y="1535024"/>
            <a:ext cx="7442200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70">
                <a:latin typeface="Cambria"/>
                <a:cs typeface="Cambria"/>
              </a:rPr>
              <a:t>Analyzin</a:t>
            </a:r>
            <a:r>
              <a:rPr dirty="0" sz="5100" spc="-70">
                <a:latin typeface="Cambria"/>
                <a:cs typeface="Cambria"/>
              </a:rPr>
              <a:t>g</a:t>
            </a:r>
            <a:r>
              <a:rPr dirty="0" sz="5100" spc="-160">
                <a:latin typeface="Cambria"/>
                <a:cs typeface="Cambria"/>
              </a:rPr>
              <a:t> </a:t>
            </a:r>
            <a:r>
              <a:rPr dirty="0" sz="5100" spc="-170">
                <a:latin typeface="Cambria"/>
                <a:cs typeface="Cambria"/>
              </a:rPr>
              <a:t>Use</a:t>
            </a:r>
            <a:r>
              <a:rPr dirty="0" sz="5100" spc="-130">
                <a:latin typeface="Cambria"/>
                <a:cs typeface="Cambria"/>
              </a:rPr>
              <a:t>r</a:t>
            </a:r>
            <a:r>
              <a:rPr dirty="0" sz="5100" spc="-160">
                <a:latin typeface="Cambria"/>
                <a:cs typeface="Cambria"/>
              </a:rPr>
              <a:t> </a:t>
            </a:r>
            <a:r>
              <a:rPr dirty="0" sz="5100" spc="-110">
                <a:latin typeface="Cambria"/>
                <a:cs typeface="Cambria"/>
              </a:rPr>
              <a:t>Engagement</a:t>
            </a:r>
            <a:endParaRPr sz="5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6170" y="3508590"/>
            <a:ext cx="1362710" cy="342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64540" y="4356315"/>
            <a:ext cx="1691640" cy="275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0441877" y="3937215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40411" y="123888"/>
                </a:lnTo>
                <a:lnTo>
                  <a:pt x="40411" y="14693"/>
                </a:ln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59" h="276225">
                <a:moveTo>
                  <a:pt x="318541" y="75946"/>
                </a:moveTo>
                <a:lnTo>
                  <a:pt x="279247" y="75946"/>
                </a:lnTo>
                <a:lnTo>
                  <a:pt x="279247" y="274167"/>
                </a:lnTo>
                <a:lnTo>
                  <a:pt x="318541" y="274167"/>
                </a:lnTo>
                <a:lnTo>
                  <a:pt x="318541" y="75946"/>
                </a:lnTo>
                <a:close/>
              </a:path>
              <a:path w="734059" h="276225">
                <a:moveTo>
                  <a:pt x="324523" y="17348"/>
                </a:moveTo>
                <a:lnTo>
                  <a:pt x="322021" y="11531"/>
                </a:lnTo>
                <a:lnTo>
                  <a:pt x="317004" y="6921"/>
                </a:lnTo>
                <a:lnTo>
                  <a:pt x="312051" y="2311"/>
                </a:lnTo>
                <a:lnTo>
                  <a:pt x="306070" y="0"/>
                </a:lnTo>
                <a:lnTo>
                  <a:pt x="292011" y="0"/>
                </a:lnTo>
                <a:lnTo>
                  <a:pt x="285991" y="2387"/>
                </a:lnTo>
                <a:lnTo>
                  <a:pt x="276085" y="11963"/>
                </a:lnTo>
                <a:lnTo>
                  <a:pt x="273608" y="17830"/>
                </a:lnTo>
                <a:lnTo>
                  <a:pt x="273608" y="31673"/>
                </a:lnTo>
                <a:lnTo>
                  <a:pt x="276059" y="37566"/>
                </a:lnTo>
                <a:lnTo>
                  <a:pt x="285902" y="47358"/>
                </a:lnTo>
                <a:lnTo>
                  <a:pt x="291947" y="49809"/>
                </a:lnTo>
                <a:lnTo>
                  <a:pt x="306476" y="49809"/>
                </a:lnTo>
                <a:lnTo>
                  <a:pt x="312572" y="47358"/>
                </a:lnTo>
                <a:lnTo>
                  <a:pt x="322135" y="37566"/>
                </a:lnTo>
                <a:lnTo>
                  <a:pt x="324459" y="31673"/>
                </a:lnTo>
                <a:lnTo>
                  <a:pt x="324523" y="17348"/>
                </a:lnTo>
                <a:close/>
              </a:path>
              <a:path w="734059" h="276225">
                <a:moveTo>
                  <a:pt x="546455" y="75946"/>
                </a:moveTo>
                <a:lnTo>
                  <a:pt x="506044" y="75946"/>
                </a:lnTo>
                <a:lnTo>
                  <a:pt x="441020" y="221780"/>
                </a:lnTo>
                <a:lnTo>
                  <a:pt x="376872" y="75946"/>
                </a:lnTo>
                <a:lnTo>
                  <a:pt x="335089" y="75946"/>
                </a:lnTo>
                <a:lnTo>
                  <a:pt x="423087" y="274167"/>
                </a:lnTo>
                <a:lnTo>
                  <a:pt x="458038" y="274167"/>
                </a:lnTo>
                <a:lnTo>
                  <a:pt x="481393" y="221780"/>
                </a:lnTo>
                <a:lnTo>
                  <a:pt x="546455" y="75946"/>
                </a:lnTo>
                <a:close/>
              </a:path>
              <a:path w="734059" h="276225">
                <a:moveTo>
                  <a:pt x="733844" y="156781"/>
                </a:moveTo>
                <a:lnTo>
                  <a:pt x="731634" y="156781"/>
                </a:lnTo>
                <a:lnTo>
                  <a:pt x="729907" y="147637"/>
                </a:lnTo>
                <a:lnTo>
                  <a:pt x="727443" y="138874"/>
                </a:lnTo>
                <a:lnTo>
                  <a:pt x="724255" y="130505"/>
                </a:lnTo>
                <a:lnTo>
                  <a:pt x="720344" y="122516"/>
                </a:lnTo>
                <a:lnTo>
                  <a:pt x="713524" y="111709"/>
                </a:lnTo>
                <a:lnTo>
                  <a:pt x="712127" y="110045"/>
                </a:lnTo>
                <a:lnTo>
                  <a:pt x="705523" y="102171"/>
                </a:lnTo>
                <a:lnTo>
                  <a:pt x="696341" y="93903"/>
                </a:lnTo>
                <a:lnTo>
                  <a:pt x="692759" y="91478"/>
                </a:lnTo>
                <a:lnTo>
                  <a:pt x="692759" y="156781"/>
                </a:lnTo>
                <a:lnTo>
                  <a:pt x="579272" y="156781"/>
                </a:lnTo>
                <a:lnTo>
                  <a:pt x="599859" y="122059"/>
                </a:lnTo>
                <a:lnTo>
                  <a:pt x="636358" y="110045"/>
                </a:lnTo>
                <a:lnTo>
                  <a:pt x="644715" y="110540"/>
                </a:lnTo>
                <a:lnTo>
                  <a:pt x="683082" y="132918"/>
                </a:lnTo>
                <a:lnTo>
                  <a:pt x="692759" y="156781"/>
                </a:lnTo>
                <a:lnTo>
                  <a:pt x="692759" y="91478"/>
                </a:lnTo>
                <a:lnTo>
                  <a:pt x="649897" y="74955"/>
                </a:lnTo>
                <a:lnTo>
                  <a:pt x="636358" y="74155"/>
                </a:lnTo>
                <a:lnTo>
                  <a:pt x="622935" y="74980"/>
                </a:lnTo>
                <a:lnTo>
                  <a:pt x="586638" y="87236"/>
                </a:lnTo>
                <a:lnTo>
                  <a:pt x="551776" y="123037"/>
                </a:lnTo>
                <a:lnTo>
                  <a:pt x="539915" y="160693"/>
                </a:lnTo>
                <a:lnTo>
                  <a:pt x="539127" y="174891"/>
                </a:lnTo>
                <a:lnTo>
                  <a:pt x="539953" y="189115"/>
                </a:lnTo>
                <a:lnTo>
                  <a:pt x="552373" y="227012"/>
                </a:lnTo>
                <a:lnTo>
                  <a:pt x="577951" y="255778"/>
                </a:lnTo>
                <a:lnTo>
                  <a:pt x="614222" y="272630"/>
                </a:lnTo>
                <a:lnTo>
                  <a:pt x="643026" y="275869"/>
                </a:lnTo>
                <a:lnTo>
                  <a:pt x="654545" y="275361"/>
                </a:lnTo>
                <a:lnTo>
                  <a:pt x="696125" y="262636"/>
                </a:lnTo>
                <a:lnTo>
                  <a:pt x="722718" y="239306"/>
                </a:lnTo>
                <a:lnTo>
                  <a:pt x="723506" y="238455"/>
                </a:lnTo>
                <a:lnTo>
                  <a:pt x="700100" y="211366"/>
                </a:lnTo>
                <a:lnTo>
                  <a:pt x="692772" y="219265"/>
                </a:lnTo>
                <a:lnTo>
                  <a:pt x="685673" y="225666"/>
                </a:lnTo>
                <a:lnTo>
                  <a:pt x="643712" y="239306"/>
                </a:lnTo>
                <a:lnTo>
                  <a:pt x="634212" y="238810"/>
                </a:lnTo>
                <a:lnTo>
                  <a:pt x="595960" y="221780"/>
                </a:lnTo>
                <a:lnTo>
                  <a:pt x="579043" y="189839"/>
                </a:lnTo>
                <a:lnTo>
                  <a:pt x="732485" y="189839"/>
                </a:lnTo>
                <a:lnTo>
                  <a:pt x="732536" y="180238"/>
                </a:lnTo>
                <a:lnTo>
                  <a:pt x="732650" y="178993"/>
                </a:lnTo>
                <a:lnTo>
                  <a:pt x="732815" y="177685"/>
                </a:lnTo>
                <a:lnTo>
                  <a:pt x="732904" y="169164"/>
                </a:lnTo>
                <a:lnTo>
                  <a:pt x="732548" y="163626"/>
                </a:lnTo>
                <a:lnTo>
                  <a:pt x="731850" y="158280"/>
                </a:lnTo>
                <a:lnTo>
                  <a:pt x="733844" y="15678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8438515" marR="5080">
              <a:lnSpc>
                <a:spcPct val="101499"/>
              </a:lnSpc>
              <a:spcBef>
                <a:spcPts val="55"/>
              </a:spcBef>
            </a:pPr>
            <a:r>
              <a:rPr dirty="0" spc="-120"/>
              <a:t>T</a:t>
            </a:r>
            <a:r>
              <a:rPr dirty="0" spc="114"/>
              <a:t>h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165"/>
              <a:t>g</a:t>
            </a:r>
            <a:r>
              <a:rPr dirty="0" spc="120"/>
              <a:t>h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45"/>
              <a:t>d</a:t>
            </a:r>
            <a:r>
              <a:rPr dirty="0" spc="-180"/>
              <a:t>v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90"/>
              <a:t>c</a:t>
            </a:r>
            <a:r>
              <a:rPr dirty="0" spc="20"/>
              <a:t>e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-35"/>
              <a:t>a</a:t>
            </a:r>
            <a:r>
              <a:rPr dirty="0" spc="-20"/>
              <a:t>l</a:t>
            </a:r>
            <a:r>
              <a:rPr dirty="0" spc="-95"/>
              <a:t>y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0"/>
              <a:t>c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65"/>
              <a:t>w</a:t>
            </a:r>
            <a:r>
              <a:rPr dirty="0" spc="-20"/>
              <a:t>i</a:t>
            </a:r>
            <a:r>
              <a:rPr dirty="0" spc="30"/>
              <a:t>t</a:t>
            </a:r>
            <a:r>
              <a:rPr dirty="0" spc="120"/>
              <a:t>h</a:t>
            </a:r>
            <a:r>
              <a:rPr dirty="0" spc="-245"/>
              <a:t> </a:t>
            </a:r>
            <a:r>
              <a:rPr dirty="0" spc="165">
                <a:solidFill>
                  <a:srgbClr val="000000"/>
                </a:solidFill>
              </a:rPr>
              <a:t>H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50">
                <a:solidFill>
                  <a:srgbClr val="000000"/>
                </a:solidFill>
              </a:rPr>
              <a:t>oo</a:t>
            </a:r>
            <a:r>
              <a:rPr dirty="0" spc="105">
                <a:solidFill>
                  <a:srgbClr val="000000"/>
                </a:solidFill>
              </a:rPr>
              <a:t>p 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45"/>
              <a:t> </a:t>
            </a:r>
            <a:r>
              <a:rPr dirty="0" spc="165">
                <a:solidFill>
                  <a:srgbClr val="000000"/>
                </a:solidFill>
              </a:rPr>
              <a:t>H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-180">
                <a:solidFill>
                  <a:srgbClr val="000000"/>
                </a:solidFill>
              </a:rPr>
              <a:t>v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125"/>
              <a:t>w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165"/>
              <a:t>g</a:t>
            </a:r>
            <a:r>
              <a:rPr dirty="0" spc="-35"/>
              <a:t>a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145"/>
              <a:t>d</a:t>
            </a:r>
            <a:r>
              <a:rPr dirty="0" spc="20"/>
              <a:t>ee</a:t>
            </a:r>
            <a:r>
              <a:rPr dirty="0" spc="150"/>
              <a:t>p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95"/>
              <a:t>s</a:t>
            </a:r>
            <a:r>
              <a:rPr dirty="0" spc="-20"/>
              <a:t>i</a:t>
            </a:r>
            <a:r>
              <a:rPr dirty="0" spc="165"/>
              <a:t>g</a:t>
            </a:r>
            <a:r>
              <a:rPr dirty="0" spc="114"/>
              <a:t>h</a:t>
            </a:r>
            <a:r>
              <a:rPr dirty="0" spc="30"/>
              <a:t>t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20"/>
              <a:t>t</a:t>
            </a:r>
            <a:r>
              <a:rPr dirty="0" spc="40"/>
              <a:t>o  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20"/>
              <a:t>e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-35"/>
              <a:t>a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120"/>
              <a:t>n</a:t>
            </a:r>
            <a:r>
              <a:rPr dirty="0" spc="-245"/>
              <a:t> </a:t>
            </a:r>
            <a:r>
              <a:rPr dirty="0" spc="100">
                <a:solidFill>
                  <a:srgbClr val="000000"/>
                </a:solidFill>
              </a:rPr>
              <a:t>F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85">
                <a:solidFill>
                  <a:srgbClr val="000000"/>
                </a:solidFill>
              </a:rPr>
              <a:t>c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145">
                <a:solidFill>
                  <a:srgbClr val="000000"/>
                </a:solidFill>
              </a:rPr>
              <a:t>b</a:t>
            </a:r>
            <a:r>
              <a:rPr dirty="0" spc="50">
                <a:solidFill>
                  <a:srgbClr val="000000"/>
                </a:solidFill>
              </a:rPr>
              <a:t>oo</a:t>
            </a:r>
            <a:r>
              <a:rPr dirty="0" spc="25">
                <a:solidFill>
                  <a:srgbClr val="000000"/>
                </a:solidFill>
              </a:rPr>
              <a:t>k</a:t>
            </a:r>
            <a:r>
              <a:rPr dirty="0" spc="-420"/>
              <a:t>.</a:t>
            </a:r>
            <a:r>
              <a:rPr dirty="0" spc="-250"/>
              <a:t> </a:t>
            </a:r>
            <a:r>
              <a:rPr dirty="0" spc="-120"/>
              <a:t>T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-70"/>
              <a:t>s 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90"/>
              <a:t>c</a:t>
            </a:r>
            <a:r>
              <a:rPr dirty="0" spc="-20"/>
              <a:t>l</a:t>
            </a:r>
            <a:r>
              <a:rPr dirty="0" spc="105"/>
              <a:t>u</a:t>
            </a:r>
            <a:r>
              <a:rPr dirty="0" spc="145"/>
              <a:t>d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-35"/>
              <a:t>a</a:t>
            </a:r>
            <a:r>
              <a:rPr dirty="0" spc="-20"/>
              <a:t>l</a:t>
            </a:r>
            <a:r>
              <a:rPr dirty="0" spc="-165"/>
              <a:t>y</a:t>
            </a:r>
            <a:r>
              <a:rPr dirty="0" spc="-45"/>
              <a:t>z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50"/>
              <a:t>o</a:t>
            </a:r>
            <a:r>
              <a:rPr dirty="0" spc="-95"/>
              <a:t>s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130"/>
              <a:t>c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20"/>
              <a:t>e</a:t>
            </a:r>
            <a:r>
              <a:rPr dirty="0" spc="-65"/>
              <a:t>r  </a:t>
            </a:r>
            <a:r>
              <a:rPr dirty="0" spc="145"/>
              <a:t>d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50"/>
              <a:t>o</a:t>
            </a:r>
            <a:r>
              <a:rPr dirty="0" spc="165"/>
              <a:t>g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145"/>
              <a:t>p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110"/>
              <a:t>c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-60"/>
              <a:t>f</a:t>
            </a:r>
            <a:r>
              <a:rPr dirty="0" spc="20"/>
              <a:t>e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40"/>
              <a:t>o  </a:t>
            </a:r>
            <a:r>
              <a:rPr dirty="0" spc="105"/>
              <a:t>u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20"/>
              <a:t>e</a:t>
            </a:r>
            <a:r>
              <a:rPr dirty="0" spc="-80"/>
              <a:t>r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05"/>
              <a:t>u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90"/>
              <a:t>c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20"/>
              <a:t>e</a:t>
            </a:r>
            <a:r>
              <a:rPr dirty="0" spc="114"/>
              <a:t>h</a:t>
            </a:r>
            <a:r>
              <a:rPr dirty="0" spc="-60"/>
              <a:t>a</a:t>
            </a:r>
            <a:r>
              <a:rPr dirty="0" spc="-140"/>
              <a:t>v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-70"/>
              <a:t>r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05"/>
              <a:t>d  </a:t>
            </a:r>
            <a:r>
              <a:rPr dirty="0" spc="50"/>
              <a:t>o</a:t>
            </a:r>
            <a:r>
              <a:rPr dirty="0" spc="145"/>
              <a:t>p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-20"/>
              <a:t>i</a:t>
            </a:r>
            <a:r>
              <a:rPr dirty="0" spc="-65"/>
              <a:t>z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-35"/>
              <a:t>a</a:t>
            </a:r>
            <a:r>
              <a:rPr dirty="0" spc="165"/>
              <a:t>g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165"/>
              <a:t>g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7812" y="3503231"/>
            <a:ext cx="1362710" cy="34208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1835651" y="3503231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40411" y="14706"/>
                </a:moveTo>
                <a:lnTo>
                  <a:pt x="0" y="14706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40" y="161137"/>
                </a:lnTo>
                <a:lnTo>
                  <a:pt x="219240" y="123888"/>
                </a:lnTo>
                <a:lnTo>
                  <a:pt x="40411" y="123888"/>
                </a:lnTo>
                <a:lnTo>
                  <a:pt x="40411" y="14706"/>
                </a:lnTo>
                <a:close/>
              </a:path>
              <a:path w="734059" h="276225">
                <a:moveTo>
                  <a:pt x="219240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40" y="274167"/>
                </a:lnTo>
                <a:lnTo>
                  <a:pt x="219240" y="161137"/>
                </a:lnTo>
                <a:close/>
              </a:path>
              <a:path w="734059" h="276225">
                <a:moveTo>
                  <a:pt x="219240" y="14706"/>
                </a:moveTo>
                <a:lnTo>
                  <a:pt x="179158" y="14706"/>
                </a:lnTo>
                <a:lnTo>
                  <a:pt x="179158" y="123888"/>
                </a:lnTo>
                <a:lnTo>
                  <a:pt x="219240" y="123888"/>
                </a:lnTo>
                <a:lnTo>
                  <a:pt x="219240" y="14706"/>
                </a:lnTo>
                <a:close/>
              </a:path>
              <a:path w="734059" h="276225">
                <a:moveTo>
                  <a:pt x="306082" y="0"/>
                </a:moveTo>
                <a:lnTo>
                  <a:pt x="292011" y="0"/>
                </a:lnTo>
                <a:lnTo>
                  <a:pt x="286004" y="2400"/>
                </a:lnTo>
                <a:lnTo>
                  <a:pt x="276085" y="11963"/>
                </a:lnTo>
                <a:lnTo>
                  <a:pt x="273621" y="17830"/>
                </a:lnTo>
                <a:lnTo>
                  <a:pt x="273621" y="31673"/>
                </a:lnTo>
                <a:lnTo>
                  <a:pt x="276072" y="37566"/>
                </a:lnTo>
                <a:lnTo>
                  <a:pt x="280962" y="42468"/>
                </a:lnTo>
                <a:lnTo>
                  <a:pt x="285915" y="47358"/>
                </a:lnTo>
                <a:lnTo>
                  <a:pt x="291960" y="49809"/>
                </a:lnTo>
                <a:lnTo>
                  <a:pt x="306476" y="49809"/>
                </a:lnTo>
                <a:lnTo>
                  <a:pt x="312572" y="47358"/>
                </a:lnTo>
                <a:lnTo>
                  <a:pt x="322148" y="37566"/>
                </a:lnTo>
                <a:lnTo>
                  <a:pt x="324480" y="31673"/>
                </a:lnTo>
                <a:lnTo>
                  <a:pt x="324535" y="17348"/>
                </a:lnTo>
                <a:lnTo>
                  <a:pt x="322033" y="11531"/>
                </a:lnTo>
                <a:lnTo>
                  <a:pt x="317017" y="6921"/>
                </a:lnTo>
                <a:lnTo>
                  <a:pt x="312064" y="2311"/>
                </a:lnTo>
                <a:lnTo>
                  <a:pt x="306082" y="0"/>
                </a:lnTo>
                <a:close/>
              </a:path>
              <a:path w="734059" h="276225">
                <a:moveTo>
                  <a:pt x="318554" y="75958"/>
                </a:moveTo>
                <a:lnTo>
                  <a:pt x="279260" y="75958"/>
                </a:lnTo>
                <a:lnTo>
                  <a:pt x="279260" y="274167"/>
                </a:lnTo>
                <a:lnTo>
                  <a:pt x="318554" y="274167"/>
                </a:lnTo>
                <a:lnTo>
                  <a:pt x="318554" y="75958"/>
                </a:lnTo>
                <a:close/>
              </a:path>
              <a:path w="734059" h="276225">
                <a:moveTo>
                  <a:pt x="636371" y="74168"/>
                </a:moveTo>
                <a:lnTo>
                  <a:pt x="598088" y="81518"/>
                </a:lnTo>
                <a:lnTo>
                  <a:pt x="558740" y="112276"/>
                </a:lnTo>
                <a:lnTo>
                  <a:pt x="542302" y="147316"/>
                </a:lnTo>
                <a:lnTo>
                  <a:pt x="539140" y="174891"/>
                </a:lnTo>
                <a:lnTo>
                  <a:pt x="539968" y="189107"/>
                </a:lnTo>
                <a:lnTo>
                  <a:pt x="552386" y="227012"/>
                </a:lnTo>
                <a:lnTo>
                  <a:pt x="577968" y="255782"/>
                </a:lnTo>
                <a:lnTo>
                  <a:pt x="614243" y="272634"/>
                </a:lnTo>
                <a:lnTo>
                  <a:pt x="643039" y="275882"/>
                </a:lnTo>
                <a:lnTo>
                  <a:pt x="654554" y="275363"/>
                </a:lnTo>
                <a:lnTo>
                  <a:pt x="696135" y="262631"/>
                </a:lnTo>
                <a:lnTo>
                  <a:pt x="722728" y="239318"/>
                </a:lnTo>
                <a:lnTo>
                  <a:pt x="643712" y="239318"/>
                </a:lnTo>
                <a:lnTo>
                  <a:pt x="634220" y="238821"/>
                </a:lnTo>
                <a:lnTo>
                  <a:pt x="595963" y="221780"/>
                </a:lnTo>
                <a:lnTo>
                  <a:pt x="579056" y="189839"/>
                </a:lnTo>
                <a:lnTo>
                  <a:pt x="732485" y="189839"/>
                </a:lnTo>
                <a:lnTo>
                  <a:pt x="732536" y="180251"/>
                </a:lnTo>
                <a:lnTo>
                  <a:pt x="732650" y="178993"/>
                </a:lnTo>
                <a:lnTo>
                  <a:pt x="732828" y="177685"/>
                </a:lnTo>
                <a:lnTo>
                  <a:pt x="732917" y="169164"/>
                </a:lnTo>
                <a:lnTo>
                  <a:pt x="732561" y="163626"/>
                </a:lnTo>
                <a:lnTo>
                  <a:pt x="731850" y="158280"/>
                </a:lnTo>
                <a:lnTo>
                  <a:pt x="733856" y="156781"/>
                </a:lnTo>
                <a:lnTo>
                  <a:pt x="579272" y="156781"/>
                </a:lnTo>
                <a:lnTo>
                  <a:pt x="580504" y="150545"/>
                </a:lnTo>
                <a:lnTo>
                  <a:pt x="606132" y="117817"/>
                </a:lnTo>
                <a:lnTo>
                  <a:pt x="628137" y="110531"/>
                </a:lnTo>
                <a:lnTo>
                  <a:pt x="636371" y="110045"/>
                </a:lnTo>
                <a:lnTo>
                  <a:pt x="712139" y="110045"/>
                </a:lnTo>
                <a:lnTo>
                  <a:pt x="705527" y="102161"/>
                </a:lnTo>
                <a:lnTo>
                  <a:pt x="662706" y="77349"/>
                </a:lnTo>
                <a:lnTo>
                  <a:pt x="649918" y="74963"/>
                </a:lnTo>
                <a:lnTo>
                  <a:pt x="636371" y="74168"/>
                </a:lnTo>
                <a:close/>
              </a:path>
              <a:path w="734059" h="276225">
                <a:moveTo>
                  <a:pt x="376872" y="75958"/>
                </a:moveTo>
                <a:lnTo>
                  <a:pt x="335102" y="75958"/>
                </a:lnTo>
                <a:lnTo>
                  <a:pt x="423100" y="274167"/>
                </a:lnTo>
                <a:lnTo>
                  <a:pt x="458038" y="274167"/>
                </a:lnTo>
                <a:lnTo>
                  <a:pt x="481410" y="221780"/>
                </a:lnTo>
                <a:lnTo>
                  <a:pt x="441032" y="221780"/>
                </a:lnTo>
                <a:lnTo>
                  <a:pt x="376872" y="75958"/>
                </a:lnTo>
                <a:close/>
              </a:path>
              <a:path w="734059" h="276225">
                <a:moveTo>
                  <a:pt x="700112" y="211378"/>
                </a:moveTo>
                <a:lnTo>
                  <a:pt x="665493" y="236329"/>
                </a:lnTo>
                <a:lnTo>
                  <a:pt x="643712" y="239318"/>
                </a:lnTo>
                <a:lnTo>
                  <a:pt x="722728" y="239318"/>
                </a:lnTo>
                <a:lnTo>
                  <a:pt x="723519" y="238455"/>
                </a:lnTo>
                <a:lnTo>
                  <a:pt x="700112" y="211378"/>
                </a:lnTo>
                <a:close/>
              </a:path>
              <a:path w="734059" h="276225">
                <a:moveTo>
                  <a:pt x="546468" y="75958"/>
                </a:moveTo>
                <a:lnTo>
                  <a:pt x="506056" y="75958"/>
                </a:lnTo>
                <a:lnTo>
                  <a:pt x="441032" y="221780"/>
                </a:lnTo>
                <a:lnTo>
                  <a:pt x="481410" y="221780"/>
                </a:lnTo>
                <a:lnTo>
                  <a:pt x="546468" y="75958"/>
                </a:lnTo>
                <a:close/>
              </a:path>
              <a:path w="734059" h="276225">
                <a:moveTo>
                  <a:pt x="712139" y="110045"/>
                </a:moveTo>
                <a:lnTo>
                  <a:pt x="636371" y="110045"/>
                </a:lnTo>
                <a:lnTo>
                  <a:pt x="644734" y="110531"/>
                </a:lnTo>
                <a:lnTo>
                  <a:pt x="652562" y="111988"/>
                </a:lnTo>
                <a:lnTo>
                  <a:pt x="687258" y="139522"/>
                </a:lnTo>
                <a:lnTo>
                  <a:pt x="692759" y="156781"/>
                </a:lnTo>
                <a:lnTo>
                  <a:pt x="731647" y="156781"/>
                </a:lnTo>
                <a:lnTo>
                  <a:pt x="713529" y="111703"/>
                </a:lnTo>
                <a:lnTo>
                  <a:pt x="712139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7844" y="4350956"/>
            <a:ext cx="1691678" cy="27588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835651" y="3503231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40411" y="14706"/>
                </a:moveTo>
                <a:lnTo>
                  <a:pt x="0" y="14706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40" y="161137"/>
                </a:lnTo>
                <a:lnTo>
                  <a:pt x="219240" y="123888"/>
                </a:lnTo>
                <a:lnTo>
                  <a:pt x="40411" y="123888"/>
                </a:lnTo>
                <a:lnTo>
                  <a:pt x="40411" y="14706"/>
                </a:lnTo>
                <a:close/>
              </a:path>
              <a:path w="734059" h="276225">
                <a:moveTo>
                  <a:pt x="219240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40" y="274167"/>
                </a:lnTo>
                <a:lnTo>
                  <a:pt x="219240" y="161137"/>
                </a:lnTo>
                <a:close/>
              </a:path>
              <a:path w="734059" h="276225">
                <a:moveTo>
                  <a:pt x="219240" y="14706"/>
                </a:moveTo>
                <a:lnTo>
                  <a:pt x="179158" y="14706"/>
                </a:lnTo>
                <a:lnTo>
                  <a:pt x="179158" y="123888"/>
                </a:lnTo>
                <a:lnTo>
                  <a:pt x="219240" y="123888"/>
                </a:lnTo>
                <a:lnTo>
                  <a:pt x="219240" y="14706"/>
                </a:lnTo>
                <a:close/>
              </a:path>
              <a:path w="734059" h="276225">
                <a:moveTo>
                  <a:pt x="306082" y="0"/>
                </a:moveTo>
                <a:lnTo>
                  <a:pt x="292011" y="0"/>
                </a:lnTo>
                <a:lnTo>
                  <a:pt x="286004" y="2400"/>
                </a:lnTo>
                <a:lnTo>
                  <a:pt x="276085" y="11963"/>
                </a:lnTo>
                <a:lnTo>
                  <a:pt x="273621" y="17830"/>
                </a:lnTo>
                <a:lnTo>
                  <a:pt x="273621" y="31673"/>
                </a:lnTo>
                <a:lnTo>
                  <a:pt x="276072" y="37566"/>
                </a:lnTo>
                <a:lnTo>
                  <a:pt x="280962" y="42468"/>
                </a:lnTo>
                <a:lnTo>
                  <a:pt x="285915" y="47358"/>
                </a:lnTo>
                <a:lnTo>
                  <a:pt x="291960" y="49809"/>
                </a:lnTo>
                <a:lnTo>
                  <a:pt x="306476" y="49809"/>
                </a:lnTo>
                <a:lnTo>
                  <a:pt x="312572" y="47358"/>
                </a:lnTo>
                <a:lnTo>
                  <a:pt x="322148" y="37566"/>
                </a:lnTo>
                <a:lnTo>
                  <a:pt x="324480" y="31673"/>
                </a:lnTo>
                <a:lnTo>
                  <a:pt x="324535" y="17348"/>
                </a:lnTo>
                <a:lnTo>
                  <a:pt x="322033" y="11531"/>
                </a:lnTo>
                <a:lnTo>
                  <a:pt x="317017" y="6921"/>
                </a:lnTo>
                <a:lnTo>
                  <a:pt x="312064" y="2311"/>
                </a:lnTo>
                <a:lnTo>
                  <a:pt x="306082" y="0"/>
                </a:lnTo>
                <a:close/>
              </a:path>
              <a:path w="734059" h="276225">
                <a:moveTo>
                  <a:pt x="318554" y="75958"/>
                </a:moveTo>
                <a:lnTo>
                  <a:pt x="279260" y="75958"/>
                </a:lnTo>
                <a:lnTo>
                  <a:pt x="279260" y="274167"/>
                </a:lnTo>
                <a:lnTo>
                  <a:pt x="318554" y="274167"/>
                </a:lnTo>
                <a:lnTo>
                  <a:pt x="318554" y="75958"/>
                </a:lnTo>
                <a:close/>
              </a:path>
              <a:path w="734059" h="276225">
                <a:moveTo>
                  <a:pt x="636371" y="74168"/>
                </a:moveTo>
                <a:lnTo>
                  <a:pt x="598088" y="81518"/>
                </a:lnTo>
                <a:lnTo>
                  <a:pt x="558740" y="112276"/>
                </a:lnTo>
                <a:lnTo>
                  <a:pt x="542302" y="147316"/>
                </a:lnTo>
                <a:lnTo>
                  <a:pt x="539140" y="174891"/>
                </a:lnTo>
                <a:lnTo>
                  <a:pt x="539968" y="189107"/>
                </a:lnTo>
                <a:lnTo>
                  <a:pt x="552386" y="227012"/>
                </a:lnTo>
                <a:lnTo>
                  <a:pt x="577968" y="255782"/>
                </a:lnTo>
                <a:lnTo>
                  <a:pt x="614243" y="272634"/>
                </a:lnTo>
                <a:lnTo>
                  <a:pt x="643039" y="275882"/>
                </a:lnTo>
                <a:lnTo>
                  <a:pt x="654554" y="275363"/>
                </a:lnTo>
                <a:lnTo>
                  <a:pt x="696135" y="262631"/>
                </a:lnTo>
                <a:lnTo>
                  <a:pt x="722728" y="239318"/>
                </a:lnTo>
                <a:lnTo>
                  <a:pt x="643712" y="239318"/>
                </a:lnTo>
                <a:lnTo>
                  <a:pt x="634220" y="238821"/>
                </a:lnTo>
                <a:lnTo>
                  <a:pt x="595963" y="221780"/>
                </a:lnTo>
                <a:lnTo>
                  <a:pt x="579056" y="189839"/>
                </a:lnTo>
                <a:lnTo>
                  <a:pt x="732485" y="189839"/>
                </a:lnTo>
                <a:lnTo>
                  <a:pt x="732536" y="180251"/>
                </a:lnTo>
                <a:lnTo>
                  <a:pt x="732650" y="178993"/>
                </a:lnTo>
                <a:lnTo>
                  <a:pt x="732828" y="177685"/>
                </a:lnTo>
                <a:lnTo>
                  <a:pt x="732917" y="169164"/>
                </a:lnTo>
                <a:lnTo>
                  <a:pt x="732561" y="163626"/>
                </a:lnTo>
                <a:lnTo>
                  <a:pt x="731850" y="158280"/>
                </a:lnTo>
                <a:lnTo>
                  <a:pt x="733856" y="156781"/>
                </a:lnTo>
                <a:lnTo>
                  <a:pt x="579272" y="156781"/>
                </a:lnTo>
                <a:lnTo>
                  <a:pt x="580504" y="150545"/>
                </a:lnTo>
                <a:lnTo>
                  <a:pt x="606132" y="117817"/>
                </a:lnTo>
                <a:lnTo>
                  <a:pt x="628137" y="110531"/>
                </a:lnTo>
                <a:lnTo>
                  <a:pt x="636371" y="110045"/>
                </a:lnTo>
                <a:lnTo>
                  <a:pt x="712139" y="110045"/>
                </a:lnTo>
                <a:lnTo>
                  <a:pt x="705527" y="102161"/>
                </a:lnTo>
                <a:lnTo>
                  <a:pt x="662706" y="77349"/>
                </a:lnTo>
                <a:lnTo>
                  <a:pt x="649918" y="74963"/>
                </a:lnTo>
                <a:lnTo>
                  <a:pt x="636371" y="74168"/>
                </a:lnTo>
                <a:close/>
              </a:path>
              <a:path w="734059" h="276225">
                <a:moveTo>
                  <a:pt x="376872" y="75958"/>
                </a:moveTo>
                <a:lnTo>
                  <a:pt x="335102" y="75958"/>
                </a:lnTo>
                <a:lnTo>
                  <a:pt x="423100" y="274167"/>
                </a:lnTo>
                <a:lnTo>
                  <a:pt x="458038" y="274167"/>
                </a:lnTo>
                <a:lnTo>
                  <a:pt x="481410" y="221780"/>
                </a:lnTo>
                <a:lnTo>
                  <a:pt x="441032" y="221780"/>
                </a:lnTo>
                <a:lnTo>
                  <a:pt x="376872" y="75958"/>
                </a:lnTo>
                <a:close/>
              </a:path>
              <a:path w="734059" h="276225">
                <a:moveTo>
                  <a:pt x="700112" y="211378"/>
                </a:moveTo>
                <a:lnTo>
                  <a:pt x="665493" y="236329"/>
                </a:lnTo>
                <a:lnTo>
                  <a:pt x="643712" y="239318"/>
                </a:lnTo>
                <a:lnTo>
                  <a:pt x="722728" y="239318"/>
                </a:lnTo>
                <a:lnTo>
                  <a:pt x="723519" y="238455"/>
                </a:lnTo>
                <a:lnTo>
                  <a:pt x="700112" y="211378"/>
                </a:lnTo>
                <a:close/>
              </a:path>
              <a:path w="734059" h="276225">
                <a:moveTo>
                  <a:pt x="546468" y="75958"/>
                </a:moveTo>
                <a:lnTo>
                  <a:pt x="506056" y="75958"/>
                </a:lnTo>
                <a:lnTo>
                  <a:pt x="441032" y="221780"/>
                </a:lnTo>
                <a:lnTo>
                  <a:pt x="481410" y="221780"/>
                </a:lnTo>
                <a:lnTo>
                  <a:pt x="546468" y="75958"/>
                </a:lnTo>
                <a:close/>
              </a:path>
              <a:path w="734059" h="276225">
                <a:moveTo>
                  <a:pt x="712139" y="110045"/>
                </a:moveTo>
                <a:lnTo>
                  <a:pt x="636371" y="110045"/>
                </a:lnTo>
                <a:lnTo>
                  <a:pt x="644734" y="110531"/>
                </a:lnTo>
                <a:lnTo>
                  <a:pt x="652562" y="111988"/>
                </a:lnTo>
                <a:lnTo>
                  <a:pt x="687258" y="139522"/>
                </a:lnTo>
                <a:lnTo>
                  <a:pt x="692759" y="156781"/>
                </a:lnTo>
                <a:lnTo>
                  <a:pt x="731647" y="156781"/>
                </a:lnTo>
                <a:lnTo>
                  <a:pt x="713529" y="111703"/>
                </a:lnTo>
                <a:lnTo>
                  <a:pt x="712139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05241" y="3414751"/>
            <a:ext cx="7007859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150">
                <a:latin typeface="Verdana"/>
                <a:cs typeface="Verdana"/>
              </a:rPr>
              <a:t>p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100">
                <a:latin typeface="Verdana"/>
                <a:cs typeface="Verdana"/>
              </a:rPr>
              <a:t>F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90">
                <a:latin typeface="Verdana"/>
                <a:cs typeface="Verdana"/>
              </a:rPr>
              <a:t>c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25">
                <a:latin typeface="Verdana"/>
                <a:cs typeface="Verdana"/>
              </a:rPr>
              <a:t>k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platform.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78574" y="1458074"/>
            <a:ext cx="7557134" cy="8140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50">
                <a:latin typeface="Cambria"/>
                <a:cs typeface="Cambria"/>
              </a:rPr>
              <a:t>Identifying</a:t>
            </a:r>
            <a:r>
              <a:rPr dirty="0" sz="5150" spc="-170">
                <a:latin typeface="Cambria"/>
                <a:cs typeface="Cambria"/>
              </a:rPr>
              <a:t> </a:t>
            </a:r>
            <a:r>
              <a:rPr dirty="0" sz="5150" spc="-75">
                <a:latin typeface="Cambria"/>
                <a:cs typeface="Cambria"/>
              </a:rPr>
              <a:t>Trending</a:t>
            </a:r>
            <a:r>
              <a:rPr dirty="0" sz="5150" spc="-165">
                <a:latin typeface="Cambria"/>
                <a:cs typeface="Cambria"/>
              </a:rPr>
              <a:t> </a:t>
            </a:r>
            <a:r>
              <a:rPr dirty="0" sz="5150" spc="-95">
                <a:latin typeface="Cambria"/>
                <a:cs typeface="Cambria"/>
              </a:rPr>
              <a:t>Topics</a:t>
            </a:r>
            <a:endParaRPr sz="5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0513" y="3518230"/>
            <a:ext cx="1362722" cy="34208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188365" y="3518230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4041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40411" y="123888"/>
                </a:lnTo>
                <a:lnTo>
                  <a:pt x="40411" y="14693"/>
                </a:lnTo>
                <a:close/>
              </a:path>
              <a:path w="734059" h="276225">
                <a:moveTo>
                  <a:pt x="219227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close/>
              </a:path>
              <a:path w="734059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59" h="276225">
                <a:moveTo>
                  <a:pt x="306070" y="0"/>
                </a:moveTo>
                <a:lnTo>
                  <a:pt x="291998" y="0"/>
                </a:lnTo>
                <a:lnTo>
                  <a:pt x="285991" y="2400"/>
                </a:lnTo>
                <a:lnTo>
                  <a:pt x="276085" y="11963"/>
                </a:lnTo>
                <a:lnTo>
                  <a:pt x="273608" y="17830"/>
                </a:lnTo>
                <a:lnTo>
                  <a:pt x="273608" y="31673"/>
                </a:lnTo>
                <a:lnTo>
                  <a:pt x="276059" y="37566"/>
                </a:lnTo>
                <a:lnTo>
                  <a:pt x="285902" y="47371"/>
                </a:lnTo>
                <a:lnTo>
                  <a:pt x="291947" y="49809"/>
                </a:lnTo>
                <a:lnTo>
                  <a:pt x="306476" y="49809"/>
                </a:lnTo>
                <a:lnTo>
                  <a:pt x="312572" y="47371"/>
                </a:lnTo>
                <a:lnTo>
                  <a:pt x="322135" y="37566"/>
                </a:lnTo>
                <a:lnTo>
                  <a:pt x="324467" y="31673"/>
                </a:lnTo>
                <a:lnTo>
                  <a:pt x="324523" y="17348"/>
                </a:lnTo>
                <a:lnTo>
                  <a:pt x="322021" y="11544"/>
                </a:lnTo>
                <a:lnTo>
                  <a:pt x="312051" y="2311"/>
                </a:lnTo>
                <a:lnTo>
                  <a:pt x="306070" y="0"/>
                </a:lnTo>
                <a:close/>
              </a:path>
              <a:path w="734059" h="276225">
                <a:moveTo>
                  <a:pt x="318541" y="75958"/>
                </a:moveTo>
                <a:lnTo>
                  <a:pt x="279247" y="75958"/>
                </a:lnTo>
                <a:lnTo>
                  <a:pt x="279247" y="274167"/>
                </a:lnTo>
                <a:lnTo>
                  <a:pt x="318541" y="274167"/>
                </a:lnTo>
                <a:lnTo>
                  <a:pt x="318541" y="75958"/>
                </a:lnTo>
                <a:close/>
              </a:path>
              <a:path w="734059" h="276225">
                <a:moveTo>
                  <a:pt x="636358" y="74168"/>
                </a:moveTo>
                <a:lnTo>
                  <a:pt x="598075" y="81518"/>
                </a:lnTo>
                <a:lnTo>
                  <a:pt x="558733" y="112276"/>
                </a:lnTo>
                <a:lnTo>
                  <a:pt x="542290" y="147321"/>
                </a:lnTo>
                <a:lnTo>
                  <a:pt x="539127" y="174891"/>
                </a:lnTo>
                <a:lnTo>
                  <a:pt x="539956" y="189107"/>
                </a:lnTo>
                <a:lnTo>
                  <a:pt x="552373" y="227012"/>
                </a:lnTo>
                <a:lnTo>
                  <a:pt x="577955" y="255776"/>
                </a:lnTo>
                <a:lnTo>
                  <a:pt x="614230" y="272634"/>
                </a:lnTo>
                <a:lnTo>
                  <a:pt x="643026" y="275882"/>
                </a:lnTo>
                <a:lnTo>
                  <a:pt x="654547" y="275363"/>
                </a:lnTo>
                <a:lnTo>
                  <a:pt x="696133" y="262631"/>
                </a:lnTo>
                <a:lnTo>
                  <a:pt x="722727" y="239306"/>
                </a:lnTo>
                <a:lnTo>
                  <a:pt x="643712" y="239306"/>
                </a:lnTo>
                <a:lnTo>
                  <a:pt x="634218" y="238810"/>
                </a:lnTo>
                <a:lnTo>
                  <a:pt x="595960" y="221780"/>
                </a:lnTo>
                <a:lnTo>
                  <a:pt x="579043" y="189839"/>
                </a:lnTo>
                <a:lnTo>
                  <a:pt x="732485" y="189839"/>
                </a:lnTo>
                <a:lnTo>
                  <a:pt x="732536" y="180251"/>
                </a:lnTo>
                <a:lnTo>
                  <a:pt x="732650" y="178993"/>
                </a:lnTo>
                <a:lnTo>
                  <a:pt x="732815" y="177685"/>
                </a:lnTo>
                <a:lnTo>
                  <a:pt x="732904" y="169164"/>
                </a:lnTo>
                <a:lnTo>
                  <a:pt x="732548" y="163626"/>
                </a:lnTo>
                <a:lnTo>
                  <a:pt x="731850" y="158280"/>
                </a:lnTo>
                <a:lnTo>
                  <a:pt x="733844" y="156781"/>
                </a:lnTo>
                <a:lnTo>
                  <a:pt x="579259" y="156781"/>
                </a:lnTo>
                <a:lnTo>
                  <a:pt x="580491" y="150545"/>
                </a:lnTo>
                <a:lnTo>
                  <a:pt x="606120" y="117817"/>
                </a:lnTo>
                <a:lnTo>
                  <a:pt x="628124" y="110531"/>
                </a:lnTo>
                <a:lnTo>
                  <a:pt x="636358" y="110045"/>
                </a:lnTo>
                <a:lnTo>
                  <a:pt x="712134" y="110045"/>
                </a:lnTo>
                <a:lnTo>
                  <a:pt x="705526" y="102161"/>
                </a:lnTo>
                <a:lnTo>
                  <a:pt x="662695" y="77349"/>
                </a:lnTo>
                <a:lnTo>
                  <a:pt x="649905" y="74963"/>
                </a:lnTo>
                <a:lnTo>
                  <a:pt x="636358" y="74168"/>
                </a:lnTo>
                <a:close/>
              </a:path>
              <a:path w="734059" h="276225">
                <a:moveTo>
                  <a:pt x="376872" y="75958"/>
                </a:moveTo>
                <a:lnTo>
                  <a:pt x="335089" y="75958"/>
                </a:lnTo>
                <a:lnTo>
                  <a:pt x="423087" y="274167"/>
                </a:lnTo>
                <a:lnTo>
                  <a:pt x="458038" y="274167"/>
                </a:lnTo>
                <a:lnTo>
                  <a:pt x="481407" y="221780"/>
                </a:lnTo>
                <a:lnTo>
                  <a:pt x="441020" y="221780"/>
                </a:lnTo>
                <a:lnTo>
                  <a:pt x="376872" y="75958"/>
                </a:lnTo>
                <a:close/>
              </a:path>
              <a:path w="734059" h="276225">
                <a:moveTo>
                  <a:pt x="700100" y="211378"/>
                </a:moveTo>
                <a:lnTo>
                  <a:pt x="665481" y="236332"/>
                </a:lnTo>
                <a:lnTo>
                  <a:pt x="643712" y="239306"/>
                </a:lnTo>
                <a:lnTo>
                  <a:pt x="722727" y="239306"/>
                </a:lnTo>
                <a:lnTo>
                  <a:pt x="723506" y="238455"/>
                </a:lnTo>
                <a:lnTo>
                  <a:pt x="700100" y="211378"/>
                </a:lnTo>
                <a:close/>
              </a:path>
              <a:path w="734059" h="276225">
                <a:moveTo>
                  <a:pt x="546455" y="75958"/>
                </a:moveTo>
                <a:lnTo>
                  <a:pt x="506044" y="75958"/>
                </a:lnTo>
                <a:lnTo>
                  <a:pt x="441020" y="221780"/>
                </a:lnTo>
                <a:lnTo>
                  <a:pt x="481407" y="221780"/>
                </a:lnTo>
                <a:lnTo>
                  <a:pt x="546455" y="75958"/>
                </a:lnTo>
                <a:close/>
              </a:path>
              <a:path w="734059" h="276225">
                <a:moveTo>
                  <a:pt x="712134" y="110045"/>
                </a:moveTo>
                <a:lnTo>
                  <a:pt x="636358" y="110045"/>
                </a:lnTo>
                <a:lnTo>
                  <a:pt x="644721" y="110531"/>
                </a:lnTo>
                <a:lnTo>
                  <a:pt x="652551" y="111988"/>
                </a:lnTo>
                <a:lnTo>
                  <a:pt x="687246" y="139522"/>
                </a:lnTo>
                <a:lnTo>
                  <a:pt x="692759" y="156781"/>
                </a:lnTo>
                <a:lnTo>
                  <a:pt x="731634" y="156781"/>
                </a:lnTo>
                <a:lnTo>
                  <a:pt x="713524" y="111703"/>
                </a:lnTo>
                <a:lnTo>
                  <a:pt x="712134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351" y="4794580"/>
            <a:ext cx="1691665" cy="27588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188365" y="3518230"/>
            <a:ext cx="734060" cy="276225"/>
          </a:xfrm>
          <a:custGeom>
            <a:avLst/>
            <a:gdLst/>
            <a:ahLst/>
            <a:cxnLst/>
            <a:rect l="l" t="t" r="r" b="b"/>
            <a:pathLst>
              <a:path w="734059" h="276225">
                <a:moveTo>
                  <a:pt x="40411" y="14693"/>
                </a:move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61137"/>
                </a:lnTo>
                <a:lnTo>
                  <a:pt x="219227" y="161137"/>
                </a:lnTo>
                <a:lnTo>
                  <a:pt x="219227" y="123888"/>
                </a:lnTo>
                <a:lnTo>
                  <a:pt x="40411" y="123888"/>
                </a:lnTo>
                <a:lnTo>
                  <a:pt x="40411" y="14693"/>
                </a:lnTo>
                <a:close/>
              </a:path>
              <a:path w="734059" h="276225">
                <a:moveTo>
                  <a:pt x="219227" y="161137"/>
                </a:moveTo>
                <a:lnTo>
                  <a:pt x="179158" y="161137"/>
                </a:lnTo>
                <a:lnTo>
                  <a:pt x="179158" y="274167"/>
                </a:lnTo>
                <a:lnTo>
                  <a:pt x="219227" y="274167"/>
                </a:lnTo>
                <a:lnTo>
                  <a:pt x="219227" y="161137"/>
                </a:lnTo>
                <a:close/>
              </a:path>
              <a:path w="734059" h="276225">
                <a:moveTo>
                  <a:pt x="219227" y="14693"/>
                </a:moveTo>
                <a:lnTo>
                  <a:pt x="179158" y="14693"/>
                </a:lnTo>
                <a:lnTo>
                  <a:pt x="179158" y="123888"/>
                </a:lnTo>
                <a:lnTo>
                  <a:pt x="219227" y="123888"/>
                </a:lnTo>
                <a:lnTo>
                  <a:pt x="219227" y="14693"/>
                </a:lnTo>
                <a:close/>
              </a:path>
              <a:path w="734059" h="276225">
                <a:moveTo>
                  <a:pt x="306070" y="0"/>
                </a:moveTo>
                <a:lnTo>
                  <a:pt x="291998" y="0"/>
                </a:lnTo>
                <a:lnTo>
                  <a:pt x="285991" y="2400"/>
                </a:lnTo>
                <a:lnTo>
                  <a:pt x="276085" y="11963"/>
                </a:lnTo>
                <a:lnTo>
                  <a:pt x="273608" y="17830"/>
                </a:lnTo>
                <a:lnTo>
                  <a:pt x="273608" y="31673"/>
                </a:lnTo>
                <a:lnTo>
                  <a:pt x="276059" y="37566"/>
                </a:lnTo>
                <a:lnTo>
                  <a:pt x="285902" y="47371"/>
                </a:lnTo>
                <a:lnTo>
                  <a:pt x="291947" y="49809"/>
                </a:lnTo>
                <a:lnTo>
                  <a:pt x="306476" y="49809"/>
                </a:lnTo>
                <a:lnTo>
                  <a:pt x="312572" y="47371"/>
                </a:lnTo>
                <a:lnTo>
                  <a:pt x="322135" y="37566"/>
                </a:lnTo>
                <a:lnTo>
                  <a:pt x="324467" y="31673"/>
                </a:lnTo>
                <a:lnTo>
                  <a:pt x="324523" y="17348"/>
                </a:lnTo>
                <a:lnTo>
                  <a:pt x="322021" y="11544"/>
                </a:lnTo>
                <a:lnTo>
                  <a:pt x="312051" y="2311"/>
                </a:lnTo>
                <a:lnTo>
                  <a:pt x="306070" y="0"/>
                </a:lnTo>
                <a:close/>
              </a:path>
              <a:path w="734059" h="276225">
                <a:moveTo>
                  <a:pt x="318541" y="75958"/>
                </a:moveTo>
                <a:lnTo>
                  <a:pt x="279247" y="75958"/>
                </a:lnTo>
                <a:lnTo>
                  <a:pt x="279247" y="274167"/>
                </a:lnTo>
                <a:lnTo>
                  <a:pt x="318541" y="274167"/>
                </a:lnTo>
                <a:lnTo>
                  <a:pt x="318541" y="75958"/>
                </a:lnTo>
                <a:close/>
              </a:path>
              <a:path w="734059" h="276225">
                <a:moveTo>
                  <a:pt x="636358" y="74168"/>
                </a:moveTo>
                <a:lnTo>
                  <a:pt x="598075" y="81518"/>
                </a:lnTo>
                <a:lnTo>
                  <a:pt x="558733" y="112276"/>
                </a:lnTo>
                <a:lnTo>
                  <a:pt x="542290" y="147321"/>
                </a:lnTo>
                <a:lnTo>
                  <a:pt x="539127" y="174891"/>
                </a:lnTo>
                <a:lnTo>
                  <a:pt x="539956" y="189107"/>
                </a:lnTo>
                <a:lnTo>
                  <a:pt x="552373" y="227012"/>
                </a:lnTo>
                <a:lnTo>
                  <a:pt x="577955" y="255776"/>
                </a:lnTo>
                <a:lnTo>
                  <a:pt x="614230" y="272634"/>
                </a:lnTo>
                <a:lnTo>
                  <a:pt x="643026" y="275882"/>
                </a:lnTo>
                <a:lnTo>
                  <a:pt x="654547" y="275363"/>
                </a:lnTo>
                <a:lnTo>
                  <a:pt x="696133" y="262631"/>
                </a:lnTo>
                <a:lnTo>
                  <a:pt x="722727" y="239306"/>
                </a:lnTo>
                <a:lnTo>
                  <a:pt x="643712" y="239306"/>
                </a:lnTo>
                <a:lnTo>
                  <a:pt x="634218" y="238810"/>
                </a:lnTo>
                <a:lnTo>
                  <a:pt x="595960" y="221780"/>
                </a:lnTo>
                <a:lnTo>
                  <a:pt x="579043" y="189839"/>
                </a:lnTo>
                <a:lnTo>
                  <a:pt x="732485" y="189839"/>
                </a:lnTo>
                <a:lnTo>
                  <a:pt x="732536" y="180251"/>
                </a:lnTo>
                <a:lnTo>
                  <a:pt x="732650" y="178993"/>
                </a:lnTo>
                <a:lnTo>
                  <a:pt x="732815" y="177685"/>
                </a:lnTo>
                <a:lnTo>
                  <a:pt x="732904" y="169164"/>
                </a:lnTo>
                <a:lnTo>
                  <a:pt x="732548" y="163626"/>
                </a:lnTo>
                <a:lnTo>
                  <a:pt x="731850" y="158280"/>
                </a:lnTo>
                <a:lnTo>
                  <a:pt x="733844" y="156781"/>
                </a:lnTo>
                <a:lnTo>
                  <a:pt x="579259" y="156781"/>
                </a:lnTo>
                <a:lnTo>
                  <a:pt x="580491" y="150545"/>
                </a:lnTo>
                <a:lnTo>
                  <a:pt x="606120" y="117817"/>
                </a:lnTo>
                <a:lnTo>
                  <a:pt x="628124" y="110531"/>
                </a:lnTo>
                <a:lnTo>
                  <a:pt x="636358" y="110045"/>
                </a:lnTo>
                <a:lnTo>
                  <a:pt x="712134" y="110045"/>
                </a:lnTo>
                <a:lnTo>
                  <a:pt x="705526" y="102161"/>
                </a:lnTo>
                <a:lnTo>
                  <a:pt x="662695" y="77349"/>
                </a:lnTo>
                <a:lnTo>
                  <a:pt x="649905" y="74963"/>
                </a:lnTo>
                <a:lnTo>
                  <a:pt x="636358" y="74168"/>
                </a:lnTo>
                <a:close/>
              </a:path>
              <a:path w="734059" h="276225">
                <a:moveTo>
                  <a:pt x="376872" y="75958"/>
                </a:moveTo>
                <a:lnTo>
                  <a:pt x="335089" y="75958"/>
                </a:lnTo>
                <a:lnTo>
                  <a:pt x="423087" y="274167"/>
                </a:lnTo>
                <a:lnTo>
                  <a:pt x="458038" y="274167"/>
                </a:lnTo>
                <a:lnTo>
                  <a:pt x="481407" y="221780"/>
                </a:lnTo>
                <a:lnTo>
                  <a:pt x="441020" y="221780"/>
                </a:lnTo>
                <a:lnTo>
                  <a:pt x="376872" y="75958"/>
                </a:lnTo>
                <a:close/>
              </a:path>
              <a:path w="734059" h="276225">
                <a:moveTo>
                  <a:pt x="700100" y="211378"/>
                </a:moveTo>
                <a:lnTo>
                  <a:pt x="665481" y="236332"/>
                </a:lnTo>
                <a:lnTo>
                  <a:pt x="643712" y="239306"/>
                </a:lnTo>
                <a:lnTo>
                  <a:pt x="722727" y="239306"/>
                </a:lnTo>
                <a:lnTo>
                  <a:pt x="723506" y="238455"/>
                </a:lnTo>
                <a:lnTo>
                  <a:pt x="700100" y="211378"/>
                </a:lnTo>
                <a:close/>
              </a:path>
              <a:path w="734059" h="276225">
                <a:moveTo>
                  <a:pt x="546455" y="75958"/>
                </a:moveTo>
                <a:lnTo>
                  <a:pt x="506044" y="75958"/>
                </a:lnTo>
                <a:lnTo>
                  <a:pt x="441020" y="221780"/>
                </a:lnTo>
                <a:lnTo>
                  <a:pt x="481407" y="221780"/>
                </a:lnTo>
                <a:lnTo>
                  <a:pt x="546455" y="75958"/>
                </a:lnTo>
                <a:close/>
              </a:path>
              <a:path w="734059" h="276225">
                <a:moveTo>
                  <a:pt x="712134" y="110045"/>
                </a:moveTo>
                <a:lnTo>
                  <a:pt x="636358" y="110045"/>
                </a:lnTo>
                <a:lnTo>
                  <a:pt x="644721" y="110531"/>
                </a:lnTo>
                <a:lnTo>
                  <a:pt x="652551" y="111988"/>
                </a:lnTo>
                <a:lnTo>
                  <a:pt x="687246" y="139522"/>
                </a:lnTo>
                <a:lnTo>
                  <a:pt x="692759" y="156781"/>
                </a:lnTo>
                <a:lnTo>
                  <a:pt x="731634" y="156781"/>
                </a:lnTo>
                <a:lnTo>
                  <a:pt x="713524" y="111703"/>
                </a:lnTo>
                <a:lnTo>
                  <a:pt x="712134" y="11004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2734" y="3429749"/>
            <a:ext cx="7475855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28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150">
                <a:latin typeface="Verdana"/>
                <a:cs typeface="Verdana"/>
              </a:rPr>
              <a:t>p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latin typeface="Verdana"/>
                <a:cs typeface="Verdana"/>
              </a:rPr>
              <a:t>H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-180">
                <a:latin typeface="Verdana"/>
                <a:cs typeface="Verdana"/>
              </a:rPr>
              <a:t>v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create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compelling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visualizations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m  </a:t>
            </a:r>
            <a:r>
              <a:rPr dirty="0" sz="2750" spc="100">
                <a:latin typeface="Verdana"/>
                <a:cs typeface="Verdana"/>
              </a:rPr>
              <a:t>F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85">
                <a:latin typeface="Verdana"/>
                <a:cs typeface="Verdana"/>
              </a:rPr>
              <a:t>c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145">
                <a:latin typeface="Verdana"/>
                <a:cs typeface="Verdana"/>
              </a:rPr>
              <a:t>b</a:t>
            </a:r>
            <a:r>
              <a:rPr dirty="0" sz="2750" spc="50">
                <a:latin typeface="Verdana"/>
                <a:cs typeface="Verdana"/>
              </a:rPr>
              <a:t>oo</a:t>
            </a:r>
            <a:r>
              <a:rPr dirty="0" sz="2750" spc="25">
                <a:latin typeface="Verdana"/>
                <a:cs typeface="Verdana"/>
              </a:rPr>
              <a:t>k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enable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stakeholders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gain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clear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77265" y="1444498"/>
            <a:ext cx="61537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5">
                <a:latin typeface="Cambria"/>
                <a:cs typeface="Cambria"/>
              </a:rPr>
              <a:t>Visualizing</a:t>
            </a:r>
            <a:r>
              <a:rPr dirty="0" sz="6000" spc="-229">
                <a:latin typeface="Cambria"/>
                <a:cs typeface="Cambria"/>
              </a:rPr>
              <a:t> </a:t>
            </a:r>
            <a:r>
              <a:rPr dirty="0" sz="6000" spc="-85">
                <a:latin typeface="Cambria"/>
                <a:cs typeface="Cambria"/>
              </a:rPr>
              <a:t>Insights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2024-04-23T13:13:15Z</dcterms:created>
  <dcterms:modified xsi:type="dcterms:W3CDTF">2024-04-23T13:13:15Z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2024-04-23T00:00:00Z</vt:filetime>
  </property>
</Properties>
</file>