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1" Type="http://schemas.openxmlformats.org/officeDocument/2006/relationships/hyperlink" Target="https://www.nist.gov/cyberframework"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1" Type="http://schemas.openxmlformats.org/officeDocument/2006/relationships/hyperlink" Target="https://www.nist.gov/cyberframework"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1D51F4-E194-44FA-984D-399A41B1C803}"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E8E1A52B-50AC-4B49-AA93-15607CD3A352}">
      <dgm:prSet/>
      <dgm:spPr/>
      <dgm:t>
        <a:bodyPr/>
        <a:lstStyle/>
        <a:p>
          <a:r>
            <a:rPr lang="en-US" b="1"/>
            <a:t>Interviewee 4: Consultant for IT Security</a:t>
          </a:r>
          <a:endParaRPr lang="en-US"/>
        </a:p>
      </dgm:t>
    </dgm:pt>
    <dgm:pt modelId="{409C9B93-1872-4DDC-AFBA-62DCF9DA4D9B}" type="parTrans" cxnId="{8B488026-342B-4560-94B4-048E5BF89220}">
      <dgm:prSet/>
      <dgm:spPr/>
      <dgm:t>
        <a:bodyPr/>
        <a:lstStyle/>
        <a:p>
          <a:endParaRPr lang="en-US"/>
        </a:p>
      </dgm:t>
    </dgm:pt>
    <dgm:pt modelId="{5D455A9C-F9F2-4540-B5E7-58931EB7CEE9}" type="sibTrans" cxnId="{8B488026-342B-4560-94B4-048E5BF89220}">
      <dgm:prSet/>
      <dgm:spPr/>
      <dgm:t>
        <a:bodyPr/>
        <a:lstStyle/>
        <a:p>
          <a:endParaRPr lang="en-US"/>
        </a:p>
      </dgm:t>
    </dgm:pt>
    <dgm:pt modelId="{BFE5458A-C463-4B9A-93C9-2A2DCBD4F6A3}">
      <dgm:prSet/>
      <dgm:spPr/>
      <dgm:t>
        <a:bodyPr/>
        <a:lstStyle/>
        <a:p>
          <a:r>
            <a:rPr lang="en-US"/>
            <a:t>Risk management: Stresses the value of ongoing observation and risk assessments. suggests improving security posture by putting a zero-trust security model into practice.</a:t>
          </a:r>
        </a:p>
      </dgm:t>
    </dgm:pt>
    <dgm:pt modelId="{0262E693-F8CC-464A-AF4B-7AE7C508C7C6}" type="parTrans" cxnId="{043538FC-25B9-4101-9BB0-FD5A72EAC17A}">
      <dgm:prSet/>
      <dgm:spPr/>
      <dgm:t>
        <a:bodyPr/>
        <a:lstStyle/>
        <a:p>
          <a:endParaRPr lang="en-US"/>
        </a:p>
      </dgm:t>
    </dgm:pt>
    <dgm:pt modelId="{DC907285-42D8-40A8-8975-84BA5A8B095A}" type="sibTrans" cxnId="{043538FC-25B9-4101-9BB0-FD5A72EAC17A}">
      <dgm:prSet/>
      <dgm:spPr/>
      <dgm:t>
        <a:bodyPr/>
        <a:lstStyle/>
        <a:p>
          <a:endParaRPr lang="en-US"/>
        </a:p>
      </dgm:t>
    </dgm:pt>
    <dgm:pt modelId="{9A0FC010-EC69-4A2E-8E29-AB86BEF5F751}">
      <dgm:prSet/>
      <dgm:spPr/>
      <dgm:t>
        <a:bodyPr/>
        <a:lstStyle/>
        <a:p>
          <a:r>
            <a:rPr lang="en-US"/>
            <a:t>Incident Response: Highlights how important it is to identify and address incidents quickly. suggests utilizing AI and automation to speed up incident response procedures.</a:t>
          </a:r>
        </a:p>
      </dgm:t>
    </dgm:pt>
    <dgm:pt modelId="{55588CC8-90D8-48AA-8CD8-BF3A70FDB204}" type="parTrans" cxnId="{D026E56C-207F-41DB-935F-DBE11C0B95C0}">
      <dgm:prSet/>
      <dgm:spPr/>
      <dgm:t>
        <a:bodyPr/>
        <a:lstStyle/>
        <a:p>
          <a:endParaRPr lang="en-US"/>
        </a:p>
      </dgm:t>
    </dgm:pt>
    <dgm:pt modelId="{1E868892-856D-4E1B-A8F1-C6C21152A881}" type="sibTrans" cxnId="{D026E56C-207F-41DB-935F-DBE11C0B95C0}">
      <dgm:prSet/>
      <dgm:spPr/>
      <dgm:t>
        <a:bodyPr/>
        <a:lstStyle/>
        <a:p>
          <a:endParaRPr lang="en-US"/>
        </a:p>
      </dgm:t>
    </dgm:pt>
    <dgm:pt modelId="{3C00153F-67D4-4E2C-9F04-EBB2158F2D11}">
      <dgm:prSet/>
      <dgm:spPr/>
      <dgm:t>
        <a:bodyPr/>
        <a:lstStyle/>
        <a:p>
          <a:r>
            <a:rPr lang="en-US" b="1"/>
            <a:t>Fifth Interviewee: CISO, Technology Firm</a:t>
          </a:r>
          <a:endParaRPr lang="en-US"/>
        </a:p>
      </dgm:t>
    </dgm:pt>
    <dgm:pt modelId="{999B1398-A690-43B2-A034-56D726E89D18}" type="parTrans" cxnId="{B4198027-C66B-47D8-AD2E-2448FA59D85A}">
      <dgm:prSet/>
      <dgm:spPr/>
      <dgm:t>
        <a:bodyPr/>
        <a:lstStyle/>
        <a:p>
          <a:endParaRPr lang="en-US"/>
        </a:p>
      </dgm:t>
    </dgm:pt>
    <dgm:pt modelId="{C942B768-CD97-4F32-905C-D5E524C13697}" type="sibTrans" cxnId="{B4198027-C66B-47D8-AD2E-2448FA59D85A}">
      <dgm:prSet/>
      <dgm:spPr/>
      <dgm:t>
        <a:bodyPr/>
        <a:lstStyle/>
        <a:p>
          <a:endParaRPr lang="en-US"/>
        </a:p>
      </dgm:t>
    </dgm:pt>
    <dgm:pt modelId="{B3D16EBC-6A75-4D1A-9E86-84AF8F81D958}">
      <dgm:prSet/>
      <dgm:spPr/>
      <dgm:t>
        <a:bodyPr/>
        <a:lstStyle/>
        <a:p>
          <a:r>
            <a:rPr lang="en-US"/>
            <a:t>Risk management places a high priority on safeguarding trade secrets and intellectual property. puts in place robust access restrictions and safeguards against data loss.</a:t>
          </a:r>
        </a:p>
      </dgm:t>
    </dgm:pt>
    <dgm:pt modelId="{427683B2-0064-4BD7-BC6F-D64D90E1D7BF}" type="parTrans" cxnId="{92716DCC-ED41-45DC-85FE-13C822A27FF9}">
      <dgm:prSet/>
      <dgm:spPr/>
      <dgm:t>
        <a:bodyPr/>
        <a:lstStyle/>
        <a:p>
          <a:endParaRPr lang="en-US"/>
        </a:p>
      </dgm:t>
    </dgm:pt>
    <dgm:pt modelId="{481785E8-0162-4744-B59D-E51F224041CE}" type="sibTrans" cxnId="{92716DCC-ED41-45DC-85FE-13C822A27FF9}">
      <dgm:prSet/>
      <dgm:spPr/>
      <dgm:t>
        <a:bodyPr/>
        <a:lstStyle/>
        <a:p>
          <a:endParaRPr lang="en-US"/>
        </a:p>
      </dgm:t>
    </dgm:pt>
    <dgm:pt modelId="{708E2984-1E26-4E83-8B8D-993CC4256F2D}">
      <dgm:prSet/>
      <dgm:spPr/>
      <dgm:t>
        <a:bodyPr/>
        <a:lstStyle/>
        <a:p>
          <a:r>
            <a:rPr lang="en-US"/>
            <a:t>Rapid threat containment and elimination are the main goals of incident response. increases the effectiveness of incident response by utilizing automation and threat intelligence.</a:t>
          </a:r>
        </a:p>
      </dgm:t>
    </dgm:pt>
    <dgm:pt modelId="{82081031-B014-4F15-884F-D02E5BFF1C30}" type="parTrans" cxnId="{95021E39-F3C2-4402-827A-0DA1FF788538}">
      <dgm:prSet/>
      <dgm:spPr/>
      <dgm:t>
        <a:bodyPr/>
        <a:lstStyle/>
        <a:p>
          <a:endParaRPr lang="en-US"/>
        </a:p>
      </dgm:t>
    </dgm:pt>
    <dgm:pt modelId="{B066F2FC-C424-406E-B3C9-7AEE24EB680B}" type="sibTrans" cxnId="{95021E39-F3C2-4402-827A-0DA1FF788538}">
      <dgm:prSet/>
      <dgm:spPr/>
      <dgm:t>
        <a:bodyPr/>
        <a:lstStyle/>
        <a:p>
          <a:endParaRPr lang="en-US"/>
        </a:p>
      </dgm:t>
    </dgm:pt>
    <dgm:pt modelId="{4313CC63-0F41-4104-85B9-05D583B1AEE8}" type="pres">
      <dgm:prSet presAssocID="{601D51F4-E194-44FA-984D-399A41B1C803}" presName="Name0" presStyleCnt="0">
        <dgm:presLayoutVars>
          <dgm:dir/>
          <dgm:resizeHandles val="exact"/>
        </dgm:presLayoutVars>
      </dgm:prSet>
      <dgm:spPr/>
    </dgm:pt>
    <dgm:pt modelId="{FF523681-339F-40A0-8638-6307468AB033}" type="pres">
      <dgm:prSet presAssocID="{E8E1A52B-50AC-4B49-AA93-15607CD3A352}" presName="node" presStyleLbl="node1" presStyleIdx="0" presStyleCnt="6">
        <dgm:presLayoutVars>
          <dgm:bulletEnabled val="1"/>
        </dgm:presLayoutVars>
      </dgm:prSet>
      <dgm:spPr/>
    </dgm:pt>
    <dgm:pt modelId="{A40FF876-A071-4E06-991C-1A79E51AC6FD}" type="pres">
      <dgm:prSet presAssocID="{5D455A9C-F9F2-4540-B5E7-58931EB7CEE9}" presName="sibTrans" presStyleLbl="sibTrans1D1" presStyleIdx="0" presStyleCnt="5"/>
      <dgm:spPr/>
    </dgm:pt>
    <dgm:pt modelId="{19FAED72-093A-4FD9-BE3C-E87675BFE1E2}" type="pres">
      <dgm:prSet presAssocID="{5D455A9C-F9F2-4540-B5E7-58931EB7CEE9}" presName="connectorText" presStyleLbl="sibTrans1D1" presStyleIdx="0" presStyleCnt="5"/>
      <dgm:spPr/>
    </dgm:pt>
    <dgm:pt modelId="{52FBDD4D-DE91-45F9-BD4F-C45A9413CB94}" type="pres">
      <dgm:prSet presAssocID="{BFE5458A-C463-4B9A-93C9-2A2DCBD4F6A3}" presName="node" presStyleLbl="node1" presStyleIdx="1" presStyleCnt="6">
        <dgm:presLayoutVars>
          <dgm:bulletEnabled val="1"/>
        </dgm:presLayoutVars>
      </dgm:prSet>
      <dgm:spPr/>
    </dgm:pt>
    <dgm:pt modelId="{F2971466-DB1B-4291-AE6D-8B229C66174C}" type="pres">
      <dgm:prSet presAssocID="{DC907285-42D8-40A8-8975-84BA5A8B095A}" presName="sibTrans" presStyleLbl="sibTrans1D1" presStyleIdx="1" presStyleCnt="5"/>
      <dgm:spPr/>
    </dgm:pt>
    <dgm:pt modelId="{C044FFF9-72BF-4762-AA89-402679B46709}" type="pres">
      <dgm:prSet presAssocID="{DC907285-42D8-40A8-8975-84BA5A8B095A}" presName="connectorText" presStyleLbl="sibTrans1D1" presStyleIdx="1" presStyleCnt="5"/>
      <dgm:spPr/>
    </dgm:pt>
    <dgm:pt modelId="{7CF81603-E7B3-469D-8510-807E54FB2F8F}" type="pres">
      <dgm:prSet presAssocID="{9A0FC010-EC69-4A2E-8E29-AB86BEF5F751}" presName="node" presStyleLbl="node1" presStyleIdx="2" presStyleCnt="6">
        <dgm:presLayoutVars>
          <dgm:bulletEnabled val="1"/>
        </dgm:presLayoutVars>
      </dgm:prSet>
      <dgm:spPr/>
    </dgm:pt>
    <dgm:pt modelId="{C49DF0E1-AA60-43E4-A47B-7B1D438363EC}" type="pres">
      <dgm:prSet presAssocID="{1E868892-856D-4E1B-A8F1-C6C21152A881}" presName="sibTrans" presStyleLbl="sibTrans1D1" presStyleIdx="2" presStyleCnt="5"/>
      <dgm:spPr/>
    </dgm:pt>
    <dgm:pt modelId="{DCD6C9B0-FB5E-468A-85C3-498778074CE4}" type="pres">
      <dgm:prSet presAssocID="{1E868892-856D-4E1B-A8F1-C6C21152A881}" presName="connectorText" presStyleLbl="sibTrans1D1" presStyleIdx="2" presStyleCnt="5"/>
      <dgm:spPr/>
    </dgm:pt>
    <dgm:pt modelId="{E1E71F8F-6D0B-416C-A2B6-658E7D6A58FB}" type="pres">
      <dgm:prSet presAssocID="{3C00153F-67D4-4E2C-9F04-EBB2158F2D11}" presName="node" presStyleLbl="node1" presStyleIdx="3" presStyleCnt="6">
        <dgm:presLayoutVars>
          <dgm:bulletEnabled val="1"/>
        </dgm:presLayoutVars>
      </dgm:prSet>
      <dgm:spPr/>
    </dgm:pt>
    <dgm:pt modelId="{A0068636-E638-44EE-B51E-4F30B258A197}" type="pres">
      <dgm:prSet presAssocID="{C942B768-CD97-4F32-905C-D5E524C13697}" presName="sibTrans" presStyleLbl="sibTrans1D1" presStyleIdx="3" presStyleCnt="5"/>
      <dgm:spPr/>
    </dgm:pt>
    <dgm:pt modelId="{74DF2D02-63E0-4603-BCE6-CC8F56F551F2}" type="pres">
      <dgm:prSet presAssocID="{C942B768-CD97-4F32-905C-D5E524C13697}" presName="connectorText" presStyleLbl="sibTrans1D1" presStyleIdx="3" presStyleCnt="5"/>
      <dgm:spPr/>
    </dgm:pt>
    <dgm:pt modelId="{3FE0A50F-7EC3-4E89-82CC-4736603D9FA5}" type="pres">
      <dgm:prSet presAssocID="{B3D16EBC-6A75-4D1A-9E86-84AF8F81D958}" presName="node" presStyleLbl="node1" presStyleIdx="4" presStyleCnt="6">
        <dgm:presLayoutVars>
          <dgm:bulletEnabled val="1"/>
        </dgm:presLayoutVars>
      </dgm:prSet>
      <dgm:spPr/>
    </dgm:pt>
    <dgm:pt modelId="{F7517E22-BE2A-4C93-9559-AE729C449D23}" type="pres">
      <dgm:prSet presAssocID="{481785E8-0162-4744-B59D-E51F224041CE}" presName="sibTrans" presStyleLbl="sibTrans1D1" presStyleIdx="4" presStyleCnt="5"/>
      <dgm:spPr/>
    </dgm:pt>
    <dgm:pt modelId="{3BD2714B-5576-4867-8DD9-65FFD75A88D0}" type="pres">
      <dgm:prSet presAssocID="{481785E8-0162-4744-B59D-E51F224041CE}" presName="connectorText" presStyleLbl="sibTrans1D1" presStyleIdx="4" presStyleCnt="5"/>
      <dgm:spPr/>
    </dgm:pt>
    <dgm:pt modelId="{E4A37B38-D2C1-49B0-99E0-839A116C439A}" type="pres">
      <dgm:prSet presAssocID="{708E2984-1E26-4E83-8B8D-993CC4256F2D}" presName="node" presStyleLbl="node1" presStyleIdx="5" presStyleCnt="6">
        <dgm:presLayoutVars>
          <dgm:bulletEnabled val="1"/>
        </dgm:presLayoutVars>
      </dgm:prSet>
      <dgm:spPr/>
    </dgm:pt>
  </dgm:ptLst>
  <dgm:cxnLst>
    <dgm:cxn modelId="{B0C43C1C-D5CD-4168-803A-8C3EFC974D3D}" type="presOf" srcId="{601D51F4-E194-44FA-984D-399A41B1C803}" destId="{4313CC63-0F41-4104-85B9-05D583B1AEE8}" srcOrd="0" destOrd="0" presId="urn:microsoft.com/office/officeart/2016/7/layout/RepeatingBendingProcessNew"/>
    <dgm:cxn modelId="{8B488026-342B-4560-94B4-048E5BF89220}" srcId="{601D51F4-E194-44FA-984D-399A41B1C803}" destId="{E8E1A52B-50AC-4B49-AA93-15607CD3A352}" srcOrd="0" destOrd="0" parTransId="{409C9B93-1872-4DDC-AFBA-62DCF9DA4D9B}" sibTransId="{5D455A9C-F9F2-4540-B5E7-58931EB7CEE9}"/>
    <dgm:cxn modelId="{B4198027-C66B-47D8-AD2E-2448FA59D85A}" srcId="{601D51F4-E194-44FA-984D-399A41B1C803}" destId="{3C00153F-67D4-4E2C-9F04-EBB2158F2D11}" srcOrd="3" destOrd="0" parTransId="{999B1398-A690-43B2-A034-56D726E89D18}" sibTransId="{C942B768-CD97-4F32-905C-D5E524C13697}"/>
    <dgm:cxn modelId="{2FD2AD2F-AC6D-4AE6-95FF-45B97749EED9}" type="presOf" srcId="{B3D16EBC-6A75-4D1A-9E86-84AF8F81D958}" destId="{3FE0A50F-7EC3-4E89-82CC-4736603D9FA5}" srcOrd="0" destOrd="0" presId="urn:microsoft.com/office/officeart/2016/7/layout/RepeatingBendingProcessNew"/>
    <dgm:cxn modelId="{95021E39-F3C2-4402-827A-0DA1FF788538}" srcId="{601D51F4-E194-44FA-984D-399A41B1C803}" destId="{708E2984-1E26-4E83-8B8D-993CC4256F2D}" srcOrd="5" destOrd="0" parTransId="{82081031-B014-4F15-884F-D02E5BFF1C30}" sibTransId="{B066F2FC-C424-406E-B3C9-7AEE24EB680B}"/>
    <dgm:cxn modelId="{7B06F740-4CB3-49A7-B83A-72DB38B6A58A}" type="presOf" srcId="{3C00153F-67D4-4E2C-9F04-EBB2158F2D11}" destId="{E1E71F8F-6D0B-416C-A2B6-658E7D6A58FB}" srcOrd="0" destOrd="0" presId="urn:microsoft.com/office/officeart/2016/7/layout/RepeatingBendingProcessNew"/>
    <dgm:cxn modelId="{0E71075E-DB4D-4086-BC52-487777619869}" type="presOf" srcId="{DC907285-42D8-40A8-8975-84BA5A8B095A}" destId="{F2971466-DB1B-4291-AE6D-8B229C66174C}" srcOrd="0" destOrd="0" presId="urn:microsoft.com/office/officeart/2016/7/layout/RepeatingBendingProcessNew"/>
    <dgm:cxn modelId="{B24AB76B-865D-4E91-B12F-F8EBA2B81AF4}" type="presOf" srcId="{DC907285-42D8-40A8-8975-84BA5A8B095A}" destId="{C044FFF9-72BF-4762-AA89-402679B46709}" srcOrd="1" destOrd="0" presId="urn:microsoft.com/office/officeart/2016/7/layout/RepeatingBendingProcessNew"/>
    <dgm:cxn modelId="{D026E56C-207F-41DB-935F-DBE11C0B95C0}" srcId="{601D51F4-E194-44FA-984D-399A41B1C803}" destId="{9A0FC010-EC69-4A2E-8E29-AB86BEF5F751}" srcOrd="2" destOrd="0" parTransId="{55588CC8-90D8-48AA-8CD8-BF3A70FDB204}" sibTransId="{1E868892-856D-4E1B-A8F1-C6C21152A881}"/>
    <dgm:cxn modelId="{6A5DC270-8DEA-49FD-8ED3-2C8AC502110D}" type="presOf" srcId="{1E868892-856D-4E1B-A8F1-C6C21152A881}" destId="{C49DF0E1-AA60-43E4-A47B-7B1D438363EC}" srcOrd="0" destOrd="0" presId="urn:microsoft.com/office/officeart/2016/7/layout/RepeatingBendingProcessNew"/>
    <dgm:cxn modelId="{F22C1478-1E9D-43A7-B8A8-D483F690E8D7}" type="presOf" srcId="{1E868892-856D-4E1B-A8F1-C6C21152A881}" destId="{DCD6C9B0-FB5E-468A-85C3-498778074CE4}" srcOrd="1" destOrd="0" presId="urn:microsoft.com/office/officeart/2016/7/layout/RepeatingBendingProcessNew"/>
    <dgm:cxn modelId="{2EB58586-A5BD-41CA-A21B-C2C8FF3E6FCB}" type="presOf" srcId="{C942B768-CD97-4F32-905C-D5E524C13697}" destId="{A0068636-E638-44EE-B51E-4F30B258A197}" srcOrd="0" destOrd="0" presId="urn:microsoft.com/office/officeart/2016/7/layout/RepeatingBendingProcessNew"/>
    <dgm:cxn modelId="{A43CEFAB-4BCD-4047-9DC3-E4A49224000D}" type="presOf" srcId="{481785E8-0162-4744-B59D-E51F224041CE}" destId="{3BD2714B-5576-4867-8DD9-65FFD75A88D0}" srcOrd="1" destOrd="0" presId="urn:microsoft.com/office/officeart/2016/7/layout/RepeatingBendingProcessNew"/>
    <dgm:cxn modelId="{E087BCC0-504F-44AF-8E5D-D5173AB6C8E9}" type="presOf" srcId="{481785E8-0162-4744-B59D-E51F224041CE}" destId="{F7517E22-BE2A-4C93-9559-AE729C449D23}" srcOrd="0" destOrd="0" presId="urn:microsoft.com/office/officeart/2016/7/layout/RepeatingBendingProcessNew"/>
    <dgm:cxn modelId="{5AD71AC8-13C5-4BC7-AAC1-13B856E8AFAC}" type="presOf" srcId="{5D455A9C-F9F2-4540-B5E7-58931EB7CEE9}" destId="{19FAED72-093A-4FD9-BE3C-E87675BFE1E2}" srcOrd="1" destOrd="0" presId="urn:microsoft.com/office/officeart/2016/7/layout/RepeatingBendingProcessNew"/>
    <dgm:cxn modelId="{92716DCC-ED41-45DC-85FE-13C822A27FF9}" srcId="{601D51F4-E194-44FA-984D-399A41B1C803}" destId="{B3D16EBC-6A75-4D1A-9E86-84AF8F81D958}" srcOrd="4" destOrd="0" parTransId="{427683B2-0064-4BD7-BC6F-D64D90E1D7BF}" sibTransId="{481785E8-0162-4744-B59D-E51F224041CE}"/>
    <dgm:cxn modelId="{79527FCD-38DD-46A2-A09D-F8B095ABCE95}" type="presOf" srcId="{C942B768-CD97-4F32-905C-D5E524C13697}" destId="{74DF2D02-63E0-4603-BCE6-CC8F56F551F2}" srcOrd="1" destOrd="0" presId="urn:microsoft.com/office/officeart/2016/7/layout/RepeatingBendingProcessNew"/>
    <dgm:cxn modelId="{3ACACBD9-C7CE-46AC-82D7-F60212C561F1}" type="presOf" srcId="{9A0FC010-EC69-4A2E-8E29-AB86BEF5F751}" destId="{7CF81603-E7B3-469D-8510-807E54FB2F8F}" srcOrd="0" destOrd="0" presId="urn:microsoft.com/office/officeart/2016/7/layout/RepeatingBendingProcessNew"/>
    <dgm:cxn modelId="{E4E56ADB-88F3-44E5-B243-65DF4999218D}" type="presOf" srcId="{BFE5458A-C463-4B9A-93C9-2A2DCBD4F6A3}" destId="{52FBDD4D-DE91-45F9-BD4F-C45A9413CB94}" srcOrd="0" destOrd="0" presId="urn:microsoft.com/office/officeart/2016/7/layout/RepeatingBendingProcessNew"/>
    <dgm:cxn modelId="{0A58FDDB-0F52-4746-84CD-E0B93ACB064C}" type="presOf" srcId="{5D455A9C-F9F2-4540-B5E7-58931EB7CEE9}" destId="{A40FF876-A071-4E06-991C-1A79E51AC6FD}" srcOrd="0" destOrd="0" presId="urn:microsoft.com/office/officeart/2016/7/layout/RepeatingBendingProcessNew"/>
    <dgm:cxn modelId="{E37EDCF6-FD21-48BF-840A-FA4BF69D13A2}" type="presOf" srcId="{E8E1A52B-50AC-4B49-AA93-15607CD3A352}" destId="{FF523681-339F-40A0-8638-6307468AB033}" srcOrd="0" destOrd="0" presId="urn:microsoft.com/office/officeart/2016/7/layout/RepeatingBendingProcessNew"/>
    <dgm:cxn modelId="{3E1D44F7-A630-4A21-A5DD-0FE64E24E9E6}" type="presOf" srcId="{708E2984-1E26-4E83-8B8D-993CC4256F2D}" destId="{E4A37B38-D2C1-49B0-99E0-839A116C439A}" srcOrd="0" destOrd="0" presId="urn:microsoft.com/office/officeart/2016/7/layout/RepeatingBendingProcessNew"/>
    <dgm:cxn modelId="{043538FC-25B9-4101-9BB0-FD5A72EAC17A}" srcId="{601D51F4-E194-44FA-984D-399A41B1C803}" destId="{BFE5458A-C463-4B9A-93C9-2A2DCBD4F6A3}" srcOrd="1" destOrd="0" parTransId="{0262E693-F8CC-464A-AF4B-7AE7C508C7C6}" sibTransId="{DC907285-42D8-40A8-8975-84BA5A8B095A}"/>
    <dgm:cxn modelId="{C65EE039-4952-4F8F-99FC-B5833AECAAE4}" type="presParOf" srcId="{4313CC63-0F41-4104-85B9-05D583B1AEE8}" destId="{FF523681-339F-40A0-8638-6307468AB033}" srcOrd="0" destOrd="0" presId="urn:microsoft.com/office/officeart/2016/7/layout/RepeatingBendingProcessNew"/>
    <dgm:cxn modelId="{276857FF-FC46-4A3B-B2B0-05CD7750F071}" type="presParOf" srcId="{4313CC63-0F41-4104-85B9-05D583B1AEE8}" destId="{A40FF876-A071-4E06-991C-1A79E51AC6FD}" srcOrd="1" destOrd="0" presId="urn:microsoft.com/office/officeart/2016/7/layout/RepeatingBendingProcessNew"/>
    <dgm:cxn modelId="{0C7DC1AC-49D2-4C15-A6FD-E4E95413A8E6}" type="presParOf" srcId="{A40FF876-A071-4E06-991C-1A79E51AC6FD}" destId="{19FAED72-093A-4FD9-BE3C-E87675BFE1E2}" srcOrd="0" destOrd="0" presId="urn:microsoft.com/office/officeart/2016/7/layout/RepeatingBendingProcessNew"/>
    <dgm:cxn modelId="{C6C8DEBA-497C-4C8C-B2EB-BD290AA50414}" type="presParOf" srcId="{4313CC63-0F41-4104-85B9-05D583B1AEE8}" destId="{52FBDD4D-DE91-45F9-BD4F-C45A9413CB94}" srcOrd="2" destOrd="0" presId="urn:microsoft.com/office/officeart/2016/7/layout/RepeatingBendingProcessNew"/>
    <dgm:cxn modelId="{1D5677BA-B241-48F7-9DC4-94C88FA96AC1}" type="presParOf" srcId="{4313CC63-0F41-4104-85B9-05D583B1AEE8}" destId="{F2971466-DB1B-4291-AE6D-8B229C66174C}" srcOrd="3" destOrd="0" presId="urn:microsoft.com/office/officeart/2016/7/layout/RepeatingBendingProcessNew"/>
    <dgm:cxn modelId="{A24E1387-219B-42A6-B6FA-A581E07297F6}" type="presParOf" srcId="{F2971466-DB1B-4291-AE6D-8B229C66174C}" destId="{C044FFF9-72BF-4762-AA89-402679B46709}" srcOrd="0" destOrd="0" presId="urn:microsoft.com/office/officeart/2016/7/layout/RepeatingBendingProcessNew"/>
    <dgm:cxn modelId="{D79E94C3-5874-49CB-B7EC-0DCF6DDAF6F4}" type="presParOf" srcId="{4313CC63-0F41-4104-85B9-05D583B1AEE8}" destId="{7CF81603-E7B3-469D-8510-807E54FB2F8F}" srcOrd="4" destOrd="0" presId="urn:microsoft.com/office/officeart/2016/7/layout/RepeatingBendingProcessNew"/>
    <dgm:cxn modelId="{F36E5155-BE53-423B-BE46-F802AABE0359}" type="presParOf" srcId="{4313CC63-0F41-4104-85B9-05D583B1AEE8}" destId="{C49DF0E1-AA60-43E4-A47B-7B1D438363EC}" srcOrd="5" destOrd="0" presId="urn:microsoft.com/office/officeart/2016/7/layout/RepeatingBendingProcessNew"/>
    <dgm:cxn modelId="{163F8EE2-81DB-4911-8676-29C90F03F5B3}" type="presParOf" srcId="{C49DF0E1-AA60-43E4-A47B-7B1D438363EC}" destId="{DCD6C9B0-FB5E-468A-85C3-498778074CE4}" srcOrd="0" destOrd="0" presId="urn:microsoft.com/office/officeart/2016/7/layout/RepeatingBendingProcessNew"/>
    <dgm:cxn modelId="{2A70272F-C292-4C5B-BFEF-44E4B6F92633}" type="presParOf" srcId="{4313CC63-0F41-4104-85B9-05D583B1AEE8}" destId="{E1E71F8F-6D0B-416C-A2B6-658E7D6A58FB}" srcOrd="6" destOrd="0" presId="urn:microsoft.com/office/officeart/2016/7/layout/RepeatingBendingProcessNew"/>
    <dgm:cxn modelId="{5759E73D-F0E8-4E7A-8C14-F22C469DCE38}" type="presParOf" srcId="{4313CC63-0F41-4104-85B9-05D583B1AEE8}" destId="{A0068636-E638-44EE-B51E-4F30B258A197}" srcOrd="7" destOrd="0" presId="urn:microsoft.com/office/officeart/2016/7/layout/RepeatingBendingProcessNew"/>
    <dgm:cxn modelId="{060D937E-364B-4957-B57B-1E434D4E4765}" type="presParOf" srcId="{A0068636-E638-44EE-B51E-4F30B258A197}" destId="{74DF2D02-63E0-4603-BCE6-CC8F56F551F2}" srcOrd="0" destOrd="0" presId="urn:microsoft.com/office/officeart/2016/7/layout/RepeatingBendingProcessNew"/>
    <dgm:cxn modelId="{EF91596F-35B9-4B73-A54D-033F186DE1B0}" type="presParOf" srcId="{4313CC63-0F41-4104-85B9-05D583B1AEE8}" destId="{3FE0A50F-7EC3-4E89-82CC-4736603D9FA5}" srcOrd="8" destOrd="0" presId="urn:microsoft.com/office/officeart/2016/7/layout/RepeatingBendingProcessNew"/>
    <dgm:cxn modelId="{BF28E5E9-6851-4358-99ED-C331FDE0825C}" type="presParOf" srcId="{4313CC63-0F41-4104-85B9-05D583B1AEE8}" destId="{F7517E22-BE2A-4C93-9559-AE729C449D23}" srcOrd="9" destOrd="0" presId="urn:microsoft.com/office/officeart/2016/7/layout/RepeatingBendingProcessNew"/>
    <dgm:cxn modelId="{DC2CE6D1-3DCA-47C4-9FFE-FE00F6510F45}" type="presParOf" srcId="{F7517E22-BE2A-4C93-9559-AE729C449D23}" destId="{3BD2714B-5576-4867-8DD9-65FFD75A88D0}" srcOrd="0" destOrd="0" presId="urn:microsoft.com/office/officeart/2016/7/layout/RepeatingBendingProcessNew"/>
    <dgm:cxn modelId="{78B35A60-4B3F-4C99-A8CD-02C1D8B7DFF1}" type="presParOf" srcId="{4313CC63-0F41-4104-85B9-05D583B1AEE8}" destId="{E4A37B38-D2C1-49B0-99E0-839A116C439A}"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0864D6-2B8B-4953-B5A5-B7F0A3077BE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2370016-9EE8-464C-AF13-5142D8C4E8ED}">
      <dgm:prSet/>
      <dgm:spPr/>
      <dgm:t>
        <a:bodyPr/>
        <a:lstStyle/>
        <a:p>
          <a:pPr>
            <a:defRPr cap="all"/>
          </a:pPr>
          <a:r>
            <a:rPr lang="en-US" b="1"/>
            <a:t>Important Takeaways</a:t>
          </a:r>
          <a:endParaRPr lang="en-US"/>
        </a:p>
      </dgm:t>
    </dgm:pt>
    <dgm:pt modelId="{7A484BAA-8FE4-4E4A-A8BE-93BF8CEC36F0}" type="parTrans" cxnId="{115E411A-3D06-4A01-891D-E584F9322D34}">
      <dgm:prSet/>
      <dgm:spPr/>
      <dgm:t>
        <a:bodyPr/>
        <a:lstStyle/>
        <a:p>
          <a:endParaRPr lang="en-US"/>
        </a:p>
      </dgm:t>
    </dgm:pt>
    <dgm:pt modelId="{370D4AD9-6AF2-442D-9F89-9BA9D04A48D5}" type="sibTrans" cxnId="{115E411A-3D06-4A01-891D-E584F9322D34}">
      <dgm:prSet/>
      <dgm:spPr/>
      <dgm:t>
        <a:bodyPr/>
        <a:lstStyle/>
        <a:p>
          <a:endParaRPr lang="en-US"/>
        </a:p>
      </dgm:t>
    </dgm:pt>
    <dgm:pt modelId="{B04B8A80-191E-4C62-9D5E-E6A3DB631D97}">
      <dgm:prSet/>
      <dgm:spPr/>
      <dgm:t>
        <a:bodyPr/>
        <a:lstStyle/>
        <a:p>
          <a:pPr>
            <a:defRPr cap="all"/>
          </a:pPr>
          <a:r>
            <a:rPr lang="en-US"/>
            <a:t>Regular security audits and proactive risk management are crucial.</a:t>
          </a:r>
        </a:p>
      </dgm:t>
    </dgm:pt>
    <dgm:pt modelId="{F6FE75AD-986C-45C7-93E8-9623C1BA0AE0}" type="parTrans" cxnId="{C65B6311-C299-4B5F-863F-8317A06D58B7}">
      <dgm:prSet/>
      <dgm:spPr/>
      <dgm:t>
        <a:bodyPr/>
        <a:lstStyle/>
        <a:p>
          <a:endParaRPr lang="en-US"/>
        </a:p>
      </dgm:t>
    </dgm:pt>
    <dgm:pt modelId="{F27F5038-0C26-49FA-84C2-D5A21191B1C3}" type="sibTrans" cxnId="{C65B6311-C299-4B5F-863F-8317A06D58B7}">
      <dgm:prSet/>
      <dgm:spPr/>
      <dgm:t>
        <a:bodyPr/>
        <a:lstStyle/>
        <a:p>
          <a:endParaRPr lang="en-US"/>
        </a:p>
      </dgm:t>
    </dgm:pt>
    <dgm:pt modelId="{8DA756ED-18A3-40EA-9A7C-75404A75EC79}">
      <dgm:prSet/>
      <dgm:spPr/>
      <dgm:t>
        <a:bodyPr/>
        <a:lstStyle/>
        <a:p>
          <a:pPr>
            <a:defRPr cap="all"/>
          </a:pPr>
          <a:r>
            <a:rPr lang="en-US"/>
            <a:t>Preventing mishaps connected to human error requires employee awareness and training.</a:t>
          </a:r>
        </a:p>
      </dgm:t>
    </dgm:pt>
    <dgm:pt modelId="{ADBCEFF6-F605-4855-8526-4D0FDE16D7AD}" type="parTrans" cxnId="{8E9EDCFD-1D8F-4194-9908-EA6958F987AC}">
      <dgm:prSet/>
      <dgm:spPr/>
      <dgm:t>
        <a:bodyPr/>
        <a:lstStyle/>
        <a:p>
          <a:endParaRPr lang="en-US"/>
        </a:p>
      </dgm:t>
    </dgm:pt>
    <dgm:pt modelId="{B311B9CD-4F28-4779-94DD-0DC18BCC341E}" type="sibTrans" cxnId="{8E9EDCFD-1D8F-4194-9908-EA6958F987AC}">
      <dgm:prSet/>
      <dgm:spPr/>
      <dgm:t>
        <a:bodyPr/>
        <a:lstStyle/>
        <a:p>
          <a:endParaRPr lang="en-US"/>
        </a:p>
      </dgm:t>
    </dgm:pt>
    <dgm:pt modelId="{B5B0093E-F0B4-4B5C-8308-0AB14DD9A527}">
      <dgm:prSet/>
      <dgm:spPr/>
      <dgm:t>
        <a:bodyPr/>
        <a:lstStyle/>
        <a:p>
          <a:pPr>
            <a:defRPr cap="all"/>
          </a:pPr>
          <a:r>
            <a:rPr lang="en-US"/>
            <a:t>Incident response plans that are clearly established and routinely tested are essential.</a:t>
          </a:r>
        </a:p>
      </dgm:t>
    </dgm:pt>
    <dgm:pt modelId="{9A450A97-2D5A-4086-B19B-3ED1766FCA66}" type="parTrans" cxnId="{F05E30D0-E0B6-4B7F-9A6F-1063331F53C0}">
      <dgm:prSet/>
      <dgm:spPr/>
      <dgm:t>
        <a:bodyPr/>
        <a:lstStyle/>
        <a:p>
          <a:endParaRPr lang="en-US"/>
        </a:p>
      </dgm:t>
    </dgm:pt>
    <dgm:pt modelId="{B81B6EC1-51BB-4427-BC0E-9C881606E4F9}" type="sibTrans" cxnId="{F05E30D0-E0B6-4B7F-9A6F-1063331F53C0}">
      <dgm:prSet/>
      <dgm:spPr/>
      <dgm:t>
        <a:bodyPr/>
        <a:lstStyle/>
        <a:p>
          <a:endParaRPr lang="en-US"/>
        </a:p>
      </dgm:t>
    </dgm:pt>
    <dgm:pt modelId="{5492B752-925D-4160-952B-973D8E236B4E}">
      <dgm:prSet/>
      <dgm:spPr/>
      <dgm:t>
        <a:bodyPr/>
        <a:lstStyle/>
        <a:p>
          <a:pPr>
            <a:defRPr cap="all"/>
          </a:pPr>
          <a:r>
            <a:rPr lang="en-US"/>
            <a:t>During incidents, cooperation with outside partners is crucial.</a:t>
          </a:r>
        </a:p>
      </dgm:t>
    </dgm:pt>
    <dgm:pt modelId="{F4084452-D56C-46A7-9412-ACC259ECE2BE}" type="parTrans" cxnId="{0EAAE6D6-8461-4FD1-AA28-F42E4AA8C7D2}">
      <dgm:prSet/>
      <dgm:spPr/>
      <dgm:t>
        <a:bodyPr/>
        <a:lstStyle/>
        <a:p>
          <a:endParaRPr lang="en-US"/>
        </a:p>
      </dgm:t>
    </dgm:pt>
    <dgm:pt modelId="{C5CD6768-762B-4877-BECA-78B5868B4EC7}" type="sibTrans" cxnId="{0EAAE6D6-8461-4FD1-AA28-F42E4AA8C7D2}">
      <dgm:prSet/>
      <dgm:spPr/>
      <dgm:t>
        <a:bodyPr/>
        <a:lstStyle/>
        <a:p>
          <a:endParaRPr lang="en-US"/>
        </a:p>
      </dgm:t>
    </dgm:pt>
    <dgm:pt modelId="{ACC45705-BF7B-4508-9F78-43E99FA0E044}">
      <dgm:prSet/>
      <dgm:spPr/>
      <dgm:t>
        <a:bodyPr/>
        <a:lstStyle/>
        <a:p>
          <a:pPr>
            <a:defRPr cap="all"/>
          </a:pPr>
          <a:r>
            <a:rPr lang="en-US"/>
            <a:t>It takes constant learning and innovation in security procedures to adjust to the changing threat scenario.</a:t>
          </a:r>
        </a:p>
      </dgm:t>
    </dgm:pt>
    <dgm:pt modelId="{15ED723D-ED3E-4005-A67B-FE83A32DE3C3}" type="parTrans" cxnId="{76D36BF6-4C1E-4F84-97D5-EA6FC2E1C35E}">
      <dgm:prSet/>
      <dgm:spPr/>
      <dgm:t>
        <a:bodyPr/>
        <a:lstStyle/>
        <a:p>
          <a:endParaRPr lang="en-US"/>
        </a:p>
      </dgm:t>
    </dgm:pt>
    <dgm:pt modelId="{3355677B-E2DD-4E91-874A-B16097BED92E}" type="sibTrans" cxnId="{76D36BF6-4C1E-4F84-97D5-EA6FC2E1C35E}">
      <dgm:prSet/>
      <dgm:spPr/>
      <dgm:t>
        <a:bodyPr/>
        <a:lstStyle/>
        <a:p>
          <a:endParaRPr lang="en-US"/>
        </a:p>
      </dgm:t>
    </dgm:pt>
    <dgm:pt modelId="{C685ABE4-74EC-495E-80D9-4DD1D8AD81BC}" type="pres">
      <dgm:prSet presAssocID="{710864D6-2B8B-4953-B5A5-B7F0A3077BE0}" presName="root" presStyleCnt="0">
        <dgm:presLayoutVars>
          <dgm:dir/>
          <dgm:resizeHandles val="exact"/>
        </dgm:presLayoutVars>
      </dgm:prSet>
      <dgm:spPr/>
    </dgm:pt>
    <dgm:pt modelId="{30721374-0C25-4B19-806C-7B10B35E97AC}" type="pres">
      <dgm:prSet presAssocID="{42370016-9EE8-464C-AF13-5142D8C4E8ED}" presName="compNode" presStyleCnt="0"/>
      <dgm:spPr/>
    </dgm:pt>
    <dgm:pt modelId="{EB17B7A1-08D0-4751-9FD9-D9E08C0964EF}" type="pres">
      <dgm:prSet presAssocID="{42370016-9EE8-464C-AF13-5142D8C4E8ED}" presName="iconBgRect" presStyleLbl="bgShp" presStyleIdx="0" presStyleCnt="6"/>
      <dgm:spPr/>
    </dgm:pt>
    <dgm:pt modelId="{733D7E24-BA2E-4B62-AC64-A9A46A47B32F}" type="pres">
      <dgm:prSet presAssocID="{42370016-9EE8-464C-AF13-5142D8C4E8E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52508E1E-F928-4141-A065-1054100CD5EC}" type="pres">
      <dgm:prSet presAssocID="{42370016-9EE8-464C-AF13-5142D8C4E8ED}" presName="spaceRect" presStyleCnt="0"/>
      <dgm:spPr/>
    </dgm:pt>
    <dgm:pt modelId="{A7C8914A-7964-42A4-BDCC-626AB8728FCE}" type="pres">
      <dgm:prSet presAssocID="{42370016-9EE8-464C-AF13-5142D8C4E8ED}" presName="textRect" presStyleLbl="revTx" presStyleIdx="0" presStyleCnt="6">
        <dgm:presLayoutVars>
          <dgm:chMax val="1"/>
          <dgm:chPref val="1"/>
        </dgm:presLayoutVars>
      </dgm:prSet>
      <dgm:spPr/>
    </dgm:pt>
    <dgm:pt modelId="{7E556078-DC53-408B-AC49-40E91D0DCB45}" type="pres">
      <dgm:prSet presAssocID="{370D4AD9-6AF2-442D-9F89-9BA9D04A48D5}" presName="sibTrans" presStyleCnt="0"/>
      <dgm:spPr/>
    </dgm:pt>
    <dgm:pt modelId="{DCE511B7-BCBA-4FD6-BEF9-78C0092728E1}" type="pres">
      <dgm:prSet presAssocID="{B04B8A80-191E-4C62-9D5E-E6A3DB631D97}" presName="compNode" presStyleCnt="0"/>
      <dgm:spPr/>
    </dgm:pt>
    <dgm:pt modelId="{AB4AFA00-8A07-494C-8A54-6ACF303C4C78}" type="pres">
      <dgm:prSet presAssocID="{B04B8A80-191E-4C62-9D5E-E6A3DB631D97}" presName="iconBgRect" presStyleLbl="bgShp" presStyleIdx="1" presStyleCnt="6"/>
      <dgm:spPr/>
    </dgm:pt>
    <dgm:pt modelId="{6FBB960D-5338-4389-AB92-A85762D6A122}" type="pres">
      <dgm:prSet presAssocID="{B04B8A80-191E-4C62-9D5E-E6A3DB631D9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DF62743C-D7E3-4F64-A0ED-A867D9B9B4AB}" type="pres">
      <dgm:prSet presAssocID="{B04B8A80-191E-4C62-9D5E-E6A3DB631D97}" presName="spaceRect" presStyleCnt="0"/>
      <dgm:spPr/>
    </dgm:pt>
    <dgm:pt modelId="{ACAB2661-0F05-4835-9F80-3175A0F693E8}" type="pres">
      <dgm:prSet presAssocID="{B04B8A80-191E-4C62-9D5E-E6A3DB631D97}" presName="textRect" presStyleLbl="revTx" presStyleIdx="1" presStyleCnt="6">
        <dgm:presLayoutVars>
          <dgm:chMax val="1"/>
          <dgm:chPref val="1"/>
        </dgm:presLayoutVars>
      </dgm:prSet>
      <dgm:spPr/>
    </dgm:pt>
    <dgm:pt modelId="{AB929AD5-7F54-4717-B277-6E2A9F34DC69}" type="pres">
      <dgm:prSet presAssocID="{F27F5038-0C26-49FA-84C2-D5A21191B1C3}" presName="sibTrans" presStyleCnt="0"/>
      <dgm:spPr/>
    </dgm:pt>
    <dgm:pt modelId="{09F80365-511C-49FB-8D48-AAFFE2B98362}" type="pres">
      <dgm:prSet presAssocID="{8DA756ED-18A3-40EA-9A7C-75404A75EC79}" presName="compNode" presStyleCnt="0"/>
      <dgm:spPr/>
    </dgm:pt>
    <dgm:pt modelId="{DD51FC36-0D68-41F0-B969-F17B912592BD}" type="pres">
      <dgm:prSet presAssocID="{8DA756ED-18A3-40EA-9A7C-75404A75EC79}" presName="iconBgRect" presStyleLbl="bgShp" presStyleIdx="2" presStyleCnt="6"/>
      <dgm:spPr/>
    </dgm:pt>
    <dgm:pt modelId="{6C89825A-77D8-4760-8B7A-B1BD047276AA}" type="pres">
      <dgm:prSet presAssocID="{8DA756ED-18A3-40EA-9A7C-75404A75EC7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ycle with People"/>
        </a:ext>
      </dgm:extLst>
    </dgm:pt>
    <dgm:pt modelId="{5580A0FC-F1E5-4DFF-8CAF-AC552B67032B}" type="pres">
      <dgm:prSet presAssocID="{8DA756ED-18A3-40EA-9A7C-75404A75EC79}" presName="spaceRect" presStyleCnt="0"/>
      <dgm:spPr/>
    </dgm:pt>
    <dgm:pt modelId="{3034950C-AFAC-4A1B-A548-0F2685F98D54}" type="pres">
      <dgm:prSet presAssocID="{8DA756ED-18A3-40EA-9A7C-75404A75EC79}" presName="textRect" presStyleLbl="revTx" presStyleIdx="2" presStyleCnt="6">
        <dgm:presLayoutVars>
          <dgm:chMax val="1"/>
          <dgm:chPref val="1"/>
        </dgm:presLayoutVars>
      </dgm:prSet>
      <dgm:spPr/>
    </dgm:pt>
    <dgm:pt modelId="{D2CC6A4A-5D6B-4A49-A576-4820565359A9}" type="pres">
      <dgm:prSet presAssocID="{B311B9CD-4F28-4779-94DD-0DC18BCC341E}" presName="sibTrans" presStyleCnt="0"/>
      <dgm:spPr/>
    </dgm:pt>
    <dgm:pt modelId="{4FC00A45-B9BD-4320-B33E-83C890691CE1}" type="pres">
      <dgm:prSet presAssocID="{B5B0093E-F0B4-4B5C-8308-0AB14DD9A527}" presName="compNode" presStyleCnt="0"/>
      <dgm:spPr/>
    </dgm:pt>
    <dgm:pt modelId="{CD86C0FB-81CF-45B0-937B-8B36F664A12E}" type="pres">
      <dgm:prSet presAssocID="{B5B0093E-F0B4-4B5C-8308-0AB14DD9A527}" presName="iconBgRect" presStyleLbl="bgShp" presStyleIdx="3" presStyleCnt="6"/>
      <dgm:spPr/>
    </dgm:pt>
    <dgm:pt modelId="{2875166D-CAFA-466A-B25D-774073154B6B}" type="pres">
      <dgm:prSet presAssocID="{B5B0093E-F0B4-4B5C-8308-0AB14DD9A52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refighter"/>
        </a:ext>
      </dgm:extLst>
    </dgm:pt>
    <dgm:pt modelId="{CF89BB24-31AA-417E-938F-380388640F2F}" type="pres">
      <dgm:prSet presAssocID="{B5B0093E-F0B4-4B5C-8308-0AB14DD9A527}" presName="spaceRect" presStyleCnt="0"/>
      <dgm:spPr/>
    </dgm:pt>
    <dgm:pt modelId="{2334C043-1EF2-47BC-8012-9879E9969F46}" type="pres">
      <dgm:prSet presAssocID="{B5B0093E-F0B4-4B5C-8308-0AB14DD9A527}" presName="textRect" presStyleLbl="revTx" presStyleIdx="3" presStyleCnt="6">
        <dgm:presLayoutVars>
          <dgm:chMax val="1"/>
          <dgm:chPref val="1"/>
        </dgm:presLayoutVars>
      </dgm:prSet>
      <dgm:spPr/>
    </dgm:pt>
    <dgm:pt modelId="{E8DB9AFA-309A-4821-B482-98BD83990425}" type="pres">
      <dgm:prSet presAssocID="{B81B6EC1-51BB-4427-BC0E-9C881606E4F9}" presName="sibTrans" presStyleCnt="0"/>
      <dgm:spPr/>
    </dgm:pt>
    <dgm:pt modelId="{CFCAB903-FEC2-4770-8124-8C2E4D54B1F1}" type="pres">
      <dgm:prSet presAssocID="{5492B752-925D-4160-952B-973D8E236B4E}" presName="compNode" presStyleCnt="0"/>
      <dgm:spPr/>
    </dgm:pt>
    <dgm:pt modelId="{5C76952D-23EC-4E6A-9A04-3FCDF669E0C1}" type="pres">
      <dgm:prSet presAssocID="{5492B752-925D-4160-952B-973D8E236B4E}" presName="iconBgRect" presStyleLbl="bgShp" presStyleIdx="4" presStyleCnt="6"/>
      <dgm:spPr/>
    </dgm:pt>
    <dgm:pt modelId="{C3786E91-9AEA-45B4-84A6-C18E87379F38}" type="pres">
      <dgm:prSet presAssocID="{5492B752-925D-4160-952B-973D8E236B4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6D15D9E2-2301-46F2-AA42-469161B26897}" type="pres">
      <dgm:prSet presAssocID="{5492B752-925D-4160-952B-973D8E236B4E}" presName="spaceRect" presStyleCnt="0"/>
      <dgm:spPr/>
    </dgm:pt>
    <dgm:pt modelId="{AA06346B-BED8-4E47-BF01-BF80535EA1BE}" type="pres">
      <dgm:prSet presAssocID="{5492B752-925D-4160-952B-973D8E236B4E}" presName="textRect" presStyleLbl="revTx" presStyleIdx="4" presStyleCnt="6">
        <dgm:presLayoutVars>
          <dgm:chMax val="1"/>
          <dgm:chPref val="1"/>
        </dgm:presLayoutVars>
      </dgm:prSet>
      <dgm:spPr/>
    </dgm:pt>
    <dgm:pt modelId="{082528C4-CA13-45C9-9A80-C6811FBF6631}" type="pres">
      <dgm:prSet presAssocID="{C5CD6768-762B-4877-BECA-78B5868B4EC7}" presName="sibTrans" presStyleCnt="0"/>
      <dgm:spPr/>
    </dgm:pt>
    <dgm:pt modelId="{D54EB18F-123C-424C-9742-E6C5B6463BE2}" type="pres">
      <dgm:prSet presAssocID="{ACC45705-BF7B-4508-9F78-43E99FA0E044}" presName="compNode" presStyleCnt="0"/>
      <dgm:spPr/>
    </dgm:pt>
    <dgm:pt modelId="{A91755BA-B95E-47D6-8AAB-37CB6B593E1D}" type="pres">
      <dgm:prSet presAssocID="{ACC45705-BF7B-4508-9F78-43E99FA0E044}" presName="iconBgRect" presStyleLbl="bgShp" presStyleIdx="5" presStyleCnt="6"/>
      <dgm:spPr/>
    </dgm:pt>
    <dgm:pt modelId="{6A141118-9E46-4F73-8AB5-8DBE40377197}" type="pres">
      <dgm:prSet presAssocID="{ACC45705-BF7B-4508-9F78-43E99FA0E04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ud Computing"/>
        </a:ext>
      </dgm:extLst>
    </dgm:pt>
    <dgm:pt modelId="{2079C7BE-8EB9-437E-B26F-DDB0C24906E1}" type="pres">
      <dgm:prSet presAssocID="{ACC45705-BF7B-4508-9F78-43E99FA0E044}" presName="spaceRect" presStyleCnt="0"/>
      <dgm:spPr/>
    </dgm:pt>
    <dgm:pt modelId="{326E7BDF-4C2E-493E-936D-05EC3CD836B5}" type="pres">
      <dgm:prSet presAssocID="{ACC45705-BF7B-4508-9F78-43E99FA0E044}" presName="textRect" presStyleLbl="revTx" presStyleIdx="5" presStyleCnt="6">
        <dgm:presLayoutVars>
          <dgm:chMax val="1"/>
          <dgm:chPref val="1"/>
        </dgm:presLayoutVars>
      </dgm:prSet>
      <dgm:spPr/>
    </dgm:pt>
  </dgm:ptLst>
  <dgm:cxnLst>
    <dgm:cxn modelId="{EE091E08-EA26-4636-8602-85D26B6DE7BD}" type="presOf" srcId="{710864D6-2B8B-4953-B5A5-B7F0A3077BE0}" destId="{C685ABE4-74EC-495E-80D9-4DD1D8AD81BC}" srcOrd="0" destOrd="0" presId="urn:microsoft.com/office/officeart/2018/5/layout/IconCircleLabelList"/>
    <dgm:cxn modelId="{44A18D10-CC0A-4ED4-BADD-D84E9CBF8AE2}" type="presOf" srcId="{B5B0093E-F0B4-4B5C-8308-0AB14DD9A527}" destId="{2334C043-1EF2-47BC-8012-9879E9969F46}" srcOrd="0" destOrd="0" presId="urn:microsoft.com/office/officeart/2018/5/layout/IconCircleLabelList"/>
    <dgm:cxn modelId="{C65B6311-C299-4B5F-863F-8317A06D58B7}" srcId="{710864D6-2B8B-4953-B5A5-B7F0A3077BE0}" destId="{B04B8A80-191E-4C62-9D5E-E6A3DB631D97}" srcOrd="1" destOrd="0" parTransId="{F6FE75AD-986C-45C7-93E8-9623C1BA0AE0}" sibTransId="{F27F5038-0C26-49FA-84C2-D5A21191B1C3}"/>
    <dgm:cxn modelId="{115E411A-3D06-4A01-891D-E584F9322D34}" srcId="{710864D6-2B8B-4953-B5A5-B7F0A3077BE0}" destId="{42370016-9EE8-464C-AF13-5142D8C4E8ED}" srcOrd="0" destOrd="0" parTransId="{7A484BAA-8FE4-4E4A-A8BE-93BF8CEC36F0}" sibTransId="{370D4AD9-6AF2-442D-9F89-9BA9D04A48D5}"/>
    <dgm:cxn modelId="{97A31721-84A4-48B9-B0FF-78640A94F303}" type="presOf" srcId="{B04B8A80-191E-4C62-9D5E-E6A3DB631D97}" destId="{ACAB2661-0F05-4835-9F80-3175A0F693E8}" srcOrd="0" destOrd="0" presId="urn:microsoft.com/office/officeart/2018/5/layout/IconCircleLabelList"/>
    <dgm:cxn modelId="{42646E23-F98A-4CF1-AEED-153813B60D2C}" type="presOf" srcId="{42370016-9EE8-464C-AF13-5142D8C4E8ED}" destId="{A7C8914A-7964-42A4-BDCC-626AB8728FCE}" srcOrd="0" destOrd="0" presId="urn:microsoft.com/office/officeart/2018/5/layout/IconCircleLabelList"/>
    <dgm:cxn modelId="{637B8070-82B7-4AD8-ABEA-10829E6E61B6}" type="presOf" srcId="{ACC45705-BF7B-4508-9F78-43E99FA0E044}" destId="{326E7BDF-4C2E-493E-936D-05EC3CD836B5}" srcOrd="0" destOrd="0" presId="urn:microsoft.com/office/officeart/2018/5/layout/IconCircleLabelList"/>
    <dgm:cxn modelId="{53EECE90-5897-40F6-B72C-FE90C66EA960}" type="presOf" srcId="{5492B752-925D-4160-952B-973D8E236B4E}" destId="{AA06346B-BED8-4E47-BF01-BF80535EA1BE}" srcOrd="0" destOrd="0" presId="urn:microsoft.com/office/officeart/2018/5/layout/IconCircleLabelList"/>
    <dgm:cxn modelId="{4FEC93CF-21C3-4B9B-A215-F0BDD82EEB6D}" type="presOf" srcId="{8DA756ED-18A3-40EA-9A7C-75404A75EC79}" destId="{3034950C-AFAC-4A1B-A548-0F2685F98D54}" srcOrd="0" destOrd="0" presId="urn:microsoft.com/office/officeart/2018/5/layout/IconCircleLabelList"/>
    <dgm:cxn modelId="{F05E30D0-E0B6-4B7F-9A6F-1063331F53C0}" srcId="{710864D6-2B8B-4953-B5A5-B7F0A3077BE0}" destId="{B5B0093E-F0B4-4B5C-8308-0AB14DD9A527}" srcOrd="3" destOrd="0" parTransId="{9A450A97-2D5A-4086-B19B-3ED1766FCA66}" sibTransId="{B81B6EC1-51BB-4427-BC0E-9C881606E4F9}"/>
    <dgm:cxn modelId="{0EAAE6D6-8461-4FD1-AA28-F42E4AA8C7D2}" srcId="{710864D6-2B8B-4953-B5A5-B7F0A3077BE0}" destId="{5492B752-925D-4160-952B-973D8E236B4E}" srcOrd="4" destOrd="0" parTransId="{F4084452-D56C-46A7-9412-ACC259ECE2BE}" sibTransId="{C5CD6768-762B-4877-BECA-78B5868B4EC7}"/>
    <dgm:cxn modelId="{76D36BF6-4C1E-4F84-97D5-EA6FC2E1C35E}" srcId="{710864D6-2B8B-4953-B5A5-B7F0A3077BE0}" destId="{ACC45705-BF7B-4508-9F78-43E99FA0E044}" srcOrd="5" destOrd="0" parTransId="{15ED723D-ED3E-4005-A67B-FE83A32DE3C3}" sibTransId="{3355677B-E2DD-4E91-874A-B16097BED92E}"/>
    <dgm:cxn modelId="{8E9EDCFD-1D8F-4194-9908-EA6958F987AC}" srcId="{710864D6-2B8B-4953-B5A5-B7F0A3077BE0}" destId="{8DA756ED-18A3-40EA-9A7C-75404A75EC79}" srcOrd="2" destOrd="0" parTransId="{ADBCEFF6-F605-4855-8526-4D0FDE16D7AD}" sibTransId="{B311B9CD-4F28-4779-94DD-0DC18BCC341E}"/>
    <dgm:cxn modelId="{084645EF-2CAD-4AA5-8A9B-446827866ECB}" type="presParOf" srcId="{C685ABE4-74EC-495E-80D9-4DD1D8AD81BC}" destId="{30721374-0C25-4B19-806C-7B10B35E97AC}" srcOrd="0" destOrd="0" presId="urn:microsoft.com/office/officeart/2018/5/layout/IconCircleLabelList"/>
    <dgm:cxn modelId="{9C147A13-4CFA-45EC-AFC1-D0D79A0CE80A}" type="presParOf" srcId="{30721374-0C25-4B19-806C-7B10B35E97AC}" destId="{EB17B7A1-08D0-4751-9FD9-D9E08C0964EF}" srcOrd="0" destOrd="0" presId="urn:microsoft.com/office/officeart/2018/5/layout/IconCircleLabelList"/>
    <dgm:cxn modelId="{F05D7A14-6BEF-413C-93A8-92572C845738}" type="presParOf" srcId="{30721374-0C25-4B19-806C-7B10B35E97AC}" destId="{733D7E24-BA2E-4B62-AC64-A9A46A47B32F}" srcOrd="1" destOrd="0" presId="urn:microsoft.com/office/officeart/2018/5/layout/IconCircleLabelList"/>
    <dgm:cxn modelId="{F5385CCE-63A7-431B-B386-68B10AF5EF91}" type="presParOf" srcId="{30721374-0C25-4B19-806C-7B10B35E97AC}" destId="{52508E1E-F928-4141-A065-1054100CD5EC}" srcOrd="2" destOrd="0" presId="urn:microsoft.com/office/officeart/2018/5/layout/IconCircleLabelList"/>
    <dgm:cxn modelId="{7BF13B4D-FEFD-46C5-A968-1520EC8C9633}" type="presParOf" srcId="{30721374-0C25-4B19-806C-7B10B35E97AC}" destId="{A7C8914A-7964-42A4-BDCC-626AB8728FCE}" srcOrd="3" destOrd="0" presId="urn:microsoft.com/office/officeart/2018/5/layout/IconCircleLabelList"/>
    <dgm:cxn modelId="{F25384D7-565E-4F87-83F1-DC5172438745}" type="presParOf" srcId="{C685ABE4-74EC-495E-80D9-4DD1D8AD81BC}" destId="{7E556078-DC53-408B-AC49-40E91D0DCB45}" srcOrd="1" destOrd="0" presId="urn:microsoft.com/office/officeart/2018/5/layout/IconCircleLabelList"/>
    <dgm:cxn modelId="{F4186DF8-133C-4E45-A38D-F628EFAC2040}" type="presParOf" srcId="{C685ABE4-74EC-495E-80D9-4DD1D8AD81BC}" destId="{DCE511B7-BCBA-4FD6-BEF9-78C0092728E1}" srcOrd="2" destOrd="0" presId="urn:microsoft.com/office/officeart/2018/5/layout/IconCircleLabelList"/>
    <dgm:cxn modelId="{19B5601E-137D-4C8A-887A-4EF32F782A5F}" type="presParOf" srcId="{DCE511B7-BCBA-4FD6-BEF9-78C0092728E1}" destId="{AB4AFA00-8A07-494C-8A54-6ACF303C4C78}" srcOrd="0" destOrd="0" presId="urn:microsoft.com/office/officeart/2018/5/layout/IconCircleLabelList"/>
    <dgm:cxn modelId="{929AE313-AD9F-4933-9A15-BAF62249E3EA}" type="presParOf" srcId="{DCE511B7-BCBA-4FD6-BEF9-78C0092728E1}" destId="{6FBB960D-5338-4389-AB92-A85762D6A122}" srcOrd="1" destOrd="0" presId="urn:microsoft.com/office/officeart/2018/5/layout/IconCircleLabelList"/>
    <dgm:cxn modelId="{7A1678B2-288B-4AE0-AEF2-062BFB5A8E73}" type="presParOf" srcId="{DCE511B7-BCBA-4FD6-BEF9-78C0092728E1}" destId="{DF62743C-D7E3-4F64-A0ED-A867D9B9B4AB}" srcOrd="2" destOrd="0" presId="urn:microsoft.com/office/officeart/2018/5/layout/IconCircleLabelList"/>
    <dgm:cxn modelId="{42F0AD74-F887-48B4-A44D-2992BF386382}" type="presParOf" srcId="{DCE511B7-BCBA-4FD6-BEF9-78C0092728E1}" destId="{ACAB2661-0F05-4835-9F80-3175A0F693E8}" srcOrd="3" destOrd="0" presId="urn:microsoft.com/office/officeart/2018/5/layout/IconCircleLabelList"/>
    <dgm:cxn modelId="{69062CF2-028E-4E96-AEC8-83526A4280FB}" type="presParOf" srcId="{C685ABE4-74EC-495E-80D9-4DD1D8AD81BC}" destId="{AB929AD5-7F54-4717-B277-6E2A9F34DC69}" srcOrd="3" destOrd="0" presId="urn:microsoft.com/office/officeart/2018/5/layout/IconCircleLabelList"/>
    <dgm:cxn modelId="{C3B506C1-CC70-4AF0-8FFF-6356A36EFF3D}" type="presParOf" srcId="{C685ABE4-74EC-495E-80D9-4DD1D8AD81BC}" destId="{09F80365-511C-49FB-8D48-AAFFE2B98362}" srcOrd="4" destOrd="0" presId="urn:microsoft.com/office/officeart/2018/5/layout/IconCircleLabelList"/>
    <dgm:cxn modelId="{CAB56AFE-9E33-42BB-8186-4260C540DCF6}" type="presParOf" srcId="{09F80365-511C-49FB-8D48-AAFFE2B98362}" destId="{DD51FC36-0D68-41F0-B969-F17B912592BD}" srcOrd="0" destOrd="0" presId="urn:microsoft.com/office/officeart/2018/5/layout/IconCircleLabelList"/>
    <dgm:cxn modelId="{19F2976D-AEA8-4EFF-8C3D-AD593C2B9D06}" type="presParOf" srcId="{09F80365-511C-49FB-8D48-AAFFE2B98362}" destId="{6C89825A-77D8-4760-8B7A-B1BD047276AA}" srcOrd="1" destOrd="0" presId="urn:microsoft.com/office/officeart/2018/5/layout/IconCircleLabelList"/>
    <dgm:cxn modelId="{A3841C73-2F19-4E4B-A648-638DEF91D454}" type="presParOf" srcId="{09F80365-511C-49FB-8D48-AAFFE2B98362}" destId="{5580A0FC-F1E5-4DFF-8CAF-AC552B67032B}" srcOrd="2" destOrd="0" presId="urn:microsoft.com/office/officeart/2018/5/layout/IconCircleLabelList"/>
    <dgm:cxn modelId="{40BC83C3-F831-410A-AFAC-E2F042950C89}" type="presParOf" srcId="{09F80365-511C-49FB-8D48-AAFFE2B98362}" destId="{3034950C-AFAC-4A1B-A548-0F2685F98D54}" srcOrd="3" destOrd="0" presId="urn:microsoft.com/office/officeart/2018/5/layout/IconCircleLabelList"/>
    <dgm:cxn modelId="{6155AE47-A683-458A-A695-F3687F090364}" type="presParOf" srcId="{C685ABE4-74EC-495E-80D9-4DD1D8AD81BC}" destId="{D2CC6A4A-5D6B-4A49-A576-4820565359A9}" srcOrd="5" destOrd="0" presId="urn:microsoft.com/office/officeart/2018/5/layout/IconCircleLabelList"/>
    <dgm:cxn modelId="{213BAC77-E6BD-4A37-A960-A107889A3E4B}" type="presParOf" srcId="{C685ABE4-74EC-495E-80D9-4DD1D8AD81BC}" destId="{4FC00A45-B9BD-4320-B33E-83C890691CE1}" srcOrd="6" destOrd="0" presId="urn:microsoft.com/office/officeart/2018/5/layout/IconCircleLabelList"/>
    <dgm:cxn modelId="{A359A38D-B4FA-4F5F-836C-E61433888FB1}" type="presParOf" srcId="{4FC00A45-B9BD-4320-B33E-83C890691CE1}" destId="{CD86C0FB-81CF-45B0-937B-8B36F664A12E}" srcOrd="0" destOrd="0" presId="urn:microsoft.com/office/officeart/2018/5/layout/IconCircleLabelList"/>
    <dgm:cxn modelId="{19DDCC92-45B6-4400-8F8A-8D2433556176}" type="presParOf" srcId="{4FC00A45-B9BD-4320-B33E-83C890691CE1}" destId="{2875166D-CAFA-466A-B25D-774073154B6B}" srcOrd="1" destOrd="0" presId="urn:microsoft.com/office/officeart/2018/5/layout/IconCircleLabelList"/>
    <dgm:cxn modelId="{68EBC637-5503-4200-944B-D66B93CBBA2A}" type="presParOf" srcId="{4FC00A45-B9BD-4320-B33E-83C890691CE1}" destId="{CF89BB24-31AA-417E-938F-380388640F2F}" srcOrd="2" destOrd="0" presId="urn:microsoft.com/office/officeart/2018/5/layout/IconCircleLabelList"/>
    <dgm:cxn modelId="{EF66937D-0888-43EE-98AA-428431830706}" type="presParOf" srcId="{4FC00A45-B9BD-4320-B33E-83C890691CE1}" destId="{2334C043-1EF2-47BC-8012-9879E9969F46}" srcOrd="3" destOrd="0" presId="urn:microsoft.com/office/officeart/2018/5/layout/IconCircleLabelList"/>
    <dgm:cxn modelId="{0CF9A55E-DA56-43F4-AF14-4B7EDC46F2F6}" type="presParOf" srcId="{C685ABE4-74EC-495E-80D9-4DD1D8AD81BC}" destId="{E8DB9AFA-309A-4821-B482-98BD83990425}" srcOrd="7" destOrd="0" presId="urn:microsoft.com/office/officeart/2018/5/layout/IconCircleLabelList"/>
    <dgm:cxn modelId="{4BD8AC70-A96A-4D04-81B2-5C21CBC73C24}" type="presParOf" srcId="{C685ABE4-74EC-495E-80D9-4DD1D8AD81BC}" destId="{CFCAB903-FEC2-4770-8124-8C2E4D54B1F1}" srcOrd="8" destOrd="0" presId="urn:microsoft.com/office/officeart/2018/5/layout/IconCircleLabelList"/>
    <dgm:cxn modelId="{FBA4F112-03F4-425A-BD68-00BCD754733A}" type="presParOf" srcId="{CFCAB903-FEC2-4770-8124-8C2E4D54B1F1}" destId="{5C76952D-23EC-4E6A-9A04-3FCDF669E0C1}" srcOrd="0" destOrd="0" presId="urn:microsoft.com/office/officeart/2018/5/layout/IconCircleLabelList"/>
    <dgm:cxn modelId="{58F2B6C3-DB90-4678-85E9-520753AB9F63}" type="presParOf" srcId="{CFCAB903-FEC2-4770-8124-8C2E4D54B1F1}" destId="{C3786E91-9AEA-45B4-84A6-C18E87379F38}" srcOrd="1" destOrd="0" presId="urn:microsoft.com/office/officeart/2018/5/layout/IconCircleLabelList"/>
    <dgm:cxn modelId="{DEA422DB-AAC8-4819-8BD9-E70DC96D1A1C}" type="presParOf" srcId="{CFCAB903-FEC2-4770-8124-8C2E4D54B1F1}" destId="{6D15D9E2-2301-46F2-AA42-469161B26897}" srcOrd="2" destOrd="0" presId="urn:microsoft.com/office/officeart/2018/5/layout/IconCircleLabelList"/>
    <dgm:cxn modelId="{2DB72C38-BEA8-4A54-8AF4-12F2492449FC}" type="presParOf" srcId="{CFCAB903-FEC2-4770-8124-8C2E4D54B1F1}" destId="{AA06346B-BED8-4E47-BF01-BF80535EA1BE}" srcOrd="3" destOrd="0" presId="urn:microsoft.com/office/officeart/2018/5/layout/IconCircleLabelList"/>
    <dgm:cxn modelId="{CD71A1F3-F707-4594-80DD-5FF9FEB7287D}" type="presParOf" srcId="{C685ABE4-74EC-495E-80D9-4DD1D8AD81BC}" destId="{082528C4-CA13-45C9-9A80-C6811FBF6631}" srcOrd="9" destOrd="0" presId="urn:microsoft.com/office/officeart/2018/5/layout/IconCircleLabelList"/>
    <dgm:cxn modelId="{FD4D23DC-E3FA-478D-B35A-E7195A4009F2}" type="presParOf" srcId="{C685ABE4-74EC-495E-80D9-4DD1D8AD81BC}" destId="{D54EB18F-123C-424C-9742-E6C5B6463BE2}" srcOrd="10" destOrd="0" presId="urn:microsoft.com/office/officeart/2018/5/layout/IconCircleLabelList"/>
    <dgm:cxn modelId="{53842A5F-3332-4E00-B7B0-399F31DFD906}" type="presParOf" srcId="{D54EB18F-123C-424C-9742-E6C5B6463BE2}" destId="{A91755BA-B95E-47D6-8AAB-37CB6B593E1D}" srcOrd="0" destOrd="0" presId="urn:microsoft.com/office/officeart/2018/5/layout/IconCircleLabelList"/>
    <dgm:cxn modelId="{26706AFA-39D0-4A62-BE19-6437D8DEADC4}" type="presParOf" srcId="{D54EB18F-123C-424C-9742-E6C5B6463BE2}" destId="{6A141118-9E46-4F73-8AB5-8DBE40377197}" srcOrd="1" destOrd="0" presId="urn:microsoft.com/office/officeart/2018/5/layout/IconCircleLabelList"/>
    <dgm:cxn modelId="{94A10450-C14B-4811-8F34-06D6FD9366C2}" type="presParOf" srcId="{D54EB18F-123C-424C-9742-E6C5B6463BE2}" destId="{2079C7BE-8EB9-437E-B26F-DDB0C24906E1}" srcOrd="2" destOrd="0" presId="urn:microsoft.com/office/officeart/2018/5/layout/IconCircleLabelList"/>
    <dgm:cxn modelId="{0902C40A-77E2-45F1-9F42-305767219C96}" type="presParOf" srcId="{D54EB18F-123C-424C-9742-E6C5B6463BE2}" destId="{326E7BDF-4C2E-493E-936D-05EC3CD836B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DFFD88-B6B9-4BC4-9A87-9D4A2763AC33}"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37415F32-9AA1-4EDF-919C-1E34A8D2FCB9}">
      <dgm:prSet/>
      <dgm:spPr/>
      <dgm:t>
        <a:bodyPr/>
        <a:lstStyle/>
        <a:p>
          <a:r>
            <a:rPr lang="en-US" b="1"/>
            <a:t>Task 2: Corporate Adaptation and FEMA Response Strategies</a:t>
          </a:r>
          <a:endParaRPr lang="en-US"/>
        </a:p>
      </dgm:t>
    </dgm:pt>
    <dgm:pt modelId="{514C52CB-4809-4F62-A5E0-C0ECBDF18483}" type="parTrans" cxnId="{55CDAEAE-2B14-4AAA-87F9-AAC7BB9E0B31}">
      <dgm:prSet/>
      <dgm:spPr/>
      <dgm:t>
        <a:bodyPr/>
        <a:lstStyle/>
        <a:p>
          <a:endParaRPr lang="en-US"/>
        </a:p>
      </dgm:t>
    </dgm:pt>
    <dgm:pt modelId="{2BE46BED-A873-4414-ACB8-8AAA7C381E57}" type="sibTrans" cxnId="{55CDAEAE-2B14-4AAA-87F9-AAC7BB9E0B31}">
      <dgm:prSet/>
      <dgm:spPr/>
      <dgm:t>
        <a:bodyPr/>
        <a:lstStyle/>
        <a:p>
          <a:endParaRPr lang="en-US"/>
        </a:p>
      </dgm:t>
    </dgm:pt>
    <dgm:pt modelId="{C45C68D5-779A-451F-B0C3-1588F92713BA}">
      <dgm:prSet/>
      <dgm:spPr/>
      <dgm:t>
        <a:bodyPr/>
        <a:lstStyle/>
        <a:p>
          <a:r>
            <a:rPr lang="en-US"/>
            <a:t>The following guidelines serve as the foundation for FEMA's disaster response plans:</a:t>
          </a:r>
        </a:p>
      </dgm:t>
    </dgm:pt>
    <dgm:pt modelId="{555EEDFC-58E4-48CB-8ED0-D92B67CE803D}" type="parTrans" cxnId="{C62C1E08-E87C-4945-AF0B-8EA3B71DE34E}">
      <dgm:prSet/>
      <dgm:spPr/>
      <dgm:t>
        <a:bodyPr/>
        <a:lstStyle/>
        <a:p>
          <a:endParaRPr lang="en-US"/>
        </a:p>
      </dgm:t>
    </dgm:pt>
    <dgm:pt modelId="{41F48DEF-AC5F-44E4-A65C-6568D28E5EFE}" type="sibTrans" cxnId="{C62C1E08-E87C-4945-AF0B-8EA3B71DE34E}">
      <dgm:prSet/>
      <dgm:spPr/>
      <dgm:t>
        <a:bodyPr/>
        <a:lstStyle/>
        <a:p>
          <a:endParaRPr lang="en-US"/>
        </a:p>
      </dgm:t>
    </dgm:pt>
    <dgm:pt modelId="{BCC9B99D-C917-427C-8AB1-E96C972F2BB6}">
      <dgm:prSet/>
      <dgm:spPr/>
      <dgm:t>
        <a:bodyPr/>
        <a:lstStyle/>
        <a:p>
          <a:r>
            <a:rPr lang="en-US"/>
            <a:t>Being prepared entails creating thorough planning, educating staff, and forming alliances.</a:t>
          </a:r>
        </a:p>
      </dgm:t>
    </dgm:pt>
    <dgm:pt modelId="{383FF056-9245-4CF2-A037-88638D290CDF}" type="parTrans" cxnId="{DE52BAC2-84FA-484F-92F6-D5094DF1F057}">
      <dgm:prSet/>
      <dgm:spPr/>
      <dgm:t>
        <a:bodyPr/>
        <a:lstStyle/>
        <a:p>
          <a:endParaRPr lang="en-US"/>
        </a:p>
      </dgm:t>
    </dgm:pt>
    <dgm:pt modelId="{914A8BBF-8A16-4790-9BC5-5CAC320D5A93}" type="sibTrans" cxnId="{DE52BAC2-84FA-484F-92F6-D5094DF1F057}">
      <dgm:prSet/>
      <dgm:spPr/>
      <dgm:t>
        <a:bodyPr/>
        <a:lstStyle/>
        <a:p>
          <a:endParaRPr lang="en-US"/>
        </a:p>
      </dgm:t>
    </dgm:pt>
    <dgm:pt modelId="{A2408473-AEAC-4506-B5B2-7C9E40C58424}">
      <dgm:prSet/>
      <dgm:spPr/>
      <dgm:t>
        <a:bodyPr/>
        <a:lstStyle/>
        <a:p>
          <a:r>
            <a:rPr lang="en-US"/>
            <a:t>Mitigation: Using risk assessment and mitigation techniques to lessen the effects of disasters.</a:t>
          </a:r>
        </a:p>
      </dgm:t>
    </dgm:pt>
    <dgm:pt modelId="{9BBFAB07-5884-4EBB-A4F2-4FC7DA06B788}" type="parTrans" cxnId="{E4309DC9-F276-41FF-AC9C-EF7C8D274C8D}">
      <dgm:prSet/>
      <dgm:spPr/>
      <dgm:t>
        <a:bodyPr/>
        <a:lstStyle/>
        <a:p>
          <a:endParaRPr lang="en-US"/>
        </a:p>
      </dgm:t>
    </dgm:pt>
    <dgm:pt modelId="{2E6A87B5-8404-408E-8F91-82734BAF5C11}" type="sibTrans" cxnId="{E4309DC9-F276-41FF-AC9C-EF7C8D274C8D}">
      <dgm:prSet/>
      <dgm:spPr/>
      <dgm:t>
        <a:bodyPr/>
        <a:lstStyle/>
        <a:p>
          <a:endParaRPr lang="en-US"/>
        </a:p>
      </dgm:t>
    </dgm:pt>
    <dgm:pt modelId="{2A0E7B8D-6BC9-4588-B929-1F3A3F628C24}">
      <dgm:prSet/>
      <dgm:spPr/>
      <dgm:t>
        <a:bodyPr/>
        <a:lstStyle/>
        <a:p>
          <a:r>
            <a:rPr lang="en-US"/>
            <a:t>Response: Organizing actions to address fundamental human needs, preserve property, and save lives.</a:t>
          </a:r>
        </a:p>
      </dgm:t>
    </dgm:pt>
    <dgm:pt modelId="{B9BC4BC8-AF7E-4102-94C6-5692C8141E2C}" type="parTrans" cxnId="{44777913-A78A-4112-92E1-6C5D68238DCF}">
      <dgm:prSet/>
      <dgm:spPr/>
      <dgm:t>
        <a:bodyPr/>
        <a:lstStyle/>
        <a:p>
          <a:endParaRPr lang="en-US"/>
        </a:p>
      </dgm:t>
    </dgm:pt>
    <dgm:pt modelId="{6B31C1A1-6831-406F-B1F5-BC8074FB9132}" type="sibTrans" cxnId="{44777913-A78A-4112-92E1-6C5D68238DCF}">
      <dgm:prSet/>
      <dgm:spPr/>
      <dgm:t>
        <a:bodyPr/>
        <a:lstStyle/>
        <a:p>
          <a:endParaRPr lang="en-US"/>
        </a:p>
      </dgm:t>
    </dgm:pt>
    <dgm:pt modelId="{6F93A4B1-A3BF-4B83-AD14-3E498D13881B}">
      <dgm:prSet/>
      <dgm:spPr/>
      <dgm:t>
        <a:bodyPr/>
        <a:lstStyle/>
        <a:p>
          <a:r>
            <a:rPr lang="en-US"/>
            <a:t>Recovery is the process of rebuilding infrastructure and communities following a disaster.</a:t>
          </a:r>
        </a:p>
      </dgm:t>
    </dgm:pt>
    <dgm:pt modelId="{C9090916-B8F7-45CF-A30F-17DD1C798924}" type="parTrans" cxnId="{9BDDE398-6348-4F12-8244-3EA0219B3BE0}">
      <dgm:prSet/>
      <dgm:spPr/>
      <dgm:t>
        <a:bodyPr/>
        <a:lstStyle/>
        <a:p>
          <a:endParaRPr lang="en-US"/>
        </a:p>
      </dgm:t>
    </dgm:pt>
    <dgm:pt modelId="{23F59D4D-AE67-4AB0-8817-F65AF455A5A8}" type="sibTrans" cxnId="{9BDDE398-6348-4F12-8244-3EA0219B3BE0}">
      <dgm:prSet/>
      <dgm:spPr/>
      <dgm:t>
        <a:bodyPr/>
        <a:lstStyle/>
        <a:p>
          <a:endParaRPr lang="en-US"/>
        </a:p>
      </dgm:t>
    </dgm:pt>
    <dgm:pt modelId="{6363A818-6A36-4428-A2C5-531096CB7BC2}">
      <dgm:prSet/>
      <dgm:spPr/>
      <dgm:t>
        <a:bodyPr/>
        <a:lstStyle/>
        <a:p>
          <a:r>
            <a:rPr lang="en-US" b="1"/>
            <a:t>Businesses can include these tactics into their IT emergency response procedures by:</a:t>
          </a:r>
          <a:endParaRPr lang="en-US"/>
        </a:p>
      </dgm:t>
    </dgm:pt>
    <dgm:pt modelId="{892479B0-23A3-4370-93F0-FBF93AB47BC5}" type="parTrans" cxnId="{0718F51D-BD3A-4E56-87FE-8DBC72CE0A29}">
      <dgm:prSet/>
      <dgm:spPr/>
      <dgm:t>
        <a:bodyPr/>
        <a:lstStyle/>
        <a:p>
          <a:endParaRPr lang="en-US"/>
        </a:p>
      </dgm:t>
    </dgm:pt>
    <dgm:pt modelId="{C565863E-8991-4A5E-BCCE-5F16F66BAAAD}" type="sibTrans" cxnId="{0718F51D-BD3A-4E56-87FE-8DBC72CE0A29}">
      <dgm:prSet/>
      <dgm:spPr/>
      <dgm:t>
        <a:bodyPr/>
        <a:lstStyle/>
        <a:p>
          <a:endParaRPr lang="en-US"/>
        </a:p>
      </dgm:t>
    </dgm:pt>
    <dgm:pt modelId="{235FEFA1-90D6-4ED7-A48D-674709572A75}">
      <dgm:prSet/>
      <dgm:spPr/>
      <dgm:t>
        <a:bodyPr/>
        <a:lstStyle/>
        <a:p>
          <a:r>
            <a:rPr lang="en-US"/>
            <a:t>Creating a thorough incident response plan involves defining roles, duties, and protocols for different kinds of occurrences.</a:t>
          </a:r>
        </a:p>
      </dgm:t>
    </dgm:pt>
    <dgm:pt modelId="{AED487C7-A39F-4F75-A076-DFDAE124DF13}" type="parTrans" cxnId="{7C8296E9-2B57-4DF8-BCC8-9CA8ADAAB074}">
      <dgm:prSet/>
      <dgm:spPr/>
      <dgm:t>
        <a:bodyPr/>
        <a:lstStyle/>
        <a:p>
          <a:endParaRPr lang="en-US"/>
        </a:p>
      </dgm:t>
    </dgm:pt>
    <dgm:pt modelId="{CB405A0F-CD0D-4894-B329-64508A809741}" type="sibTrans" cxnId="{7C8296E9-2B57-4DF8-BCC8-9CA8ADAAB074}">
      <dgm:prSet/>
      <dgm:spPr/>
      <dgm:t>
        <a:bodyPr/>
        <a:lstStyle/>
        <a:p>
          <a:endParaRPr lang="en-US"/>
        </a:p>
      </dgm:t>
    </dgm:pt>
    <dgm:pt modelId="{464DC27E-2575-4B9B-B420-79F1B0A088DB}">
      <dgm:prSet/>
      <dgm:spPr/>
      <dgm:t>
        <a:bodyPr/>
        <a:lstStyle/>
        <a:p>
          <a:r>
            <a:rPr lang="en-US"/>
            <a:t>Regularly Carrying Out Simulations and Drills: Finding opportunities for improvement and testing the plan.</a:t>
          </a:r>
        </a:p>
      </dgm:t>
    </dgm:pt>
    <dgm:pt modelId="{175F9ED6-CEA5-4B7C-A4CC-4BCD86A29E67}" type="parTrans" cxnId="{EF85D60E-5F70-4F99-8E22-A5E064F7F9C4}">
      <dgm:prSet/>
      <dgm:spPr/>
      <dgm:t>
        <a:bodyPr/>
        <a:lstStyle/>
        <a:p>
          <a:endParaRPr lang="en-US"/>
        </a:p>
      </dgm:t>
    </dgm:pt>
    <dgm:pt modelId="{33BF68D1-10CD-4C89-8427-5242576D928A}" type="sibTrans" cxnId="{EF85D60E-5F70-4F99-8E22-A5E064F7F9C4}">
      <dgm:prSet/>
      <dgm:spPr/>
      <dgm:t>
        <a:bodyPr/>
        <a:lstStyle/>
        <a:p>
          <a:endParaRPr lang="en-US"/>
        </a:p>
      </dgm:t>
    </dgm:pt>
    <dgm:pt modelId="{EBB1BC5D-6698-4F9A-B491-A9DBEF703053}">
      <dgm:prSet/>
      <dgm:spPr/>
      <dgm:t>
        <a:bodyPr/>
        <a:lstStyle/>
        <a:p>
          <a:r>
            <a:rPr lang="en-US"/>
            <a:t>Developing Trusting Connections with Outside Partners: Law enforcement, insurance companies, and cybersecurity companies, for example.</a:t>
          </a:r>
        </a:p>
      </dgm:t>
    </dgm:pt>
    <dgm:pt modelId="{F671B3E1-2D0E-41F5-9EA6-8C6838B77D17}" type="parTrans" cxnId="{A06B9342-FF4D-4858-93DA-EBA044304BD8}">
      <dgm:prSet/>
      <dgm:spPr/>
      <dgm:t>
        <a:bodyPr/>
        <a:lstStyle/>
        <a:p>
          <a:endParaRPr lang="en-US"/>
        </a:p>
      </dgm:t>
    </dgm:pt>
    <dgm:pt modelId="{6C4F6217-4338-4C79-B7FE-4091C4DFD8BE}" type="sibTrans" cxnId="{A06B9342-FF4D-4858-93DA-EBA044304BD8}">
      <dgm:prSet/>
      <dgm:spPr/>
      <dgm:t>
        <a:bodyPr/>
        <a:lstStyle/>
        <a:p>
          <a:endParaRPr lang="en-US"/>
        </a:p>
      </dgm:t>
    </dgm:pt>
    <dgm:pt modelId="{F898F110-EF6E-4BA8-A92F-1484C0F38B93}">
      <dgm:prSet/>
      <dgm:spPr/>
      <dgm:t>
        <a:bodyPr/>
        <a:lstStyle/>
        <a:p>
          <a:r>
            <a:rPr lang="en-US"/>
            <a:t>Putting disaster recovery and continuous operation first: putting policies in place to reduce interruptions and knowledge loss.</a:t>
          </a:r>
        </a:p>
      </dgm:t>
    </dgm:pt>
    <dgm:pt modelId="{C3C68EE0-B254-4815-80A7-8F01AB94C318}" type="parTrans" cxnId="{C3F44931-800A-4367-A5A0-FB455FFBF9B7}">
      <dgm:prSet/>
      <dgm:spPr/>
      <dgm:t>
        <a:bodyPr/>
        <a:lstStyle/>
        <a:p>
          <a:endParaRPr lang="en-US"/>
        </a:p>
      </dgm:t>
    </dgm:pt>
    <dgm:pt modelId="{2C87F14D-A882-49C2-B1E7-95CA1D937DB3}" type="sibTrans" cxnId="{C3F44931-800A-4367-A5A0-FB455FFBF9B7}">
      <dgm:prSet/>
      <dgm:spPr/>
      <dgm:t>
        <a:bodyPr/>
        <a:lstStyle/>
        <a:p>
          <a:endParaRPr lang="en-US"/>
        </a:p>
      </dgm:t>
    </dgm:pt>
    <dgm:pt modelId="{C19B8B7B-DB91-47EE-91F8-8E9CE70FC21E}">
      <dgm:prSet/>
      <dgm:spPr/>
      <dgm:t>
        <a:bodyPr/>
        <a:lstStyle/>
        <a:p>
          <a:r>
            <a:rPr lang="en-US"/>
            <a:t>Keeping Up with Emerging Issues and Best Procedures and Through conferences, security forums, and industry news.</a:t>
          </a:r>
        </a:p>
      </dgm:t>
    </dgm:pt>
    <dgm:pt modelId="{ABC04FA3-83D3-4FD3-B09D-E73499AF4B54}" type="parTrans" cxnId="{306EA11B-C6E3-4986-9E21-A190F4115FD3}">
      <dgm:prSet/>
      <dgm:spPr/>
      <dgm:t>
        <a:bodyPr/>
        <a:lstStyle/>
        <a:p>
          <a:endParaRPr lang="en-US"/>
        </a:p>
      </dgm:t>
    </dgm:pt>
    <dgm:pt modelId="{CD3F9677-9E97-4BEA-BF5B-BF17F1AA09AA}" type="sibTrans" cxnId="{306EA11B-C6E3-4986-9E21-A190F4115FD3}">
      <dgm:prSet/>
      <dgm:spPr/>
      <dgm:t>
        <a:bodyPr/>
        <a:lstStyle/>
        <a:p>
          <a:endParaRPr lang="en-US"/>
        </a:p>
      </dgm:t>
    </dgm:pt>
    <dgm:pt modelId="{B2E7A497-D25A-4DB1-88A4-4DDA747B65DF}" type="pres">
      <dgm:prSet presAssocID="{A9DFFD88-B6B9-4BC4-9A87-9D4A2763AC33}" presName="diagram" presStyleCnt="0">
        <dgm:presLayoutVars>
          <dgm:dir/>
          <dgm:resizeHandles val="exact"/>
        </dgm:presLayoutVars>
      </dgm:prSet>
      <dgm:spPr/>
    </dgm:pt>
    <dgm:pt modelId="{7147DF44-3112-44DF-BFEB-7F05A95394F8}" type="pres">
      <dgm:prSet presAssocID="{37415F32-9AA1-4EDF-919C-1E34A8D2FCB9}" presName="node" presStyleLbl="node1" presStyleIdx="0" presStyleCnt="12">
        <dgm:presLayoutVars>
          <dgm:bulletEnabled val="1"/>
        </dgm:presLayoutVars>
      </dgm:prSet>
      <dgm:spPr/>
    </dgm:pt>
    <dgm:pt modelId="{26B59957-3463-4BB8-9730-E0E64F1915EA}" type="pres">
      <dgm:prSet presAssocID="{2BE46BED-A873-4414-ACB8-8AAA7C381E57}" presName="sibTrans" presStyleCnt="0"/>
      <dgm:spPr/>
    </dgm:pt>
    <dgm:pt modelId="{30180B40-5375-474C-8B90-62198441D660}" type="pres">
      <dgm:prSet presAssocID="{C45C68D5-779A-451F-B0C3-1588F92713BA}" presName="node" presStyleLbl="node1" presStyleIdx="1" presStyleCnt="12">
        <dgm:presLayoutVars>
          <dgm:bulletEnabled val="1"/>
        </dgm:presLayoutVars>
      </dgm:prSet>
      <dgm:spPr/>
    </dgm:pt>
    <dgm:pt modelId="{AFA2CD85-B015-4139-A626-DAC883B63715}" type="pres">
      <dgm:prSet presAssocID="{41F48DEF-AC5F-44E4-A65C-6568D28E5EFE}" presName="sibTrans" presStyleCnt="0"/>
      <dgm:spPr/>
    </dgm:pt>
    <dgm:pt modelId="{51126968-DCCD-4E7A-9A87-2FFCE3B12B28}" type="pres">
      <dgm:prSet presAssocID="{BCC9B99D-C917-427C-8AB1-E96C972F2BB6}" presName="node" presStyleLbl="node1" presStyleIdx="2" presStyleCnt="12">
        <dgm:presLayoutVars>
          <dgm:bulletEnabled val="1"/>
        </dgm:presLayoutVars>
      </dgm:prSet>
      <dgm:spPr/>
    </dgm:pt>
    <dgm:pt modelId="{07EB6658-2861-4FB9-B015-DFCB34A7FF1D}" type="pres">
      <dgm:prSet presAssocID="{914A8BBF-8A16-4790-9BC5-5CAC320D5A93}" presName="sibTrans" presStyleCnt="0"/>
      <dgm:spPr/>
    </dgm:pt>
    <dgm:pt modelId="{9AD4A8D0-A661-4950-964B-0B756A04255B}" type="pres">
      <dgm:prSet presAssocID="{A2408473-AEAC-4506-B5B2-7C9E40C58424}" presName="node" presStyleLbl="node1" presStyleIdx="3" presStyleCnt="12">
        <dgm:presLayoutVars>
          <dgm:bulletEnabled val="1"/>
        </dgm:presLayoutVars>
      </dgm:prSet>
      <dgm:spPr/>
    </dgm:pt>
    <dgm:pt modelId="{11CA4472-8C7F-4D66-9487-30CC71A03407}" type="pres">
      <dgm:prSet presAssocID="{2E6A87B5-8404-408E-8F91-82734BAF5C11}" presName="sibTrans" presStyleCnt="0"/>
      <dgm:spPr/>
    </dgm:pt>
    <dgm:pt modelId="{496410B6-498C-4382-A60C-C9E904246A0D}" type="pres">
      <dgm:prSet presAssocID="{2A0E7B8D-6BC9-4588-B929-1F3A3F628C24}" presName="node" presStyleLbl="node1" presStyleIdx="4" presStyleCnt="12">
        <dgm:presLayoutVars>
          <dgm:bulletEnabled val="1"/>
        </dgm:presLayoutVars>
      </dgm:prSet>
      <dgm:spPr/>
    </dgm:pt>
    <dgm:pt modelId="{F0D0A651-E932-4B9C-ADF9-0E8C6F541D97}" type="pres">
      <dgm:prSet presAssocID="{6B31C1A1-6831-406F-B1F5-BC8074FB9132}" presName="sibTrans" presStyleCnt="0"/>
      <dgm:spPr/>
    </dgm:pt>
    <dgm:pt modelId="{90F5E29E-8280-4D8E-B1D1-F63A334CD7B1}" type="pres">
      <dgm:prSet presAssocID="{6F93A4B1-A3BF-4B83-AD14-3E498D13881B}" presName="node" presStyleLbl="node1" presStyleIdx="5" presStyleCnt="12">
        <dgm:presLayoutVars>
          <dgm:bulletEnabled val="1"/>
        </dgm:presLayoutVars>
      </dgm:prSet>
      <dgm:spPr/>
    </dgm:pt>
    <dgm:pt modelId="{BD9C079C-2CA4-48EF-AE3E-B5B5E7E7E5B6}" type="pres">
      <dgm:prSet presAssocID="{23F59D4D-AE67-4AB0-8817-F65AF455A5A8}" presName="sibTrans" presStyleCnt="0"/>
      <dgm:spPr/>
    </dgm:pt>
    <dgm:pt modelId="{68411ACE-A111-4C1C-907A-EFE7BB43C5D6}" type="pres">
      <dgm:prSet presAssocID="{6363A818-6A36-4428-A2C5-531096CB7BC2}" presName="node" presStyleLbl="node1" presStyleIdx="6" presStyleCnt="12">
        <dgm:presLayoutVars>
          <dgm:bulletEnabled val="1"/>
        </dgm:presLayoutVars>
      </dgm:prSet>
      <dgm:spPr/>
    </dgm:pt>
    <dgm:pt modelId="{EF708D53-1416-4986-8FA6-5D150737B138}" type="pres">
      <dgm:prSet presAssocID="{C565863E-8991-4A5E-BCCE-5F16F66BAAAD}" presName="sibTrans" presStyleCnt="0"/>
      <dgm:spPr/>
    </dgm:pt>
    <dgm:pt modelId="{9E0AE5D1-DD07-4434-83F4-9C324918A68B}" type="pres">
      <dgm:prSet presAssocID="{235FEFA1-90D6-4ED7-A48D-674709572A75}" presName="node" presStyleLbl="node1" presStyleIdx="7" presStyleCnt="12">
        <dgm:presLayoutVars>
          <dgm:bulletEnabled val="1"/>
        </dgm:presLayoutVars>
      </dgm:prSet>
      <dgm:spPr/>
    </dgm:pt>
    <dgm:pt modelId="{502010B1-6372-496F-B5C7-3DE7F84338AD}" type="pres">
      <dgm:prSet presAssocID="{CB405A0F-CD0D-4894-B329-64508A809741}" presName="sibTrans" presStyleCnt="0"/>
      <dgm:spPr/>
    </dgm:pt>
    <dgm:pt modelId="{7A0BB11A-FA4F-418B-ADC2-FA1EFABD1535}" type="pres">
      <dgm:prSet presAssocID="{464DC27E-2575-4B9B-B420-79F1B0A088DB}" presName="node" presStyleLbl="node1" presStyleIdx="8" presStyleCnt="12">
        <dgm:presLayoutVars>
          <dgm:bulletEnabled val="1"/>
        </dgm:presLayoutVars>
      </dgm:prSet>
      <dgm:spPr/>
    </dgm:pt>
    <dgm:pt modelId="{B42D12B2-DE56-46CD-951F-1180C6FC271D}" type="pres">
      <dgm:prSet presAssocID="{33BF68D1-10CD-4C89-8427-5242576D928A}" presName="sibTrans" presStyleCnt="0"/>
      <dgm:spPr/>
    </dgm:pt>
    <dgm:pt modelId="{2E7E03A6-01B6-4AF7-83C3-EBD73E75325D}" type="pres">
      <dgm:prSet presAssocID="{EBB1BC5D-6698-4F9A-B491-A9DBEF703053}" presName="node" presStyleLbl="node1" presStyleIdx="9" presStyleCnt="12">
        <dgm:presLayoutVars>
          <dgm:bulletEnabled val="1"/>
        </dgm:presLayoutVars>
      </dgm:prSet>
      <dgm:spPr/>
    </dgm:pt>
    <dgm:pt modelId="{33DA9585-CA2D-4F96-8A9D-A473BBA4F980}" type="pres">
      <dgm:prSet presAssocID="{6C4F6217-4338-4C79-B7FE-4091C4DFD8BE}" presName="sibTrans" presStyleCnt="0"/>
      <dgm:spPr/>
    </dgm:pt>
    <dgm:pt modelId="{A24AE0B4-D0FC-41CD-A816-CD6992178415}" type="pres">
      <dgm:prSet presAssocID="{F898F110-EF6E-4BA8-A92F-1484C0F38B93}" presName="node" presStyleLbl="node1" presStyleIdx="10" presStyleCnt="12">
        <dgm:presLayoutVars>
          <dgm:bulletEnabled val="1"/>
        </dgm:presLayoutVars>
      </dgm:prSet>
      <dgm:spPr/>
    </dgm:pt>
    <dgm:pt modelId="{078645C7-E642-4EA1-B73C-3D7827735C8C}" type="pres">
      <dgm:prSet presAssocID="{2C87F14D-A882-49C2-B1E7-95CA1D937DB3}" presName="sibTrans" presStyleCnt="0"/>
      <dgm:spPr/>
    </dgm:pt>
    <dgm:pt modelId="{B6721593-DDE5-4B20-B78F-5BE8B2D9349B}" type="pres">
      <dgm:prSet presAssocID="{C19B8B7B-DB91-47EE-91F8-8E9CE70FC21E}" presName="node" presStyleLbl="node1" presStyleIdx="11" presStyleCnt="12">
        <dgm:presLayoutVars>
          <dgm:bulletEnabled val="1"/>
        </dgm:presLayoutVars>
      </dgm:prSet>
      <dgm:spPr/>
    </dgm:pt>
  </dgm:ptLst>
  <dgm:cxnLst>
    <dgm:cxn modelId="{C62C1E08-E87C-4945-AF0B-8EA3B71DE34E}" srcId="{A9DFFD88-B6B9-4BC4-9A87-9D4A2763AC33}" destId="{C45C68D5-779A-451F-B0C3-1588F92713BA}" srcOrd="1" destOrd="0" parTransId="{555EEDFC-58E4-48CB-8ED0-D92B67CE803D}" sibTransId="{41F48DEF-AC5F-44E4-A65C-6568D28E5EFE}"/>
    <dgm:cxn modelId="{EF85D60E-5F70-4F99-8E22-A5E064F7F9C4}" srcId="{A9DFFD88-B6B9-4BC4-9A87-9D4A2763AC33}" destId="{464DC27E-2575-4B9B-B420-79F1B0A088DB}" srcOrd="8" destOrd="0" parTransId="{175F9ED6-CEA5-4B7C-A4CC-4BCD86A29E67}" sibTransId="{33BF68D1-10CD-4C89-8427-5242576D928A}"/>
    <dgm:cxn modelId="{44777913-A78A-4112-92E1-6C5D68238DCF}" srcId="{A9DFFD88-B6B9-4BC4-9A87-9D4A2763AC33}" destId="{2A0E7B8D-6BC9-4588-B929-1F3A3F628C24}" srcOrd="4" destOrd="0" parTransId="{B9BC4BC8-AF7E-4102-94C6-5692C8141E2C}" sibTransId="{6B31C1A1-6831-406F-B1F5-BC8074FB9132}"/>
    <dgm:cxn modelId="{306EA11B-C6E3-4986-9E21-A190F4115FD3}" srcId="{A9DFFD88-B6B9-4BC4-9A87-9D4A2763AC33}" destId="{C19B8B7B-DB91-47EE-91F8-8E9CE70FC21E}" srcOrd="11" destOrd="0" parTransId="{ABC04FA3-83D3-4FD3-B09D-E73499AF4B54}" sibTransId="{CD3F9677-9E97-4BEA-BF5B-BF17F1AA09AA}"/>
    <dgm:cxn modelId="{0718F51D-BD3A-4E56-87FE-8DBC72CE0A29}" srcId="{A9DFFD88-B6B9-4BC4-9A87-9D4A2763AC33}" destId="{6363A818-6A36-4428-A2C5-531096CB7BC2}" srcOrd="6" destOrd="0" parTransId="{892479B0-23A3-4370-93F0-FBF93AB47BC5}" sibTransId="{C565863E-8991-4A5E-BCCE-5F16F66BAAAD}"/>
    <dgm:cxn modelId="{370D6023-FF68-45AE-BAA2-46C3687260BA}" type="presOf" srcId="{6F93A4B1-A3BF-4B83-AD14-3E498D13881B}" destId="{90F5E29E-8280-4D8E-B1D1-F63A334CD7B1}" srcOrd="0" destOrd="0" presId="urn:microsoft.com/office/officeart/2005/8/layout/default"/>
    <dgm:cxn modelId="{F1FF112E-201F-4451-AE7B-3C03D9AE4947}" type="presOf" srcId="{BCC9B99D-C917-427C-8AB1-E96C972F2BB6}" destId="{51126968-DCCD-4E7A-9A87-2FFCE3B12B28}" srcOrd="0" destOrd="0" presId="urn:microsoft.com/office/officeart/2005/8/layout/default"/>
    <dgm:cxn modelId="{C3F44931-800A-4367-A5A0-FB455FFBF9B7}" srcId="{A9DFFD88-B6B9-4BC4-9A87-9D4A2763AC33}" destId="{F898F110-EF6E-4BA8-A92F-1484C0F38B93}" srcOrd="10" destOrd="0" parTransId="{C3C68EE0-B254-4815-80A7-8F01AB94C318}" sibTransId="{2C87F14D-A882-49C2-B1E7-95CA1D937DB3}"/>
    <dgm:cxn modelId="{795CF838-9B9C-41A2-847B-261901538914}" type="presOf" srcId="{37415F32-9AA1-4EDF-919C-1E34A8D2FCB9}" destId="{7147DF44-3112-44DF-BFEB-7F05A95394F8}" srcOrd="0" destOrd="0" presId="urn:microsoft.com/office/officeart/2005/8/layout/default"/>
    <dgm:cxn modelId="{A06B9342-FF4D-4858-93DA-EBA044304BD8}" srcId="{A9DFFD88-B6B9-4BC4-9A87-9D4A2763AC33}" destId="{EBB1BC5D-6698-4F9A-B491-A9DBEF703053}" srcOrd="9" destOrd="0" parTransId="{F671B3E1-2D0E-41F5-9EA6-8C6838B77D17}" sibTransId="{6C4F6217-4338-4C79-B7FE-4091C4DFD8BE}"/>
    <dgm:cxn modelId="{A08EAC63-5340-4C3D-9E00-47DBCE3A68C0}" type="presOf" srcId="{464DC27E-2575-4B9B-B420-79F1B0A088DB}" destId="{7A0BB11A-FA4F-418B-ADC2-FA1EFABD1535}" srcOrd="0" destOrd="0" presId="urn:microsoft.com/office/officeart/2005/8/layout/default"/>
    <dgm:cxn modelId="{DE01167B-8E9B-446A-895D-CDFEBE25B27B}" type="presOf" srcId="{6363A818-6A36-4428-A2C5-531096CB7BC2}" destId="{68411ACE-A111-4C1C-907A-EFE7BB43C5D6}" srcOrd="0" destOrd="0" presId="urn:microsoft.com/office/officeart/2005/8/layout/default"/>
    <dgm:cxn modelId="{5562567F-88B1-4717-9FBC-7A5C2C12D74A}" type="presOf" srcId="{A9DFFD88-B6B9-4BC4-9A87-9D4A2763AC33}" destId="{B2E7A497-D25A-4DB1-88A4-4DDA747B65DF}" srcOrd="0" destOrd="0" presId="urn:microsoft.com/office/officeart/2005/8/layout/default"/>
    <dgm:cxn modelId="{27E69D98-06E9-4794-BFDA-A1242854AA39}" type="presOf" srcId="{EBB1BC5D-6698-4F9A-B491-A9DBEF703053}" destId="{2E7E03A6-01B6-4AF7-83C3-EBD73E75325D}" srcOrd="0" destOrd="0" presId="urn:microsoft.com/office/officeart/2005/8/layout/default"/>
    <dgm:cxn modelId="{9BDDE398-6348-4F12-8244-3EA0219B3BE0}" srcId="{A9DFFD88-B6B9-4BC4-9A87-9D4A2763AC33}" destId="{6F93A4B1-A3BF-4B83-AD14-3E498D13881B}" srcOrd="5" destOrd="0" parTransId="{C9090916-B8F7-45CF-A30F-17DD1C798924}" sibTransId="{23F59D4D-AE67-4AB0-8817-F65AF455A5A8}"/>
    <dgm:cxn modelId="{4CDBEFAC-C95A-4D24-9AEF-5D4A4C29ABEC}" type="presOf" srcId="{C19B8B7B-DB91-47EE-91F8-8E9CE70FC21E}" destId="{B6721593-DDE5-4B20-B78F-5BE8B2D9349B}" srcOrd="0" destOrd="0" presId="urn:microsoft.com/office/officeart/2005/8/layout/default"/>
    <dgm:cxn modelId="{55CDAEAE-2B14-4AAA-87F9-AAC7BB9E0B31}" srcId="{A9DFFD88-B6B9-4BC4-9A87-9D4A2763AC33}" destId="{37415F32-9AA1-4EDF-919C-1E34A8D2FCB9}" srcOrd="0" destOrd="0" parTransId="{514C52CB-4809-4F62-A5E0-C0ECBDF18483}" sibTransId="{2BE46BED-A873-4414-ACB8-8AAA7C381E57}"/>
    <dgm:cxn modelId="{EEC699BC-AA41-43FC-8988-E04CE99B01C5}" type="presOf" srcId="{F898F110-EF6E-4BA8-A92F-1484C0F38B93}" destId="{A24AE0B4-D0FC-41CD-A816-CD6992178415}" srcOrd="0" destOrd="0" presId="urn:microsoft.com/office/officeart/2005/8/layout/default"/>
    <dgm:cxn modelId="{DE52BAC2-84FA-484F-92F6-D5094DF1F057}" srcId="{A9DFFD88-B6B9-4BC4-9A87-9D4A2763AC33}" destId="{BCC9B99D-C917-427C-8AB1-E96C972F2BB6}" srcOrd="2" destOrd="0" parTransId="{383FF056-9245-4CF2-A037-88638D290CDF}" sibTransId="{914A8BBF-8A16-4790-9BC5-5CAC320D5A93}"/>
    <dgm:cxn modelId="{E4309DC9-F276-41FF-AC9C-EF7C8D274C8D}" srcId="{A9DFFD88-B6B9-4BC4-9A87-9D4A2763AC33}" destId="{A2408473-AEAC-4506-B5B2-7C9E40C58424}" srcOrd="3" destOrd="0" parTransId="{9BBFAB07-5884-4EBB-A4F2-4FC7DA06B788}" sibTransId="{2E6A87B5-8404-408E-8F91-82734BAF5C11}"/>
    <dgm:cxn modelId="{1E13F7D1-B4B9-4F18-B9B3-FFE2CFE3C446}" type="presOf" srcId="{A2408473-AEAC-4506-B5B2-7C9E40C58424}" destId="{9AD4A8D0-A661-4950-964B-0B756A04255B}" srcOrd="0" destOrd="0" presId="urn:microsoft.com/office/officeart/2005/8/layout/default"/>
    <dgm:cxn modelId="{396057DF-8E4B-4563-A72D-443AAD5B52FE}" type="presOf" srcId="{C45C68D5-779A-451F-B0C3-1588F92713BA}" destId="{30180B40-5375-474C-8B90-62198441D660}" srcOrd="0" destOrd="0" presId="urn:microsoft.com/office/officeart/2005/8/layout/default"/>
    <dgm:cxn modelId="{6E74C3E8-500C-4B47-89F0-33316CA6D619}" type="presOf" srcId="{2A0E7B8D-6BC9-4588-B929-1F3A3F628C24}" destId="{496410B6-498C-4382-A60C-C9E904246A0D}" srcOrd="0" destOrd="0" presId="urn:microsoft.com/office/officeart/2005/8/layout/default"/>
    <dgm:cxn modelId="{7C8296E9-2B57-4DF8-BCC8-9CA8ADAAB074}" srcId="{A9DFFD88-B6B9-4BC4-9A87-9D4A2763AC33}" destId="{235FEFA1-90D6-4ED7-A48D-674709572A75}" srcOrd="7" destOrd="0" parTransId="{AED487C7-A39F-4F75-A076-DFDAE124DF13}" sibTransId="{CB405A0F-CD0D-4894-B329-64508A809741}"/>
    <dgm:cxn modelId="{FFDD60FD-DDF2-40AF-9069-A0FAE3A102A3}" type="presOf" srcId="{235FEFA1-90D6-4ED7-A48D-674709572A75}" destId="{9E0AE5D1-DD07-4434-83F4-9C324918A68B}" srcOrd="0" destOrd="0" presId="urn:microsoft.com/office/officeart/2005/8/layout/default"/>
    <dgm:cxn modelId="{434A7874-678F-438F-B374-F9AA9F8D4F2E}" type="presParOf" srcId="{B2E7A497-D25A-4DB1-88A4-4DDA747B65DF}" destId="{7147DF44-3112-44DF-BFEB-7F05A95394F8}" srcOrd="0" destOrd="0" presId="urn:microsoft.com/office/officeart/2005/8/layout/default"/>
    <dgm:cxn modelId="{10FC86FB-201B-4221-AF3F-0306E03F4F9A}" type="presParOf" srcId="{B2E7A497-D25A-4DB1-88A4-4DDA747B65DF}" destId="{26B59957-3463-4BB8-9730-E0E64F1915EA}" srcOrd="1" destOrd="0" presId="urn:microsoft.com/office/officeart/2005/8/layout/default"/>
    <dgm:cxn modelId="{4E39B86A-9CE7-44F8-A611-588056C88A07}" type="presParOf" srcId="{B2E7A497-D25A-4DB1-88A4-4DDA747B65DF}" destId="{30180B40-5375-474C-8B90-62198441D660}" srcOrd="2" destOrd="0" presId="urn:microsoft.com/office/officeart/2005/8/layout/default"/>
    <dgm:cxn modelId="{0E6A02B7-1F35-4F2D-815B-D27A393BD52A}" type="presParOf" srcId="{B2E7A497-D25A-4DB1-88A4-4DDA747B65DF}" destId="{AFA2CD85-B015-4139-A626-DAC883B63715}" srcOrd="3" destOrd="0" presId="urn:microsoft.com/office/officeart/2005/8/layout/default"/>
    <dgm:cxn modelId="{6FAAB38D-3F23-4733-BC7B-6B5CD6177A19}" type="presParOf" srcId="{B2E7A497-D25A-4DB1-88A4-4DDA747B65DF}" destId="{51126968-DCCD-4E7A-9A87-2FFCE3B12B28}" srcOrd="4" destOrd="0" presId="urn:microsoft.com/office/officeart/2005/8/layout/default"/>
    <dgm:cxn modelId="{457DAF80-C232-4F9A-BB06-877B247A84D2}" type="presParOf" srcId="{B2E7A497-D25A-4DB1-88A4-4DDA747B65DF}" destId="{07EB6658-2861-4FB9-B015-DFCB34A7FF1D}" srcOrd="5" destOrd="0" presId="urn:microsoft.com/office/officeart/2005/8/layout/default"/>
    <dgm:cxn modelId="{10718B41-05E8-4C6B-A694-95A21A75E5F4}" type="presParOf" srcId="{B2E7A497-D25A-4DB1-88A4-4DDA747B65DF}" destId="{9AD4A8D0-A661-4950-964B-0B756A04255B}" srcOrd="6" destOrd="0" presId="urn:microsoft.com/office/officeart/2005/8/layout/default"/>
    <dgm:cxn modelId="{774E94AD-304A-484B-BF1C-A908833401DF}" type="presParOf" srcId="{B2E7A497-D25A-4DB1-88A4-4DDA747B65DF}" destId="{11CA4472-8C7F-4D66-9487-30CC71A03407}" srcOrd="7" destOrd="0" presId="urn:microsoft.com/office/officeart/2005/8/layout/default"/>
    <dgm:cxn modelId="{121CF605-1600-413B-A67A-844FD7FAA416}" type="presParOf" srcId="{B2E7A497-D25A-4DB1-88A4-4DDA747B65DF}" destId="{496410B6-498C-4382-A60C-C9E904246A0D}" srcOrd="8" destOrd="0" presId="urn:microsoft.com/office/officeart/2005/8/layout/default"/>
    <dgm:cxn modelId="{44C52753-EB5E-41F2-B339-4EE7BDAEE9D5}" type="presParOf" srcId="{B2E7A497-D25A-4DB1-88A4-4DDA747B65DF}" destId="{F0D0A651-E932-4B9C-ADF9-0E8C6F541D97}" srcOrd="9" destOrd="0" presId="urn:microsoft.com/office/officeart/2005/8/layout/default"/>
    <dgm:cxn modelId="{CD86319E-CF7D-40BB-AA6F-E6595F57FAB6}" type="presParOf" srcId="{B2E7A497-D25A-4DB1-88A4-4DDA747B65DF}" destId="{90F5E29E-8280-4D8E-B1D1-F63A334CD7B1}" srcOrd="10" destOrd="0" presId="urn:microsoft.com/office/officeart/2005/8/layout/default"/>
    <dgm:cxn modelId="{E43A7330-97FD-444F-888A-A5857C8FB44B}" type="presParOf" srcId="{B2E7A497-D25A-4DB1-88A4-4DDA747B65DF}" destId="{BD9C079C-2CA4-48EF-AE3E-B5B5E7E7E5B6}" srcOrd="11" destOrd="0" presId="urn:microsoft.com/office/officeart/2005/8/layout/default"/>
    <dgm:cxn modelId="{A732F2D8-3714-47F6-9609-2ACF8E9F94F4}" type="presParOf" srcId="{B2E7A497-D25A-4DB1-88A4-4DDA747B65DF}" destId="{68411ACE-A111-4C1C-907A-EFE7BB43C5D6}" srcOrd="12" destOrd="0" presId="urn:microsoft.com/office/officeart/2005/8/layout/default"/>
    <dgm:cxn modelId="{B0F6F94E-3326-4188-A6A3-5C7C55349C83}" type="presParOf" srcId="{B2E7A497-D25A-4DB1-88A4-4DDA747B65DF}" destId="{EF708D53-1416-4986-8FA6-5D150737B138}" srcOrd="13" destOrd="0" presId="urn:microsoft.com/office/officeart/2005/8/layout/default"/>
    <dgm:cxn modelId="{C35A1152-C4B6-4EB9-BE6E-A986C1FCB6CF}" type="presParOf" srcId="{B2E7A497-D25A-4DB1-88A4-4DDA747B65DF}" destId="{9E0AE5D1-DD07-4434-83F4-9C324918A68B}" srcOrd="14" destOrd="0" presId="urn:microsoft.com/office/officeart/2005/8/layout/default"/>
    <dgm:cxn modelId="{1E418AAC-FAB2-4BEC-BD29-45D2DF4EB979}" type="presParOf" srcId="{B2E7A497-D25A-4DB1-88A4-4DDA747B65DF}" destId="{502010B1-6372-496F-B5C7-3DE7F84338AD}" srcOrd="15" destOrd="0" presId="urn:microsoft.com/office/officeart/2005/8/layout/default"/>
    <dgm:cxn modelId="{C9D6D04A-3996-4CDA-8EA5-711550A0EFE5}" type="presParOf" srcId="{B2E7A497-D25A-4DB1-88A4-4DDA747B65DF}" destId="{7A0BB11A-FA4F-418B-ADC2-FA1EFABD1535}" srcOrd="16" destOrd="0" presId="urn:microsoft.com/office/officeart/2005/8/layout/default"/>
    <dgm:cxn modelId="{E0A316A8-E38E-4026-A239-8DD4E19FCEB8}" type="presParOf" srcId="{B2E7A497-D25A-4DB1-88A4-4DDA747B65DF}" destId="{B42D12B2-DE56-46CD-951F-1180C6FC271D}" srcOrd="17" destOrd="0" presId="urn:microsoft.com/office/officeart/2005/8/layout/default"/>
    <dgm:cxn modelId="{779FD26A-EEC8-4258-BB5A-D0924B0AA3C0}" type="presParOf" srcId="{B2E7A497-D25A-4DB1-88A4-4DDA747B65DF}" destId="{2E7E03A6-01B6-4AF7-83C3-EBD73E75325D}" srcOrd="18" destOrd="0" presId="urn:microsoft.com/office/officeart/2005/8/layout/default"/>
    <dgm:cxn modelId="{0DCAFE86-F61C-4649-9CFC-5D334558F0DA}" type="presParOf" srcId="{B2E7A497-D25A-4DB1-88A4-4DDA747B65DF}" destId="{33DA9585-CA2D-4F96-8A9D-A473BBA4F980}" srcOrd="19" destOrd="0" presId="urn:microsoft.com/office/officeart/2005/8/layout/default"/>
    <dgm:cxn modelId="{D07D28B2-FF57-4C30-8A7C-3DCA07A5D338}" type="presParOf" srcId="{B2E7A497-D25A-4DB1-88A4-4DDA747B65DF}" destId="{A24AE0B4-D0FC-41CD-A816-CD6992178415}" srcOrd="20" destOrd="0" presId="urn:microsoft.com/office/officeart/2005/8/layout/default"/>
    <dgm:cxn modelId="{4E185D8E-03A6-4A95-B76C-A9A3E8CDD4DF}" type="presParOf" srcId="{B2E7A497-D25A-4DB1-88A4-4DDA747B65DF}" destId="{078645C7-E642-4EA1-B73C-3D7827735C8C}" srcOrd="21" destOrd="0" presId="urn:microsoft.com/office/officeart/2005/8/layout/default"/>
    <dgm:cxn modelId="{293E23DC-16D1-4A4A-9924-C5711A5BA927}" type="presParOf" srcId="{B2E7A497-D25A-4DB1-88A4-4DDA747B65DF}" destId="{B6721593-DDE5-4B20-B78F-5BE8B2D9349B}"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D6C05A-8C01-4F1B-B9A2-EC7F9EC632E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8D03DE9-CBD6-4A84-BC40-16332C7FDFE6}">
      <dgm:prSet/>
      <dgm:spPr/>
      <dgm:t>
        <a:bodyPr/>
        <a:lstStyle/>
        <a:p>
          <a:r>
            <a:rPr lang="en-US" b="1"/>
            <a:t>Task 3: Breach of the Sony PlayStation Network</a:t>
          </a:r>
          <a:endParaRPr lang="en-US"/>
        </a:p>
      </dgm:t>
    </dgm:pt>
    <dgm:pt modelId="{CB3DC9D8-71D2-433C-962A-AACA3BC607BB}" type="parTrans" cxnId="{3F8E6667-CF3A-4543-BF53-5570A0E7DA5B}">
      <dgm:prSet/>
      <dgm:spPr/>
      <dgm:t>
        <a:bodyPr/>
        <a:lstStyle/>
        <a:p>
          <a:endParaRPr lang="en-US"/>
        </a:p>
      </dgm:t>
    </dgm:pt>
    <dgm:pt modelId="{DDAE68EC-888B-4040-AB48-3970EB6DA296}" type="sibTrans" cxnId="{3F8E6667-CF3A-4543-BF53-5570A0E7DA5B}">
      <dgm:prSet/>
      <dgm:spPr/>
      <dgm:t>
        <a:bodyPr/>
        <a:lstStyle/>
        <a:p>
          <a:endParaRPr lang="en-US"/>
        </a:p>
      </dgm:t>
    </dgm:pt>
    <dgm:pt modelId="{72288B40-37FA-4805-92C4-FF902ED61F63}">
      <dgm:prSet/>
      <dgm:spPr/>
      <dgm:t>
        <a:bodyPr/>
        <a:lstStyle/>
        <a:p>
          <a:r>
            <a:rPr lang="en-US"/>
            <a:t>Millions of PlayStation Network members' personal information was exposed in a significant data breach that Sony experienced in 2011. The hackers obtained personal information, such as names, addresses, credit card numbers, and login credentials, by breaking into Sony's servers without authorization.</a:t>
          </a:r>
        </a:p>
      </dgm:t>
    </dgm:pt>
    <dgm:pt modelId="{A73EF3A7-A517-43B7-83F4-E37F0CAA9A5B}" type="parTrans" cxnId="{8CD01A48-14E9-43E1-BE41-4D1E4B962E02}">
      <dgm:prSet/>
      <dgm:spPr/>
      <dgm:t>
        <a:bodyPr/>
        <a:lstStyle/>
        <a:p>
          <a:endParaRPr lang="en-US"/>
        </a:p>
      </dgm:t>
    </dgm:pt>
    <dgm:pt modelId="{27CF244F-EF91-4DDA-9761-ED2C04552EDC}" type="sibTrans" cxnId="{8CD01A48-14E9-43E1-BE41-4D1E4B962E02}">
      <dgm:prSet/>
      <dgm:spPr/>
      <dgm:t>
        <a:bodyPr/>
        <a:lstStyle/>
        <a:p>
          <a:endParaRPr lang="en-US"/>
        </a:p>
      </dgm:t>
    </dgm:pt>
    <dgm:pt modelId="{F2C661E9-4148-47FF-813E-8C8653BBF684}" type="pres">
      <dgm:prSet presAssocID="{E4D6C05A-8C01-4F1B-B9A2-EC7F9EC632E3}" presName="root" presStyleCnt="0">
        <dgm:presLayoutVars>
          <dgm:dir/>
          <dgm:resizeHandles val="exact"/>
        </dgm:presLayoutVars>
      </dgm:prSet>
      <dgm:spPr/>
    </dgm:pt>
    <dgm:pt modelId="{27418B3C-0E6A-4FDA-BD51-DE187B574E78}" type="pres">
      <dgm:prSet presAssocID="{A8D03DE9-CBD6-4A84-BC40-16332C7FDFE6}" presName="compNode" presStyleCnt="0"/>
      <dgm:spPr/>
    </dgm:pt>
    <dgm:pt modelId="{35F4172B-FB18-432E-952B-BEA1A5568FC4}" type="pres">
      <dgm:prSet presAssocID="{A8D03DE9-CBD6-4A84-BC40-16332C7FDF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B3007A56-0070-4FA9-9513-61255A529F17}" type="pres">
      <dgm:prSet presAssocID="{A8D03DE9-CBD6-4A84-BC40-16332C7FDFE6}" presName="spaceRect" presStyleCnt="0"/>
      <dgm:spPr/>
    </dgm:pt>
    <dgm:pt modelId="{B9B56C14-BAB7-4142-BAAE-A00549C2F7DC}" type="pres">
      <dgm:prSet presAssocID="{A8D03DE9-CBD6-4A84-BC40-16332C7FDFE6}" presName="textRect" presStyleLbl="revTx" presStyleIdx="0" presStyleCnt="2">
        <dgm:presLayoutVars>
          <dgm:chMax val="1"/>
          <dgm:chPref val="1"/>
        </dgm:presLayoutVars>
      </dgm:prSet>
      <dgm:spPr/>
    </dgm:pt>
    <dgm:pt modelId="{4C175CCF-6B7D-40AF-8B03-6933D82A625D}" type="pres">
      <dgm:prSet presAssocID="{DDAE68EC-888B-4040-AB48-3970EB6DA296}" presName="sibTrans" presStyleCnt="0"/>
      <dgm:spPr/>
    </dgm:pt>
    <dgm:pt modelId="{E0BE58D7-6264-44EA-A143-E05B3785F26D}" type="pres">
      <dgm:prSet presAssocID="{72288B40-37FA-4805-92C4-FF902ED61F63}" presName="compNode" presStyleCnt="0"/>
      <dgm:spPr/>
    </dgm:pt>
    <dgm:pt modelId="{8723DFDF-60DE-4ED8-A672-8900DD50F1F3}" type="pres">
      <dgm:prSet presAssocID="{72288B40-37FA-4805-92C4-FF902ED61F6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AA0CF6EA-840A-44C0-A845-0BBA7D9A0740}" type="pres">
      <dgm:prSet presAssocID="{72288B40-37FA-4805-92C4-FF902ED61F63}" presName="spaceRect" presStyleCnt="0"/>
      <dgm:spPr/>
    </dgm:pt>
    <dgm:pt modelId="{26011EBE-1354-4F4C-8042-7AFD0DB9C1BA}" type="pres">
      <dgm:prSet presAssocID="{72288B40-37FA-4805-92C4-FF902ED61F63}" presName="textRect" presStyleLbl="revTx" presStyleIdx="1" presStyleCnt="2">
        <dgm:presLayoutVars>
          <dgm:chMax val="1"/>
          <dgm:chPref val="1"/>
        </dgm:presLayoutVars>
      </dgm:prSet>
      <dgm:spPr/>
    </dgm:pt>
  </dgm:ptLst>
  <dgm:cxnLst>
    <dgm:cxn modelId="{01C55E47-4BC8-4249-99B1-0CDF4E02BB86}" type="presOf" srcId="{A8D03DE9-CBD6-4A84-BC40-16332C7FDFE6}" destId="{B9B56C14-BAB7-4142-BAAE-A00549C2F7DC}" srcOrd="0" destOrd="0" presId="urn:microsoft.com/office/officeart/2018/2/layout/IconLabelList"/>
    <dgm:cxn modelId="{3F8E6667-CF3A-4543-BF53-5570A0E7DA5B}" srcId="{E4D6C05A-8C01-4F1B-B9A2-EC7F9EC632E3}" destId="{A8D03DE9-CBD6-4A84-BC40-16332C7FDFE6}" srcOrd="0" destOrd="0" parTransId="{CB3DC9D8-71D2-433C-962A-AACA3BC607BB}" sibTransId="{DDAE68EC-888B-4040-AB48-3970EB6DA296}"/>
    <dgm:cxn modelId="{8CD01A48-14E9-43E1-BE41-4D1E4B962E02}" srcId="{E4D6C05A-8C01-4F1B-B9A2-EC7F9EC632E3}" destId="{72288B40-37FA-4805-92C4-FF902ED61F63}" srcOrd="1" destOrd="0" parTransId="{A73EF3A7-A517-43B7-83F4-E37F0CAA9A5B}" sibTransId="{27CF244F-EF91-4DDA-9761-ED2C04552EDC}"/>
    <dgm:cxn modelId="{BD28DCCF-7D4D-4EBD-BA15-7F053BA966AD}" type="presOf" srcId="{E4D6C05A-8C01-4F1B-B9A2-EC7F9EC632E3}" destId="{F2C661E9-4148-47FF-813E-8C8653BBF684}" srcOrd="0" destOrd="0" presId="urn:microsoft.com/office/officeart/2018/2/layout/IconLabelList"/>
    <dgm:cxn modelId="{2ACCDBF5-6B12-402F-8028-7283510AFC37}" type="presOf" srcId="{72288B40-37FA-4805-92C4-FF902ED61F63}" destId="{26011EBE-1354-4F4C-8042-7AFD0DB9C1BA}" srcOrd="0" destOrd="0" presId="urn:microsoft.com/office/officeart/2018/2/layout/IconLabelList"/>
    <dgm:cxn modelId="{CBE27794-600E-4984-8E30-721ACE7D57D0}" type="presParOf" srcId="{F2C661E9-4148-47FF-813E-8C8653BBF684}" destId="{27418B3C-0E6A-4FDA-BD51-DE187B574E78}" srcOrd="0" destOrd="0" presId="urn:microsoft.com/office/officeart/2018/2/layout/IconLabelList"/>
    <dgm:cxn modelId="{4DE0AC0D-4B6A-4D77-9A20-34405188BBA3}" type="presParOf" srcId="{27418B3C-0E6A-4FDA-BD51-DE187B574E78}" destId="{35F4172B-FB18-432E-952B-BEA1A5568FC4}" srcOrd="0" destOrd="0" presId="urn:microsoft.com/office/officeart/2018/2/layout/IconLabelList"/>
    <dgm:cxn modelId="{B46314B0-DFA6-40DC-83D0-2F04A9E563C2}" type="presParOf" srcId="{27418B3C-0E6A-4FDA-BD51-DE187B574E78}" destId="{B3007A56-0070-4FA9-9513-61255A529F17}" srcOrd="1" destOrd="0" presId="urn:microsoft.com/office/officeart/2018/2/layout/IconLabelList"/>
    <dgm:cxn modelId="{2676EDA5-236C-4325-9C44-9E989B4F3A70}" type="presParOf" srcId="{27418B3C-0E6A-4FDA-BD51-DE187B574E78}" destId="{B9B56C14-BAB7-4142-BAAE-A00549C2F7DC}" srcOrd="2" destOrd="0" presId="urn:microsoft.com/office/officeart/2018/2/layout/IconLabelList"/>
    <dgm:cxn modelId="{CA6E6B5A-7E1D-4519-A840-3BA975E9CF2E}" type="presParOf" srcId="{F2C661E9-4148-47FF-813E-8C8653BBF684}" destId="{4C175CCF-6B7D-40AF-8B03-6933D82A625D}" srcOrd="1" destOrd="0" presId="urn:microsoft.com/office/officeart/2018/2/layout/IconLabelList"/>
    <dgm:cxn modelId="{4723E71D-AF17-41D4-AF49-E9EF3D10269D}" type="presParOf" srcId="{F2C661E9-4148-47FF-813E-8C8653BBF684}" destId="{E0BE58D7-6264-44EA-A143-E05B3785F26D}" srcOrd="2" destOrd="0" presId="urn:microsoft.com/office/officeart/2018/2/layout/IconLabelList"/>
    <dgm:cxn modelId="{05818B6C-CA2B-4539-9CBB-E237711D6263}" type="presParOf" srcId="{E0BE58D7-6264-44EA-A143-E05B3785F26D}" destId="{8723DFDF-60DE-4ED8-A672-8900DD50F1F3}" srcOrd="0" destOrd="0" presId="urn:microsoft.com/office/officeart/2018/2/layout/IconLabelList"/>
    <dgm:cxn modelId="{3B3D8906-B6A8-465C-9FC0-1B0E5F8646B9}" type="presParOf" srcId="{E0BE58D7-6264-44EA-A143-E05B3785F26D}" destId="{AA0CF6EA-840A-44C0-A845-0BBA7D9A0740}" srcOrd="1" destOrd="0" presId="urn:microsoft.com/office/officeart/2018/2/layout/IconLabelList"/>
    <dgm:cxn modelId="{30F2CD06-70D6-4BFD-A8C9-EE3B95C99358}" type="presParOf" srcId="{E0BE58D7-6264-44EA-A143-E05B3785F26D}" destId="{26011EBE-1354-4F4C-8042-7AFD0DB9C1B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11D22B-81F3-42F2-884C-DF918AC2F0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FF11482-D6FA-4F27-B8D1-2D1475926B49}">
      <dgm:prSet/>
      <dgm:spPr/>
      <dgm:t>
        <a:bodyPr/>
        <a:lstStyle/>
        <a:p>
          <a:r>
            <a:rPr lang="en-US" b="1"/>
            <a:t>References</a:t>
          </a:r>
          <a:endParaRPr lang="en-US"/>
        </a:p>
      </dgm:t>
    </dgm:pt>
    <dgm:pt modelId="{248042DE-F652-4F65-A1F4-366992D433DF}" type="parTrans" cxnId="{6A8D5CCC-8161-4A99-BDDD-9C1D66BF20DC}">
      <dgm:prSet/>
      <dgm:spPr/>
      <dgm:t>
        <a:bodyPr/>
        <a:lstStyle/>
        <a:p>
          <a:endParaRPr lang="en-US"/>
        </a:p>
      </dgm:t>
    </dgm:pt>
    <dgm:pt modelId="{465D5291-3570-43C8-B45A-A7D03678CE77}" type="sibTrans" cxnId="{6A8D5CCC-8161-4A99-BDDD-9C1D66BF20DC}">
      <dgm:prSet/>
      <dgm:spPr/>
      <dgm:t>
        <a:bodyPr/>
        <a:lstStyle/>
        <a:p>
          <a:endParaRPr lang="en-US"/>
        </a:p>
      </dgm:t>
    </dgm:pt>
    <dgm:pt modelId="{A3F31095-3F8C-4E6C-88B1-04FCCAED2478}">
      <dgm:prSet/>
      <dgm:spPr/>
      <dgm:t>
        <a:bodyPr/>
        <a:lstStyle/>
        <a:p>
          <a:r>
            <a:rPr lang="en-US"/>
            <a:t>NIST Cybersecurity Framework: National Institute of Standards and Technology. (2018). "Framework for Improving Critical Infrastructure Cybersecurity." Available at: </a:t>
          </a:r>
          <a:r>
            <a:rPr lang="en-US">
              <a:hlinkClick xmlns:r="http://schemas.openxmlformats.org/officeDocument/2006/relationships" r:id="rId1"/>
            </a:rPr>
            <a:t>https://www.nist.gov/cyberframework</a:t>
          </a:r>
          <a:endParaRPr lang="en-US"/>
        </a:p>
      </dgm:t>
    </dgm:pt>
    <dgm:pt modelId="{77EDFF4E-BF82-4820-8AF7-5A233B462460}" type="parTrans" cxnId="{E22B30E9-E7D9-4720-BF72-6DD4CD1AD69F}">
      <dgm:prSet/>
      <dgm:spPr/>
      <dgm:t>
        <a:bodyPr/>
        <a:lstStyle/>
        <a:p>
          <a:endParaRPr lang="en-US"/>
        </a:p>
      </dgm:t>
    </dgm:pt>
    <dgm:pt modelId="{3AD0FA1A-75A9-45D5-B411-747472681BE5}" type="sibTrans" cxnId="{E22B30E9-E7D9-4720-BF72-6DD4CD1AD69F}">
      <dgm:prSet/>
      <dgm:spPr/>
      <dgm:t>
        <a:bodyPr/>
        <a:lstStyle/>
        <a:p>
          <a:endParaRPr lang="en-US"/>
        </a:p>
      </dgm:t>
    </dgm:pt>
    <dgm:pt modelId="{74C14D89-D2CC-42D4-A817-77BB1A502AE5}">
      <dgm:prSet/>
      <dgm:spPr/>
      <dgm:t>
        <a:bodyPr/>
        <a:lstStyle/>
        <a:p>
          <a:r>
            <a:rPr lang="en-US"/>
            <a:t>HIPAA Security Rule: U.S. Department of Health &amp; Human Services. (2021). "Health Insurance Portability and Accountability Act of 1996 (HIPAA): Security Rule." Available at: https://www.hhs.gov/hipaa/for-professionals/security/index.html</a:t>
          </a:r>
        </a:p>
      </dgm:t>
    </dgm:pt>
    <dgm:pt modelId="{ECA861C2-1DBB-492B-9CE6-9D02C0D03DA0}" type="parTrans" cxnId="{77482A74-D6B5-4D9C-B15E-5FB9E17ED71A}">
      <dgm:prSet/>
      <dgm:spPr/>
      <dgm:t>
        <a:bodyPr/>
        <a:lstStyle/>
        <a:p>
          <a:endParaRPr lang="en-US"/>
        </a:p>
      </dgm:t>
    </dgm:pt>
    <dgm:pt modelId="{C738F1E4-A552-44CB-B146-7BB4A3928108}" type="sibTrans" cxnId="{77482A74-D6B5-4D9C-B15E-5FB9E17ED71A}">
      <dgm:prSet/>
      <dgm:spPr/>
      <dgm:t>
        <a:bodyPr/>
        <a:lstStyle/>
        <a:p>
          <a:endParaRPr lang="en-US"/>
        </a:p>
      </dgm:t>
    </dgm:pt>
    <dgm:pt modelId="{40A7E556-2FA7-4C2C-9AC1-2D4C58713452}">
      <dgm:prSet/>
      <dgm:spPr/>
      <dgm:t>
        <a:bodyPr/>
        <a:lstStyle/>
        <a:p>
          <a:r>
            <a:rPr lang="en-US"/>
            <a:t>Cybersecurity &amp; Infrastructure Security Agency (CISA): CISA. (2020). "Incident Response." Available at: https://www.cisa.gov/incident-response</a:t>
          </a:r>
        </a:p>
      </dgm:t>
    </dgm:pt>
    <dgm:pt modelId="{9053F70A-EAF2-4C09-8F92-83D1B34E6A98}" type="parTrans" cxnId="{B5E005A7-BB34-46BC-BD07-E3427FF370FA}">
      <dgm:prSet/>
      <dgm:spPr/>
      <dgm:t>
        <a:bodyPr/>
        <a:lstStyle/>
        <a:p>
          <a:endParaRPr lang="en-US"/>
        </a:p>
      </dgm:t>
    </dgm:pt>
    <dgm:pt modelId="{B3348CE0-CCAE-460D-B8BC-5BF6BB068E84}" type="sibTrans" cxnId="{B5E005A7-BB34-46BC-BD07-E3427FF370FA}">
      <dgm:prSet/>
      <dgm:spPr/>
      <dgm:t>
        <a:bodyPr/>
        <a:lstStyle/>
        <a:p>
          <a:endParaRPr lang="en-US"/>
        </a:p>
      </dgm:t>
    </dgm:pt>
    <dgm:pt modelId="{EBD34FB2-AC1C-4E73-AE4C-B995A4F24C0D}">
      <dgm:prSet/>
      <dgm:spPr/>
      <dgm:t>
        <a:bodyPr/>
        <a:lstStyle/>
        <a:p>
          <a:r>
            <a:rPr lang="en-US"/>
            <a:t>Zero Trust Architecture: National Institute of Standards and Technology. (2020). "Zero Trust Architecture." NIST Special Publication 800-207. Available at: https://nvlpubs.nist.gov/nistpubs/SpecialPublications/NIST.SP.800-207.pdfLinks to an external site.</a:t>
          </a:r>
        </a:p>
      </dgm:t>
    </dgm:pt>
    <dgm:pt modelId="{B1DFA836-F731-47F8-8C0F-2362B04D0E12}" type="parTrans" cxnId="{94EAA470-A9E6-46BD-B1D3-78FF2A013C0C}">
      <dgm:prSet/>
      <dgm:spPr/>
      <dgm:t>
        <a:bodyPr/>
        <a:lstStyle/>
        <a:p>
          <a:endParaRPr lang="en-US"/>
        </a:p>
      </dgm:t>
    </dgm:pt>
    <dgm:pt modelId="{43B3DAF3-67A3-4493-B1F8-71A416A65A1A}" type="sibTrans" cxnId="{94EAA470-A9E6-46BD-B1D3-78FF2A013C0C}">
      <dgm:prSet/>
      <dgm:spPr/>
      <dgm:t>
        <a:bodyPr/>
        <a:lstStyle/>
        <a:p>
          <a:endParaRPr lang="en-US"/>
        </a:p>
      </dgm:t>
    </dgm:pt>
    <dgm:pt modelId="{3FC54937-9353-42EE-A839-23E405B4E0D8}">
      <dgm:prSet/>
      <dgm:spPr/>
      <dgm:t>
        <a:bodyPr/>
        <a:lstStyle/>
        <a:p>
          <a:r>
            <a:rPr lang="en-US"/>
            <a:t>OWASP Top Ten: The Open Web Application Security Project (OWASP). (2021). "OWASP Top Ten." Available at: https://owasp.org/www-project-top-ten/</a:t>
          </a:r>
        </a:p>
      </dgm:t>
    </dgm:pt>
    <dgm:pt modelId="{D2B521C3-3A55-4568-9DD8-CDAF6648347A}" type="parTrans" cxnId="{52A327B3-8943-4176-9E0A-5DE31C4D1A42}">
      <dgm:prSet/>
      <dgm:spPr/>
      <dgm:t>
        <a:bodyPr/>
        <a:lstStyle/>
        <a:p>
          <a:endParaRPr lang="en-US"/>
        </a:p>
      </dgm:t>
    </dgm:pt>
    <dgm:pt modelId="{F8B0B579-F052-46F5-BFF5-0FCCC47434C0}" type="sibTrans" cxnId="{52A327B3-8943-4176-9E0A-5DE31C4D1A42}">
      <dgm:prSet/>
      <dgm:spPr/>
      <dgm:t>
        <a:bodyPr/>
        <a:lstStyle/>
        <a:p>
          <a:endParaRPr lang="en-US"/>
        </a:p>
      </dgm:t>
    </dgm:pt>
    <dgm:pt modelId="{6B619DB0-FBE9-4317-B8B3-4F81C5B6192B}">
      <dgm:prSet/>
      <dgm:spPr/>
      <dgm:t>
        <a:bodyPr/>
        <a:lstStyle/>
        <a:p>
          <a:r>
            <a:rPr lang="en-US"/>
            <a:t>Data Breaches and Customer Trust: Poniman Institute. (2019). "Cost of a Data Breach Report." Available at: https://www.ibm.com/security/data-breach</a:t>
          </a:r>
        </a:p>
      </dgm:t>
    </dgm:pt>
    <dgm:pt modelId="{8757BDE0-D775-45F8-9368-A624E52B5BA3}" type="parTrans" cxnId="{59849AD7-D242-4733-8897-D28439ECA558}">
      <dgm:prSet/>
      <dgm:spPr/>
      <dgm:t>
        <a:bodyPr/>
        <a:lstStyle/>
        <a:p>
          <a:endParaRPr lang="en-US"/>
        </a:p>
      </dgm:t>
    </dgm:pt>
    <dgm:pt modelId="{1DC9A31F-BECD-45D2-9BCD-3D35AFD7A6BB}" type="sibTrans" cxnId="{59849AD7-D242-4733-8897-D28439ECA558}">
      <dgm:prSet/>
      <dgm:spPr/>
      <dgm:t>
        <a:bodyPr/>
        <a:lstStyle/>
        <a:p>
          <a:endParaRPr lang="en-US"/>
        </a:p>
      </dgm:t>
    </dgm:pt>
    <dgm:pt modelId="{10D8EFAB-B1A1-4B1B-808F-DC5F86DF2FF5}">
      <dgm:prSet/>
      <dgm:spPr/>
      <dgm:t>
        <a:bodyPr/>
        <a:lstStyle/>
        <a:p>
          <a:r>
            <a:rPr lang="en-US"/>
            <a:t>Best Practices in Incident Response: SANS Institute. (2018). "Incident Handler's Handbook." Available at: https://www.sans.org/white-papers/39087/</a:t>
          </a:r>
        </a:p>
      </dgm:t>
    </dgm:pt>
    <dgm:pt modelId="{6A969BC6-61CB-48A3-8ADE-2EF0C385EECE}" type="parTrans" cxnId="{61277615-4D22-4CBB-A8AB-E2F0A96D5DCE}">
      <dgm:prSet/>
      <dgm:spPr/>
      <dgm:t>
        <a:bodyPr/>
        <a:lstStyle/>
        <a:p>
          <a:endParaRPr lang="en-US"/>
        </a:p>
      </dgm:t>
    </dgm:pt>
    <dgm:pt modelId="{04782FED-1E8D-46F7-A5C6-D0FE12D31853}" type="sibTrans" cxnId="{61277615-4D22-4CBB-A8AB-E2F0A96D5DCE}">
      <dgm:prSet/>
      <dgm:spPr/>
      <dgm:t>
        <a:bodyPr/>
        <a:lstStyle/>
        <a:p>
          <a:endParaRPr lang="en-US"/>
        </a:p>
      </dgm:t>
    </dgm:pt>
    <dgm:pt modelId="{12DCC902-4367-4F86-98AC-88F3010B460B}">
      <dgm:prSet/>
      <dgm:spPr/>
      <dgm:t>
        <a:bodyPr/>
        <a:lstStyle/>
        <a:p>
          <a:r>
            <a:rPr lang="en-US"/>
            <a:t>Security Awareness Training: KnowBe4. (2021). "The Importance of Security Awareness Training." Available at: https://www.knowbe4.com/security-awareness-training</a:t>
          </a:r>
        </a:p>
      </dgm:t>
    </dgm:pt>
    <dgm:pt modelId="{8DD907AE-9194-44F4-B7F7-4AA9ACD49655}" type="parTrans" cxnId="{CB0F743A-01EF-48D2-883E-4E0ADFF54DE6}">
      <dgm:prSet/>
      <dgm:spPr/>
      <dgm:t>
        <a:bodyPr/>
        <a:lstStyle/>
        <a:p>
          <a:endParaRPr lang="en-US"/>
        </a:p>
      </dgm:t>
    </dgm:pt>
    <dgm:pt modelId="{660FF776-E922-45CF-BE43-F7D265E8E058}" type="sibTrans" cxnId="{CB0F743A-01EF-48D2-883E-4E0ADFF54DE6}">
      <dgm:prSet/>
      <dgm:spPr/>
      <dgm:t>
        <a:bodyPr/>
        <a:lstStyle/>
        <a:p>
          <a:endParaRPr lang="en-US"/>
        </a:p>
      </dgm:t>
    </dgm:pt>
    <dgm:pt modelId="{4AA27EF7-D9A4-475C-AE90-03F97B6E55D6}">
      <dgm:prSet/>
      <dgm:spPr/>
      <dgm:t>
        <a:bodyPr/>
        <a:lstStyle/>
        <a:p>
          <a:r>
            <a:rPr lang="en-US"/>
            <a:t>Lessons from Sony PlayStation Network Breach: Ragan, S. (2011). "Sony's PlayStation Network Hack: A Timeline." InformationWeek. Available at: https://www.informationweek.com/security/sonys-playstation-network-hack-a-timeline/d/d-id/1106107</a:t>
          </a:r>
        </a:p>
      </dgm:t>
    </dgm:pt>
    <dgm:pt modelId="{721EA2EA-E7FE-4890-950D-76817515E9A3}" type="parTrans" cxnId="{9F88282A-7717-4E77-8715-D2ED4FCEA4E6}">
      <dgm:prSet/>
      <dgm:spPr/>
      <dgm:t>
        <a:bodyPr/>
        <a:lstStyle/>
        <a:p>
          <a:endParaRPr lang="en-US"/>
        </a:p>
      </dgm:t>
    </dgm:pt>
    <dgm:pt modelId="{82AF9A7A-3133-4CC6-9596-DFA6F97A20F1}" type="sibTrans" cxnId="{9F88282A-7717-4E77-8715-D2ED4FCEA4E6}">
      <dgm:prSet/>
      <dgm:spPr/>
      <dgm:t>
        <a:bodyPr/>
        <a:lstStyle/>
        <a:p>
          <a:endParaRPr lang="en-US"/>
        </a:p>
      </dgm:t>
    </dgm:pt>
    <dgm:pt modelId="{413A375F-9228-4E08-9640-4A0A09A266B7}">
      <dgm:prSet/>
      <dgm:spPr/>
      <dgm:t>
        <a:bodyPr/>
        <a:lstStyle/>
        <a:p>
          <a:r>
            <a:rPr lang="en-US"/>
            <a:t>AI in Cybersecurity: Gunter, R. (2020). "How Artificial Intelligence Can Enhance Incident Response." Security Magazine. Available at: https://www.securitymagazine.com/articles/89891-how-artificial-intelligence-can-enhance-incident-response</a:t>
          </a:r>
        </a:p>
      </dgm:t>
    </dgm:pt>
    <dgm:pt modelId="{BBD5D07C-FD6D-40EA-8A99-8B1DC525B095}" type="parTrans" cxnId="{4E809127-97A4-4375-94AF-505BCEF57BF2}">
      <dgm:prSet/>
      <dgm:spPr/>
      <dgm:t>
        <a:bodyPr/>
        <a:lstStyle/>
        <a:p>
          <a:endParaRPr lang="en-US"/>
        </a:p>
      </dgm:t>
    </dgm:pt>
    <dgm:pt modelId="{DAA2D184-5F52-4B4C-B77F-1E8EE5FF12D4}" type="sibTrans" cxnId="{4E809127-97A4-4375-94AF-505BCEF57BF2}">
      <dgm:prSet/>
      <dgm:spPr/>
      <dgm:t>
        <a:bodyPr/>
        <a:lstStyle/>
        <a:p>
          <a:endParaRPr lang="en-US"/>
        </a:p>
      </dgm:t>
    </dgm:pt>
    <dgm:pt modelId="{EB69BCDE-69E9-4BA4-BA47-9FCD4A060FBF}">
      <dgm:prSet/>
      <dgm:spPr/>
      <dgm:t>
        <a:bodyPr/>
        <a:lstStyle/>
        <a:p>
          <a:r>
            <a:rPr lang="en-US"/>
            <a:t>News articles and reports: New York Times. (2011, April 27). Sony Hackers Stole Personal Data of Millions of PlayStation Network Users. The New York Times. </a:t>
          </a:r>
        </a:p>
      </dgm:t>
    </dgm:pt>
    <dgm:pt modelId="{26FB7F43-B947-4159-B18B-6B7B3A58298C}" type="parTrans" cxnId="{0F2A16AB-F9F4-471A-B034-678329C01A69}">
      <dgm:prSet/>
      <dgm:spPr/>
      <dgm:t>
        <a:bodyPr/>
        <a:lstStyle/>
        <a:p>
          <a:endParaRPr lang="en-US"/>
        </a:p>
      </dgm:t>
    </dgm:pt>
    <dgm:pt modelId="{5DA26A91-9AA0-42C0-BD40-033B6D6806B9}" type="sibTrans" cxnId="{0F2A16AB-F9F4-471A-B034-678329C01A69}">
      <dgm:prSet/>
      <dgm:spPr/>
      <dgm:t>
        <a:bodyPr/>
        <a:lstStyle/>
        <a:p>
          <a:endParaRPr lang="en-US"/>
        </a:p>
      </dgm:t>
    </dgm:pt>
    <dgm:pt modelId="{28ADDDBC-F094-400F-A3A4-082D6C1671AF}" type="pres">
      <dgm:prSet presAssocID="{AA11D22B-81F3-42F2-884C-DF918AC2F001}" presName="linear" presStyleCnt="0">
        <dgm:presLayoutVars>
          <dgm:animLvl val="lvl"/>
          <dgm:resizeHandles val="exact"/>
        </dgm:presLayoutVars>
      </dgm:prSet>
      <dgm:spPr/>
    </dgm:pt>
    <dgm:pt modelId="{C2DD2C08-EF08-455D-80C4-D488C3B631B5}" type="pres">
      <dgm:prSet presAssocID="{5FF11482-D6FA-4F27-B8D1-2D1475926B49}" presName="parentText" presStyleLbl="node1" presStyleIdx="0" presStyleCnt="12">
        <dgm:presLayoutVars>
          <dgm:chMax val="0"/>
          <dgm:bulletEnabled val="1"/>
        </dgm:presLayoutVars>
      </dgm:prSet>
      <dgm:spPr/>
    </dgm:pt>
    <dgm:pt modelId="{115577FE-ADDD-44BE-B0DA-B7E5203FBB66}" type="pres">
      <dgm:prSet presAssocID="{465D5291-3570-43C8-B45A-A7D03678CE77}" presName="spacer" presStyleCnt="0"/>
      <dgm:spPr/>
    </dgm:pt>
    <dgm:pt modelId="{B5AC4F34-BCBB-4777-AABD-3145E4939522}" type="pres">
      <dgm:prSet presAssocID="{A3F31095-3F8C-4E6C-88B1-04FCCAED2478}" presName="parentText" presStyleLbl="node1" presStyleIdx="1" presStyleCnt="12">
        <dgm:presLayoutVars>
          <dgm:chMax val="0"/>
          <dgm:bulletEnabled val="1"/>
        </dgm:presLayoutVars>
      </dgm:prSet>
      <dgm:spPr/>
    </dgm:pt>
    <dgm:pt modelId="{716134A1-C55D-445C-8260-3498D69C70E4}" type="pres">
      <dgm:prSet presAssocID="{3AD0FA1A-75A9-45D5-B411-747472681BE5}" presName="spacer" presStyleCnt="0"/>
      <dgm:spPr/>
    </dgm:pt>
    <dgm:pt modelId="{87EDF98E-E549-4820-8D66-082F15BF63D8}" type="pres">
      <dgm:prSet presAssocID="{74C14D89-D2CC-42D4-A817-77BB1A502AE5}" presName="parentText" presStyleLbl="node1" presStyleIdx="2" presStyleCnt="12">
        <dgm:presLayoutVars>
          <dgm:chMax val="0"/>
          <dgm:bulletEnabled val="1"/>
        </dgm:presLayoutVars>
      </dgm:prSet>
      <dgm:spPr/>
    </dgm:pt>
    <dgm:pt modelId="{ED59A5B4-45D9-4196-AE59-4131291244B7}" type="pres">
      <dgm:prSet presAssocID="{C738F1E4-A552-44CB-B146-7BB4A3928108}" presName="spacer" presStyleCnt="0"/>
      <dgm:spPr/>
    </dgm:pt>
    <dgm:pt modelId="{81B21B24-1493-45B6-AA4E-5D76B339B9DA}" type="pres">
      <dgm:prSet presAssocID="{40A7E556-2FA7-4C2C-9AC1-2D4C58713452}" presName="parentText" presStyleLbl="node1" presStyleIdx="3" presStyleCnt="12">
        <dgm:presLayoutVars>
          <dgm:chMax val="0"/>
          <dgm:bulletEnabled val="1"/>
        </dgm:presLayoutVars>
      </dgm:prSet>
      <dgm:spPr/>
    </dgm:pt>
    <dgm:pt modelId="{B21B180C-B259-469A-BFA1-4F10C30EA0FC}" type="pres">
      <dgm:prSet presAssocID="{B3348CE0-CCAE-460D-B8BC-5BF6BB068E84}" presName="spacer" presStyleCnt="0"/>
      <dgm:spPr/>
    </dgm:pt>
    <dgm:pt modelId="{BFF8C45E-49F7-44E9-803C-E0FCE8D7C6B7}" type="pres">
      <dgm:prSet presAssocID="{EBD34FB2-AC1C-4E73-AE4C-B995A4F24C0D}" presName="parentText" presStyleLbl="node1" presStyleIdx="4" presStyleCnt="12">
        <dgm:presLayoutVars>
          <dgm:chMax val="0"/>
          <dgm:bulletEnabled val="1"/>
        </dgm:presLayoutVars>
      </dgm:prSet>
      <dgm:spPr/>
    </dgm:pt>
    <dgm:pt modelId="{C436611B-448F-4662-A231-754D4FB12B5A}" type="pres">
      <dgm:prSet presAssocID="{43B3DAF3-67A3-4493-B1F8-71A416A65A1A}" presName="spacer" presStyleCnt="0"/>
      <dgm:spPr/>
    </dgm:pt>
    <dgm:pt modelId="{C3D78348-3A69-4AC6-944F-BDB9A8264DCC}" type="pres">
      <dgm:prSet presAssocID="{3FC54937-9353-42EE-A839-23E405B4E0D8}" presName="parentText" presStyleLbl="node1" presStyleIdx="5" presStyleCnt="12">
        <dgm:presLayoutVars>
          <dgm:chMax val="0"/>
          <dgm:bulletEnabled val="1"/>
        </dgm:presLayoutVars>
      </dgm:prSet>
      <dgm:spPr/>
    </dgm:pt>
    <dgm:pt modelId="{99C2D9CC-0BFE-4178-895A-680C5F38A7CF}" type="pres">
      <dgm:prSet presAssocID="{F8B0B579-F052-46F5-BFF5-0FCCC47434C0}" presName="spacer" presStyleCnt="0"/>
      <dgm:spPr/>
    </dgm:pt>
    <dgm:pt modelId="{47F35BF2-EFCD-4416-A75F-4AE2CDACC823}" type="pres">
      <dgm:prSet presAssocID="{6B619DB0-FBE9-4317-B8B3-4F81C5B6192B}" presName="parentText" presStyleLbl="node1" presStyleIdx="6" presStyleCnt="12">
        <dgm:presLayoutVars>
          <dgm:chMax val="0"/>
          <dgm:bulletEnabled val="1"/>
        </dgm:presLayoutVars>
      </dgm:prSet>
      <dgm:spPr/>
    </dgm:pt>
    <dgm:pt modelId="{98C19587-4EEE-42C6-96E9-E7F5E0690623}" type="pres">
      <dgm:prSet presAssocID="{1DC9A31F-BECD-45D2-9BCD-3D35AFD7A6BB}" presName="spacer" presStyleCnt="0"/>
      <dgm:spPr/>
    </dgm:pt>
    <dgm:pt modelId="{B35CA069-F2C0-4A2D-84A5-76EFCFDCDD14}" type="pres">
      <dgm:prSet presAssocID="{10D8EFAB-B1A1-4B1B-808F-DC5F86DF2FF5}" presName="parentText" presStyleLbl="node1" presStyleIdx="7" presStyleCnt="12">
        <dgm:presLayoutVars>
          <dgm:chMax val="0"/>
          <dgm:bulletEnabled val="1"/>
        </dgm:presLayoutVars>
      </dgm:prSet>
      <dgm:spPr/>
    </dgm:pt>
    <dgm:pt modelId="{C1E3B253-9762-4E2A-95EB-3CE8C51CDCB9}" type="pres">
      <dgm:prSet presAssocID="{04782FED-1E8D-46F7-A5C6-D0FE12D31853}" presName="spacer" presStyleCnt="0"/>
      <dgm:spPr/>
    </dgm:pt>
    <dgm:pt modelId="{7E4D64FA-C2C3-4582-8348-C16ADC2B6F01}" type="pres">
      <dgm:prSet presAssocID="{12DCC902-4367-4F86-98AC-88F3010B460B}" presName="parentText" presStyleLbl="node1" presStyleIdx="8" presStyleCnt="12">
        <dgm:presLayoutVars>
          <dgm:chMax val="0"/>
          <dgm:bulletEnabled val="1"/>
        </dgm:presLayoutVars>
      </dgm:prSet>
      <dgm:spPr/>
    </dgm:pt>
    <dgm:pt modelId="{B6BBF90E-D581-4FFB-B75E-972E1132703F}" type="pres">
      <dgm:prSet presAssocID="{660FF776-E922-45CF-BE43-F7D265E8E058}" presName="spacer" presStyleCnt="0"/>
      <dgm:spPr/>
    </dgm:pt>
    <dgm:pt modelId="{AEC22011-3547-4724-8493-036E41C97047}" type="pres">
      <dgm:prSet presAssocID="{4AA27EF7-D9A4-475C-AE90-03F97B6E55D6}" presName="parentText" presStyleLbl="node1" presStyleIdx="9" presStyleCnt="12">
        <dgm:presLayoutVars>
          <dgm:chMax val="0"/>
          <dgm:bulletEnabled val="1"/>
        </dgm:presLayoutVars>
      </dgm:prSet>
      <dgm:spPr/>
    </dgm:pt>
    <dgm:pt modelId="{7725CFEB-9089-4924-9E60-F107B0A3B0E8}" type="pres">
      <dgm:prSet presAssocID="{82AF9A7A-3133-4CC6-9596-DFA6F97A20F1}" presName="spacer" presStyleCnt="0"/>
      <dgm:spPr/>
    </dgm:pt>
    <dgm:pt modelId="{3A0E7437-21DD-45C7-94B3-095ED4015573}" type="pres">
      <dgm:prSet presAssocID="{413A375F-9228-4E08-9640-4A0A09A266B7}" presName="parentText" presStyleLbl="node1" presStyleIdx="10" presStyleCnt="12">
        <dgm:presLayoutVars>
          <dgm:chMax val="0"/>
          <dgm:bulletEnabled val="1"/>
        </dgm:presLayoutVars>
      </dgm:prSet>
      <dgm:spPr/>
    </dgm:pt>
    <dgm:pt modelId="{7F05346B-6EBA-4315-BF35-6F5CB0B49E3E}" type="pres">
      <dgm:prSet presAssocID="{DAA2D184-5F52-4B4C-B77F-1E8EE5FF12D4}" presName="spacer" presStyleCnt="0"/>
      <dgm:spPr/>
    </dgm:pt>
    <dgm:pt modelId="{E30199F9-D485-4C84-87AD-6D7174379B50}" type="pres">
      <dgm:prSet presAssocID="{EB69BCDE-69E9-4BA4-BA47-9FCD4A060FBF}" presName="parentText" presStyleLbl="node1" presStyleIdx="11" presStyleCnt="12">
        <dgm:presLayoutVars>
          <dgm:chMax val="0"/>
          <dgm:bulletEnabled val="1"/>
        </dgm:presLayoutVars>
      </dgm:prSet>
      <dgm:spPr/>
    </dgm:pt>
  </dgm:ptLst>
  <dgm:cxnLst>
    <dgm:cxn modelId="{61BB8F00-19ED-432A-BB99-88A789A05F71}" type="presOf" srcId="{4AA27EF7-D9A4-475C-AE90-03F97B6E55D6}" destId="{AEC22011-3547-4724-8493-036E41C97047}" srcOrd="0" destOrd="0" presId="urn:microsoft.com/office/officeart/2005/8/layout/vList2"/>
    <dgm:cxn modelId="{BDC1BB0D-568C-45B4-865B-575B83C2EDBD}" type="presOf" srcId="{5FF11482-D6FA-4F27-B8D1-2D1475926B49}" destId="{C2DD2C08-EF08-455D-80C4-D488C3B631B5}" srcOrd="0" destOrd="0" presId="urn:microsoft.com/office/officeart/2005/8/layout/vList2"/>
    <dgm:cxn modelId="{61277615-4D22-4CBB-A8AB-E2F0A96D5DCE}" srcId="{AA11D22B-81F3-42F2-884C-DF918AC2F001}" destId="{10D8EFAB-B1A1-4B1B-808F-DC5F86DF2FF5}" srcOrd="7" destOrd="0" parTransId="{6A969BC6-61CB-48A3-8ADE-2EF0C385EECE}" sibTransId="{04782FED-1E8D-46F7-A5C6-D0FE12D31853}"/>
    <dgm:cxn modelId="{4E809127-97A4-4375-94AF-505BCEF57BF2}" srcId="{AA11D22B-81F3-42F2-884C-DF918AC2F001}" destId="{413A375F-9228-4E08-9640-4A0A09A266B7}" srcOrd="10" destOrd="0" parTransId="{BBD5D07C-FD6D-40EA-8A99-8B1DC525B095}" sibTransId="{DAA2D184-5F52-4B4C-B77F-1E8EE5FF12D4}"/>
    <dgm:cxn modelId="{9F88282A-7717-4E77-8715-D2ED4FCEA4E6}" srcId="{AA11D22B-81F3-42F2-884C-DF918AC2F001}" destId="{4AA27EF7-D9A4-475C-AE90-03F97B6E55D6}" srcOrd="9" destOrd="0" parTransId="{721EA2EA-E7FE-4890-950D-76817515E9A3}" sibTransId="{82AF9A7A-3133-4CC6-9596-DFA6F97A20F1}"/>
    <dgm:cxn modelId="{F6234A39-CC6E-4B35-9B1D-76B7C8CA9881}" type="presOf" srcId="{EB69BCDE-69E9-4BA4-BA47-9FCD4A060FBF}" destId="{E30199F9-D485-4C84-87AD-6D7174379B50}" srcOrd="0" destOrd="0" presId="urn:microsoft.com/office/officeart/2005/8/layout/vList2"/>
    <dgm:cxn modelId="{CB0F743A-01EF-48D2-883E-4E0ADFF54DE6}" srcId="{AA11D22B-81F3-42F2-884C-DF918AC2F001}" destId="{12DCC902-4367-4F86-98AC-88F3010B460B}" srcOrd="8" destOrd="0" parTransId="{8DD907AE-9194-44F4-B7F7-4AA9ACD49655}" sibTransId="{660FF776-E922-45CF-BE43-F7D265E8E058}"/>
    <dgm:cxn modelId="{086F743A-9BAC-41C2-87FD-33C3D36DE11B}" type="presOf" srcId="{10D8EFAB-B1A1-4B1B-808F-DC5F86DF2FF5}" destId="{B35CA069-F2C0-4A2D-84A5-76EFCFDCDD14}" srcOrd="0" destOrd="0" presId="urn:microsoft.com/office/officeart/2005/8/layout/vList2"/>
    <dgm:cxn modelId="{17DC7247-667F-476D-812E-5C71DB558A7B}" type="presOf" srcId="{A3F31095-3F8C-4E6C-88B1-04FCCAED2478}" destId="{B5AC4F34-BCBB-4777-AABD-3145E4939522}" srcOrd="0" destOrd="0" presId="urn:microsoft.com/office/officeart/2005/8/layout/vList2"/>
    <dgm:cxn modelId="{3B25186B-38A4-419F-A2FC-5A3F6A20AE8C}" type="presOf" srcId="{74C14D89-D2CC-42D4-A817-77BB1A502AE5}" destId="{87EDF98E-E549-4820-8D66-082F15BF63D8}" srcOrd="0" destOrd="0" presId="urn:microsoft.com/office/officeart/2005/8/layout/vList2"/>
    <dgm:cxn modelId="{6312204F-8A4A-41DF-8E1F-9210C3096707}" type="presOf" srcId="{3FC54937-9353-42EE-A839-23E405B4E0D8}" destId="{C3D78348-3A69-4AC6-944F-BDB9A8264DCC}" srcOrd="0" destOrd="0" presId="urn:microsoft.com/office/officeart/2005/8/layout/vList2"/>
    <dgm:cxn modelId="{94EAA470-A9E6-46BD-B1D3-78FF2A013C0C}" srcId="{AA11D22B-81F3-42F2-884C-DF918AC2F001}" destId="{EBD34FB2-AC1C-4E73-AE4C-B995A4F24C0D}" srcOrd="4" destOrd="0" parTransId="{B1DFA836-F731-47F8-8C0F-2362B04D0E12}" sibTransId="{43B3DAF3-67A3-4493-B1F8-71A416A65A1A}"/>
    <dgm:cxn modelId="{27E0F971-D67C-4423-893E-F3B172965C12}" type="presOf" srcId="{413A375F-9228-4E08-9640-4A0A09A266B7}" destId="{3A0E7437-21DD-45C7-94B3-095ED4015573}" srcOrd="0" destOrd="0" presId="urn:microsoft.com/office/officeart/2005/8/layout/vList2"/>
    <dgm:cxn modelId="{77482A74-D6B5-4D9C-B15E-5FB9E17ED71A}" srcId="{AA11D22B-81F3-42F2-884C-DF918AC2F001}" destId="{74C14D89-D2CC-42D4-A817-77BB1A502AE5}" srcOrd="2" destOrd="0" parTransId="{ECA861C2-1DBB-492B-9CE6-9D02C0D03DA0}" sibTransId="{C738F1E4-A552-44CB-B146-7BB4A3928108}"/>
    <dgm:cxn modelId="{FB644554-202A-44F9-B28E-2C9073E1FF7C}" type="presOf" srcId="{12DCC902-4367-4F86-98AC-88F3010B460B}" destId="{7E4D64FA-C2C3-4582-8348-C16ADC2B6F01}" srcOrd="0" destOrd="0" presId="urn:microsoft.com/office/officeart/2005/8/layout/vList2"/>
    <dgm:cxn modelId="{A935C080-DADE-4422-9B6D-20C9E0298DE2}" type="presOf" srcId="{40A7E556-2FA7-4C2C-9AC1-2D4C58713452}" destId="{81B21B24-1493-45B6-AA4E-5D76B339B9DA}" srcOrd="0" destOrd="0" presId="urn:microsoft.com/office/officeart/2005/8/layout/vList2"/>
    <dgm:cxn modelId="{B5E005A7-BB34-46BC-BD07-E3427FF370FA}" srcId="{AA11D22B-81F3-42F2-884C-DF918AC2F001}" destId="{40A7E556-2FA7-4C2C-9AC1-2D4C58713452}" srcOrd="3" destOrd="0" parTransId="{9053F70A-EAF2-4C09-8F92-83D1B34E6A98}" sibTransId="{B3348CE0-CCAE-460D-B8BC-5BF6BB068E84}"/>
    <dgm:cxn modelId="{0F2A16AB-F9F4-471A-B034-678329C01A69}" srcId="{AA11D22B-81F3-42F2-884C-DF918AC2F001}" destId="{EB69BCDE-69E9-4BA4-BA47-9FCD4A060FBF}" srcOrd="11" destOrd="0" parTransId="{26FB7F43-B947-4159-B18B-6B7B3A58298C}" sibTransId="{5DA26A91-9AA0-42C0-BD40-033B6D6806B9}"/>
    <dgm:cxn modelId="{52A327B3-8943-4176-9E0A-5DE31C4D1A42}" srcId="{AA11D22B-81F3-42F2-884C-DF918AC2F001}" destId="{3FC54937-9353-42EE-A839-23E405B4E0D8}" srcOrd="5" destOrd="0" parTransId="{D2B521C3-3A55-4568-9DD8-CDAF6648347A}" sibTransId="{F8B0B579-F052-46F5-BFF5-0FCCC47434C0}"/>
    <dgm:cxn modelId="{59096CC8-F2AF-4771-8380-E27EB656DF87}" type="presOf" srcId="{EBD34FB2-AC1C-4E73-AE4C-B995A4F24C0D}" destId="{BFF8C45E-49F7-44E9-803C-E0FCE8D7C6B7}" srcOrd="0" destOrd="0" presId="urn:microsoft.com/office/officeart/2005/8/layout/vList2"/>
    <dgm:cxn modelId="{6A8D5CCC-8161-4A99-BDDD-9C1D66BF20DC}" srcId="{AA11D22B-81F3-42F2-884C-DF918AC2F001}" destId="{5FF11482-D6FA-4F27-B8D1-2D1475926B49}" srcOrd="0" destOrd="0" parTransId="{248042DE-F652-4F65-A1F4-366992D433DF}" sibTransId="{465D5291-3570-43C8-B45A-A7D03678CE77}"/>
    <dgm:cxn modelId="{59849AD7-D242-4733-8897-D28439ECA558}" srcId="{AA11D22B-81F3-42F2-884C-DF918AC2F001}" destId="{6B619DB0-FBE9-4317-B8B3-4F81C5B6192B}" srcOrd="6" destOrd="0" parTransId="{8757BDE0-D775-45F8-9368-A624E52B5BA3}" sibTransId="{1DC9A31F-BECD-45D2-9BCD-3D35AFD7A6BB}"/>
    <dgm:cxn modelId="{046C31E5-D25F-47AE-9BE8-FEEEF8BFB562}" type="presOf" srcId="{AA11D22B-81F3-42F2-884C-DF918AC2F001}" destId="{28ADDDBC-F094-400F-A3A4-082D6C1671AF}" srcOrd="0" destOrd="0" presId="urn:microsoft.com/office/officeart/2005/8/layout/vList2"/>
    <dgm:cxn modelId="{E22B30E9-E7D9-4720-BF72-6DD4CD1AD69F}" srcId="{AA11D22B-81F3-42F2-884C-DF918AC2F001}" destId="{A3F31095-3F8C-4E6C-88B1-04FCCAED2478}" srcOrd="1" destOrd="0" parTransId="{77EDFF4E-BF82-4820-8AF7-5A233B462460}" sibTransId="{3AD0FA1A-75A9-45D5-B411-747472681BE5}"/>
    <dgm:cxn modelId="{4ED0B9FE-622C-4EC0-9FC5-06B5C198EAB8}" type="presOf" srcId="{6B619DB0-FBE9-4317-B8B3-4F81C5B6192B}" destId="{47F35BF2-EFCD-4416-A75F-4AE2CDACC823}" srcOrd="0" destOrd="0" presId="urn:microsoft.com/office/officeart/2005/8/layout/vList2"/>
    <dgm:cxn modelId="{7A104A94-510C-42C0-90CD-DE1A2037B129}" type="presParOf" srcId="{28ADDDBC-F094-400F-A3A4-082D6C1671AF}" destId="{C2DD2C08-EF08-455D-80C4-D488C3B631B5}" srcOrd="0" destOrd="0" presId="urn:microsoft.com/office/officeart/2005/8/layout/vList2"/>
    <dgm:cxn modelId="{858AFDCB-8D57-46DE-9653-B986E48B50B7}" type="presParOf" srcId="{28ADDDBC-F094-400F-A3A4-082D6C1671AF}" destId="{115577FE-ADDD-44BE-B0DA-B7E5203FBB66}" srcOrd="1" destOrd="0" presId="urn:microsoft.com/office/officeart/2005/8/layout/vList2"/>
    <dgm:cxn modelId="{D5868E30-5E84-4B8E-BA28-171545B66A68}" type="presParOf" srcId="{28ADDDBC-F094-400F-A3A4-082D6C1671AF}" destId="{B5AC4F34-BCBB-4777-AABD-3145E4939522}" srcOrd="2" destOrd="0" presId="urn:microsoft.com/office/officeart/2005/8/layout/vList2"/>
    <dgm:cxn modelId="{24FD2C5F-26EC-491E-AA02-D0DE5ED590F3}" type="presParOf" srcId="{28ADDDBC-F094-400F-A3A4-082D6C1671AF}" destId="{716134A1-C55D-445C-8260-3498D69C70E4}" srcOrd="3" destOrd="0" presId="urn:microsoft.com/office/officeart/2005/8/layout/vList2"/>
    <dgm:cxn modelId="{9DFF196B-F316-448A-8267-6E2E9586159B}" type="presParOf" srcId="{28ADDDBC-F094-400F-A3A4-082D6C1671AF}" destId="{87EDF98E-E549-4820-8D66-082F15BF63D8}" srcOrd="4" destOrd="0" presId="urn:microsoft.com/office/officeart/2005/8/layout/vList2"/>
    <dgm:cxn modelId="{AA50FF81-FEE5-4689-9B2D-690A941858FA}" type="presParOf" srcId="{28ADDDBC-F094-400F-A3A4-082D6C1671AF}" destId="{ED59A5B4-45D9-4196-AE59-4131291244B7}" srcOrd="5" destOrd="0" presId="urn:microsoft.com/office/officeart/2005/8/layout/vList2"/>
    <dgm:cxn modelId="{10F8E152-4FC6-4346-946A-047AA29B09D2}" type="presParOf" srcId="{28ADDDBC-F094-400F-A3A4-082D6C1671AF}" destId="{81B21B24-1493-45B6-AA4E-5D76B339B9DA}" srcOrd="6" destOrd="0" presId="urn:microsoft.com/office/officeart/2005/8/layout/vList2"/>
    <dgm:cxn modelId="{C742981D-0558-4417-AA1A-EA5ED8C6AD6F}" type="presParOf" srcId="{28ADDDBC-F094-400F-A3A4-082D6C1671AF}" destId="{B21B180C-B259-469A-BFA1-4F10C30EA0FC}" srcOrd="7" destOrd="0" presId="urn:microsoft.com/office/officeart/2005/8/layout/vList2"/>
    <dgm:cxn modelId="{2949CEA5-AD76-4F35-A124-4EC9CA14C689}" type="presParOf" srcId="{28ADDDBC-F094-400F-A3A4-082D6C1671AF}" destId="{BFF8C45E-49F7-44E9-803C-E0FCE8D7C6B7}" srcOrd="8" destOrd="0" presId="urn:microsoft.com/office/officeart/2005/8/layout/vList2"/>
    <dgm:cxn modelId="{11921E81-C43B-415A-86CB-7C78AFD142BA}" type="presParOf" srcId="{28ADDDBC-F094-400F-A3A4-082D6C1671AF}" destId="{C436611B-448F-4662-A231-754D4FB12B5A}" srcOrd="9" destOrd="0" presId="urn:microsoft.com/office/officeart/2005/8/layout/vList2"/>
    <dgm:cxn modelId="{7AF753D6-CE5B-4776-AED6-33599952B9DD}" type="presParOf" srcId="{28ADDDBC-F094-400F-A3A4-082D6C1671AF}" destId="{C3D78348-3A69-4AC6-944F-BDB9A8264DCC}" srcOrd="10" destOrd="0" presId="urn:microsoft.com/office/officeart/2005/8/layout/vList2"/>
    <dgm:cxn modelId="{5D5E8FC7-DE55-467B-8A0D-D153F4C0582C}" type="presParOf" srcId="{28ADDDBC-F094-400F-A3A4-082D6C1671AF}" destId="{99C2D9CC-0BFE-4178-895A-680C5F38A7CF}" srcOrd="11" destOrd="0" presId="urn:microsoft.com/office/officeart/2005/8/layout/vList2"/>
    <dgm:cxn modelId="{2F6570FE-A55D-4744-BD5F-EEEE0A14443A}" type="presParOf" srcId="{28ADDDBC-F094-400F-A3A4-082D6C1671AF}" destId="{47F35BF2-EFCD-4416-A75F-4AE2CDACC823}" srcOrd="12" destOrd="0" presId="urn:microsoft.com/office/officeart/2005/8/layout/vList2"/>
    <dgm:cxn modelId="{471C48AB-48C8-4FA1-879A-9EE848DEF088}" type="presParOf" srcId="{28ADDDBC-F094-400F-A3A4-082D6C1671AF}" destId="{98C19587-4EEE-42C6-96E9-E7F5E0690623}" srcOrd="13" destOrd="0" presId="urn:microsoft.com/office/officeart/2005/8/layout/vList2"/>
    <dgm:cxn modelId="{437D1942-027B-498B-A02A-3949121B6D66}" type="presParOf" srcId="{28ADDDBC-F094-400F-A3A4-082D6C1671AF}" destId="{B35CA069-F2C0-4A2D-84A5-76EFCFDCDD14}" srcOrd="14" destOrd="0" presId="urn:microsoft.com/office/officeart/2005/8/layout/vList2"/>
    <dgm:cxn modelId="{FB64ACCD-AACF-4646-95F3-BC6F2333430E}" type="presParOf" srcId="{28ADDDBC-F094-400F-A3A4-082D6C1671AF}" destId="{C1E3B253-9762-4E2A-95EB-3CE8C51CDCB9}" srcOrd="15" destOrd="0" presId="urn:microsoft.com/office/officeart/2005/8/layout/vList2"/>
    <dgm:cxn modelId="{BC757302-4CBB-4793-9EBD-BFD0E0ACB83B}" type="presParOf" srcId="{28ADDDBC-F094-400F-A3A4-082D6C1671AF}" destId="{7E4D64FA-C2C3-4582-8348-C16ADC2B6F01}" srcOrd="16" destOrd="0" presId="urn:microsoft.com/office/officeart/2005/8/layout/vList2"/>
    <dgm:cxn modelId="{D9FD16A1-C4AB-49F5-8987-8C1FB3746FE9}" type="presParOf" srcId="{28ADDDBC-F094-400F-A3A4-082D6C1671AF}" destId="{B6BBF90E-D581-4FFB-B75E-972E1132703F}" srcOrd="17" destOrd="0" presId="urn:microsoft.com/office/officeart/2005/8/layout/vList2"/>
    <dgm:cxn modelId="{A6B613DD-F54F-4FC5-ABA0-F62F4B6DAA93}" type="presParOf" srcId="{28ADDDBC-F094-400F-A3A4-082D6C1671AF}" destId="{AEC22011-3547-4724-8493-036E41C97047}" srcOrd="18" destOrd="0" presId="urn:microsoft.com/office/officeart/2005/8/layout/vList2"/>
    <dgm:cxn modelId="{21404EA8-FFCB-4950-B7FC-9882D03BBAC8}" type="presParOf" srcId="{28ADDDBC-F094-400F-A3A4-082D6C1671AF}" destId="{7725CFEB-9089-4924-9E60-F107B0A3B0E8}" srcOrd="19" destOrd="0" presId="urn:microsoft.com/office/officeart/2005/8/layout/vList2"/>
    <dgm:cxn modelId="{90518B84-9A3E-4B93-AB5D-0F9510795DAD}" type="presParOf" srcId="{28ADDDBC-F094-400F-A3A4-082D6C1671AF}" destId="{3A0E7437-21DD-45C7-94B3-095ED4015573}" srcOrd="20" destOrd="0" presId="urn:microsoft.com/office/officeart/2005/8/layout/vList2"/>
    <dgm:cxn modelId="{42C66DC6-83EC-4879-BA52-D785A81C98D8}" type="presParOf" srcId="{28ADDDBC-F094-400F-A3A4-082D6C1671AF}" destId="{7F05346B-6EBA-4315-BF35-6F5CB0B49E3E}" srcOrd="21" destOrd="0" presId="urn:microsoft.com/office/officeart/2005/8/layout/vList2"/>
    <dgm:cxn modelId="{990AF4D6-DEA1-4540-9AB9-544F312870B7}" type="presParOf" srcId="{28ADDDBC-F094-400F-A3A4-082D6C1671AF}" destId="{E30199F9-D485-4C84-87AD-6D7174379B50}"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FF876-A071-4E06-991C-1A79E51AC6FD}">
      <dsp:nvSpPr>
        <dsp:cNvPr id="0" name=""/>
        <dsp:cNvSpPr/>
      </dsp:nvSpPr>
      <dsp:spPr>
        <a:xfrm>
          <a:off x="3323664" y="834988"/>
          <a:ext cx="643158" cy="91440"/>
        </a:xfrm>
        <a:custGeom>
          <a:avLst/>
          <a:gdLst/>
          <a:ahLst/>
          <a:cxnLst/>
          <a:rect l="0" t="0" r="0" b="0"/>
          <a:pathLst>
            <a:path>
              <a:moveTo>
                <a:pt x="0" y="45720"/>
              </a:moveTo>
              <a:lnTo>
                <a:pt x="643158"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8399" y="877339"/>
        <a:ext cx="33687" cy="6737"/>
      </dsp:txXfrm>
    </dsp:sp>
    <dsp:sp modelId="{FF523681-339F-40A0-8638-6307468AB033}">
      <dsp:nvSpPr>
        <dsp:cNvPr id="0" name=""/>
        <dsp:cNvSpPr/>
      </dsp:nvSpPr>
      <dsp:spPr>
        <a:xfrm>
          <a:off x="396080" y="1893"/>
          <a:ext cx="2929383" cy="175763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622300">
            <a:lnSpc>
              <a:spcPct val="90000"/>
            </a:lnSpc>
            <a:spcBef>
              <a:spcPct val="0"/>
            </a:spcBef>
            <a:spcAft>
              <a:spcPct val="35000"/>
            </a:spcAft>
            <a:buNone/>
          </a:pPr>
          <a:r>
            <a:rPr lang="en-US" sz="1400" b="1" kern="1200"/>
            <a:t>Interviewee 4: Consultant for IT Security</a:t>
          </a:r>
          <a:endParaRPr lang="en-US" sz="1400" kern="1200"/>
        </a:p>
      </dsp:txBody>
      <dsp:txXfrm>
        <a:off x="396080" y="1893"/>
        <a:ext cx="2929383" cy="1757630"/>
      </dsp:txXfrm>
    </dsp:sp>
    <dsp:sp modelId="{F2971466-DB1B-4291-AE6D-8B229C66174C}">
      <dsp:nvSpPr>
        <dsp:cNvPr id="0" name=""/>
        <dsp:cNvSpPr/>
      </dsp:nvSpPr>
      <dsp:spPr>
        <a:xfrm>
          <a:off x="6926806" y="834988"/>
          <a:ext cx="643158" cy="91440"/>
        </a:xfrm>
        <a:custGeom>
          <a:avLst/>
          <a:gdLst/>
          <a:ahLst/>
          <a:cxnLst/>
          <a:rect l="0" t="0" r="0" b="0"/>
          <a:pathLst>
            <a:path>
              <a:moveTo>
                <a:pt x="0" y="45720"/>
              </a:moveTo>
              <a:lnTo>
                <a:pt x="643158"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1541" y="877339"/>
        <a:ext cx="33687" cy="6737"/>
      </dsp:txXfrm>
    </dsp:sp>
    <dsp:sp modelId="{52FBDD4D-DE91-45F9-BD4F-C45A9413CB94}">
      <dsp:nvSpPr>
        <dsp:cNvPr id="0" name=""/>
        <dsp:cNvSpPr/>
      </dsp:nvSpPr>
      <dsp:spPr>
        <a:xfrm>
          <a:off x="3999222" y="1893"/>
          <a:ext cx="2929383" cy="175763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622300">
            <a:lnSpc>
              <a:spcPct val="90000"/>
            </a:lnSpc>
            <a:spcBef>
              <a:spcPct val="0"/>
            </a:spcBef>
            <a:spcAft>
              <a:spcPct val="35000"/>
            </a:spcAft>
            <a:buNone/>
          </a:pPr>
          <a:r>
            <a:rPr lang="en-US" sz="1400" kern="1200"/>
            <a:t>Risk management: Stresses the value of ongoing observation and risk assessments. suggests improving security posture by putting a zero-trust security model into practice.</a:t>
          </a:r>
        </a:p>
      </dsp:txBody>
      <dsp:txXfrm>
        <a:off x="3999222" y="1893"/>
        <a:ext cx="2929383" cy="1757630"/>
      </dsp:txXfrm>
    </dsp:sp>
    <dsp:sp modelId="{C49DF0E1-AA60-43E4-A47B-7B1D438363EC}">
      <dsp:nvSpPr>
        <dsp:cNvPr id="0" name=""/>
        <dsp:cNvSpPr/>
      </dsp:nvSpPr>
      <dsp:spPr>
        <a:xfrm>
          <a:off x="1860772" y="1757723"/>
          <a:ext cx="7206284" cy="643158"/>
        </a:xfrm>
        <a:custGeom>
          <a:avLst/>
          <a:gdLst/>
          <a:ahLst/>
          <a:cxnLst/>
          <a:rect l="0" t="0" r="0" b="0"/>
          <a:pathLst>
            <a:path>
              <a:moveTo>
                <a:pt x="7206284" y="0"/>
              </a:moveTo>
              <a:lnTo>
                <a:pt x="7206284" y="338679"/>
              </a:lnTo>
              <a:lnTo>
                <a:pt x="0" y="338679"/>
              </a:lnTo>
              <a:lnTo>
                <a:pt x="0" y="643158"/>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82971" y="2075933"/>
        <a:ext cx="361885" cy="6737"/>
      </dsp:txXfrm>
    </dsp:sp>
    <dsp:sp modelId="{7CF81603-E7B3-469D-8510-807E54FB2F8F}">
      <dsp:nvSpPr>
        <dsp:cNvPr id="0" name=""/>
        <dsp:cNvSpPr/>
      </dsp:nvSpPr>
      <dsp:spPr>
        <a:xfrm>
          <a:off x="7602364" y="1893"/>
          <a:ext cx="2929383" cy="175763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622300">
            <a:lnSpc>
              <a:spcPct val="90000"/>
            </a:lnSpc>
            <a:spcBef>
              <a:spcPct val="0"/>
            </a:spcBef>
            <a:spcAft>
              <a:spcPct val="35000"/>
            </a:spcAft>
            <a:buNone/>
          </a:pPr>
          <a:r>
            <a:rPr lang="en-US" sz="1400" kern="1200"/>
            <a:t>Incident Response: Highlights how important it is to identify and address incidents quickly. suggests utilizing AI and automation to speed up incident response procedures.</a:t>
          </a:r>
        </a:p>
      </dsp:txBody>
      <dsp:txXfrm>
        <a:off x="7602364" y="1893"/>
        <a:ext cx="2929383" cy="1757630"/>
      </dsp:txXfrm>
    </dsp:sp>
    <dsp:sp modelId="{A0068636-E638-44EE-B51E-4F30B258A197}">
      <dsp:nvSpPr>
        <dsp:cNvPr id="0" name=""/>
        <dsp:cNvSpPr/>
      </dsp:nvSpPr>
      <dsp:spPr>
        <a:xfrm>
          <a:off x="3323664" y="3266376"/>
          <a:ext cx="643158" cy="91440"/>
        </a:xfrm>
        <a:custGeom>
          <a:avLst/>
          <a:gdLst/>
          <a:ahLst/>
          <a:cxnLst/>
          <a:rect l="0" t="0" r="0" b="0"/>
          <a:pathLst>
            <a:path>
              <a:moveTo>
                <a:pt x="0" y="45720"/>
              </a:moveTo>
              <a:lnTo>
                <a:pt x="643158"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8399" y="3308728"/>
        <a:ext cx="33687" cy="6737"/>
      </dsp:txXfrm>
    </dsp:sp>
    <dsp:sp modelId="{E1E71F8F-6D0B-416C-A2B6-658E7D6A58FB}">
      <dsp:nvSpPr>
        <dsp:cNvPr id="0" name=""/>
        <dsp:cNvSpPr/>
      </dsp:nvSpPr>
      <dsp:spPr>
        <a:xfrm>
          <a:off x="396080" y="2433281"/>
          <a:ext cx="2929383" cy="1757630"/>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622300">
            <a:lnSpc>
              <a:spcPct val="90000"/>
            </a:lnSpc>
            <a:spcBef>
              <a:spcPct val="0"/>
            </a:spcBef>
            <a:spcAft>
              <a:spcPct val="35000"/>
            </a:spcAft>
            <a:buNone/>
          </a:pPr>
          <a:r>
            <a:rPr lang="en-US" sz="1400" b="1" kern="1200"/>
            <a:t>Fifth Interviewee: CISO, Technology Firm</a:t>
          </a:r>
          <a:endParaRPr lang="en-US" sz="1400" kern="1200"/>
        </a:p>
      </dsp:txBody>
      <dsp:txXfrm>
        <a:off x="396080" y="2433281"/>
        <a:ext cx="2929383" cy="1757630"/>
      </dsp:txXfrm>
    </dsp:sp>
    <dsp:sp modelId="{F7517E22-BE2A-4C93-9559-AE729C449D23}">
      <dsp:nvSpPr>
        <dsp:cNvPr id="0" name=""/>
        <dsp:cNvSpPr/>
      </dsp:nvSpPr>
      <dsp:spPr>
        <a:xfrm>
          <a:off x="6926806" y="3266376"/>
          <a:ext cx="643158" cy="91440"/>
        </a:xfrm>
        <a:custGeom>
          <a:avLst/>
          <a:gdLst/>
          <a:ahLst/>
          <a:cxnLst/>
          <a:rect l="0" t="0" r="0" b="0"/>
          <a:pathLst>
            <a:path>
              <a:moveTo>
                <a:pt x="0" y="45720"/>
              </a:moveTo>
              <a:lnTo>
                <a:pt x="643158"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1541" y="3308728"/>
        <a:ext cx="33687" cy="6737"/>
      </dsp:txXfrm>
    </dsp:sp>
    <dsp:sp modelId="{3FE0A50F-7EC3-4E89-82CC-4736603D9FA5}">
      <dsp:nvSpPr>
        <dsp:cNvPr id="0" name=""/>
        <dsp:cNvSpPr/>
      </dsp:nvSpPr>
      <dsp:spPr>
        <a:xfrm>
          <a:off x="3999222" y="2433281"/>
          <a:ext cx="2929383" cy="1757630"/>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622300">
            <a:lnSpc>
              <a:spcPct val="90000"/>
            </a:lnSpc>
            <a:spcBef>
              <a:spcPct val="0"/>
            </a:spcBef>
            <a:spcAft>
              <a:spcPct val="35000"/>
            </a:spcAft>
            <a:buNone/>
          </a:pPr>
          <a:r>
            <a:rPr lang="en-US" sz="1400" kern="1200"/>
            <a:t>Risk management places a high priority on safeguarding trade secrets and intellectual property. puts in place robust access restrictions and safeguards against data loss.</a:t>
          </a:r>
        </a:p>
      </dsp:txBody>
      <dsp:txXfrm>
        <a:off x="3999222" y="2433281"/>
        <a:ext cx="2929383" cy="1757630"/>
      </dsp:txXfrm>
    </dsp:sp>
    <dsp:sp modelId="{E4A37B38-D2C1-49B0-99E0-839A116C439A}">
      <dsp:nvSpPr>
        <dsp:cNvPr id="0" name=""/>
        <dsp:cNvSpPr/>
      </dsp:nvSpPr>
      <dsp:spPr>
        <a:xfrm>
          <a:off x="7602364" y="2433281"/>
          <a:ext cx="2929383" cy="175763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3542" tIns="150673" rIns="143542" bIns="150673" numCol="1" spcCol="1270" anchor="ctr" anchorCtr="0">
          <a:noAutofit/>
        </a:bodyPr>
        <a:lstStyle/>
        <a:p>
          <a:pPr marL="0" lvl="0" indent="0" algn="ctr" defTabSz="622300">
            <a:lnSpc>
              <a:spcPct val="90000"/>
            </a:lnSpc>
            <a:spcBef>
              <a:spcPct val="0"/>
            </a:spcBef>
            <a:spcAft>
              <a:spcPct val="35000"/>
            </a:spcAft>
            <a:buNone/>
          </a:pPr>
          <a:r>
            <a:rPr lang="en-US" sz="1400" kern="1200"/>
            <a:t>Rapid threat containment and elimination are the main goals of incident response. increases the effectiveness of incident response by utilizing automation and threat intelligence.</a:t>
          </a:r>
        </a:p>
      </dsp:txBody>
      <dsp:txXfrm>
        <a:off x="7602364" y="2433281"/>
        <a:ext cx="2929383" cy="17576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7B7A1-08D0-4751-9FD9-D9E08C0964EF}">
      <dsp:nvSpPr>
        <dsp:cNvPr id="0" name=""/>
        <dsp:cNvSpPr/>
      </dsp:nvSpPr>
      <dsp:spPr>
        <a:xfrm>
          <a:off x="311379" y="1047993"/>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3D7E24-BA2E-4B62-AC64-A9A46A47B32F}">
      <dsp:nvSpPr>
        <dsp:cNvPr id="0" name=""/>
        <dsp:cNvSpPr/>
      </dsp:nvSpPr>
      <dsp:spPr>
        <a:xfrm>
          <a:off x="517957" y="1254571"/>
          <a:ext cx="556171" cy="556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C8914A-7964-42A4-BDCC-626AB8728FCE}">
      <dsp:nvSpPr>
        <dsp:cNvPr id="0" name=""/>
        <dsp:cNvSpPr/>
      </dsp:nvSpPr>
      <dsp:spPr>
        <a:xfrm>
          <a:off x="1512" y="2319243"/>
          <a:ext cx="1589062" cy="82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Important Takeaways</a:t>
          </a:r>
          <a:endParaRPr lang="en-US" sz="1100" kern="1200"/>
        </a:p>
      </dsp:txBody>
      <dsp:txXfrm>
        <a:off x="1512" y="2319243"/>
        <a:ext cx="1589062" cy="825567"/>
      </dsp:txXfrm>
    </dsp:sp>
    <dsp:sp modelId="{AB4AFA00-8A07-494C-8A54-6ACF303C4C78}">
      <dsp:nvSpPr>
        <dsp:cNvPr id="0" name=""/>
        <dsp:cNvSpPr/>
      </dsp:nvSpPr>
      <dsp:spPr>
        <a:xfrm>
          <a:off x="2178527" y="1047993"/>
          <a:ext cx="969328" cy="9693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BB960D-5338-4389-AB92-A85762D6A122}">
      <dsp:nvSpPr>
        <dsp:cNvPr id="0" name=""/>
        <dsp:cNvSpPr/>
      </dsp:nvSpPr>
      <dsp:spPr>
        <a:xfrm>
          <a:off x="2385105" y="1254571"/>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AB2661-0F05-4835-9F80-3175A0F693E8}">
      <dsp:nvSpPr>
        <dsp:cNvPr id="0" name=""/>
        <dsp:cNvSpPr/>
      </dsp:nvSpPr>
      <dsp:spPr>
        <a:xfrm>
          <a:off x="1868660" y="2319243"/>
          <a:ext cx="1589062" cy="82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Regular security audits and proactive risk management are crucial.</a:t>
          </a:r>
        </a:p>
      </dsp:txBody>
      <dsp:txXfrm>
        <a:off x="1868660" y="2319243"/>
        <a:ext cx="1589062" cy="825567"/>
      </dsp:txXfrm>
    </dsp:sp>
    <dsp:sp modelId="{DD51FC36-0D68-41F0-B969-F17B912592BD}">
      <dsp:nvSpPr>
        <dsp:cNvPr id="0" name=""/>
        <dsp:cNvSpPr/>
      </dsp:nvSpPr>
      <dsp:spPr>
        <a:xfrm>
          <a:off x="4045676" y="1047993"/>
          <a:ext cx="969328" cy="96932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89825A-77D8-4760-8B7A-B1BD047276AA}">
      <dsp:nvSpPr>
        <dsp:cNvPr id="0" name=""/>
        <dsp:cNvSpPr/>
      </dsp:nvSpPr>
      <dsp:spPr>
        <a:xfrm>
          <a:off x="4252254" y="1254571"/>
          <a:ext cx="556171" cy="556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4950C-AFAC-4A1B-A548-0F2685F98D54}">
      <dsp:nvSpPr>
        <dsp:cNvPr id="0" name=""/>
        <dsp:cNvSpPr/>
      </dsp:nvSpPr>
      <dsp:spPr>
        <a:xfrm>
          <a:off x="3735809" y="2319243"/>
          <a:ext cx="1589062" cy="82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Preventing mishaps connected to human error requires employee awareness and training.</a:t>
          </a:r>
        </a:p>
      </dsp:txBody>
      <dsp:txXfrm>
        <a:off x="3735809" y="2319243"/>
        <a:ext cx="1589062" cy="825567"/>
      </dsp:txXfrm>
    </dsp:sp>
    <dsp:sp modelId="{CD86C0FB-81CF-45B0-937B-8B36F664A12E}">
      <dsp:nvSpPr>
        <dsp:cNvPr id="0" name=""/>
        <dsp:cNvSpPr/>
      </dsp:nvSpPr>
      <dsp:spPr>
        <a:xfrm>
          <a:off x="5912824" y="1047993"/>
          <a:ext cx="969328" cy="9693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75166D-CAFA-466A-B25D-774073154B6B}">
      <dsp:nvSpPr>
        <dsp:cNvPr id="0" name=""/>
        <dsp:cNvSpPr/>
      </dsp:nvSpPr>
      <dsp:spPr>
        <a:xfrm>
          <a:off x="6119402" y="1254571"/>
          <a:ext cx="556171" cy="556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34C043-1EF2-47BC-8012-9879E9969F46}">
      <dsp:nvSpPr>
        <dsp:cNvPr id="0" name=""/>
        <dsp:cNvSpPr/>
      </dsp:nvSpPr>
      <dsp:spPr>
        <a:xfrm>
          <a:off x="5602957" y="2319243"/>
          <a:ext cx="1589062" cy="82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Incident response plans that are clearly established and routinely tested are essential.</a:t>
          </a:r>
        </a:p>
      </dsp:txBody>
      <dsp:txXfrm>
        <a:off x="5602957" y="2319243"/>
        <a:ext cx="1589062" cy="825567"/>
      </dsp:txXfrm>
    </dsp:sp>
    <dsp:sp modelId="{5C76952D-23EC-4E6A-9A04-3FCDF669E0C1}">
      <dsp:nvSpPr>
        <dsp:cNvPr id="0" name=""/>
        <dsp:cNvSpPr/>
      </dsp:nvSpPr>
      <dsp:spPr>
        <a:xfrm>
          <a:off x="7779973" y="1047993"/>
          <a:ext cx="969328" cy="96932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786E91-9AEA-45B4-84A6-C18E87379F38}">
      <dsp:nvSpPr>
        <dsp:cNvPr id="0" name=""/>
        <dsp:cNvSpPr/>
      </dsp:nvSpPr>
      <dsp:spPr>
        <a:xfrm>
          <a:off x="7986551" y="1254571"/>
          <a:ext cx="556171" cy="556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06346B-BED8-4E47-BF01-BF80535EA1BE}">
      <dsp:nvSpPr>
        <dsp:cNvPr id="0" name=""/>
        <dsp:cNvSpPr/>
      </dsp:nvSpPr>
      <dsp:spPr>
        <a:xfrm>
          <a:off x="7470105" y="2319243"/>
          <a:ext cx="1589062" cy="82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During incidents, cooperation with outside partners is crucial.</a:t>
          </a:r>
        </a:p>
      </dsp:txBody>
      <dsp:txXfrm>
        <a:off x="7470105" y="2319243"/>
        <a:ext cx="1589062" cy="825567"/>
      </dsp:txXfrm>
    </dsp:sp>
    <dsp:sp modelId="{A91755BA-B95E-47D6-8AAB-37CB6B593E1D}">
      <dsp:nvSpPr>
        <dsp:cNvPr id="0" name=""/>
        <dsp:cNvSpPr/>
      </dsp:nvSpPr>
      <dsp:spPr>
        <a:xfrm>
          <a:off x="9647121" y="1047993"/>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141118-9E46-4F73-8AB5-8DBE40377197}">
      <dsp:nvSpPr>
        <dsp:cNvPr id="0" name=""/>
        <dsp:cNvSpPr/>
      </dsp:nvSpPr>
      <dsp:spPr>
        <a:xfrm>
          <a:off x="9853699" y="1254571"/>
          <a:ext cx="556171" cy="556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E7BDF-4C2E-493E-936D-05EC3CD836B5}">
      <dsp:nvSpPr>
        <dsp:cNvPr id="0" name=""/>
        <dsp:cNvSpPr/>
      </dsp:nvSpPr>
      <dsp:spPr>
        <a:xfrm>
          <a:off x="9337254" y="2319243"/>
          <a:ext cx="1589062" cy="825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It takes constant learning and innovation in security procedures to adjust to the changing threat scenario.</a:t>
          </a:r>
        </a:p>
      </dsp:txBody>
      <dsp:txXfrm>
        <a:off x="9337254" y="2319243"/>
        <a:ext cx="1589062" cy="8255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7DF44-3112-44DF-BFEB-7F05A95394F8}">
      <dsp:nvSpPr>
        <dsp:cNvPr id="0" name=""/>
        <dsp:cNvSpPr/>
      </dsp:nvSpPr>
      <dsp:spPr>
        <a:xfrm>
          <a:off x="961120" y="2079"/>
          <a:ext cx="2094322" cy="125659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Task 2: Corporate Adaptation and FEMA Response Strategies</a:t>
          </a:r>
          <a:endParaRPr lang="en-US" sz="1300" kern="1200"/>
        </a:p>
      </dsp:txBody>
      <dsp:txXfrm>
        <a:off x="961120" y="2079"/>
        <a:ext cx="2094322" cy="1256593"/>
      </dsp:txXfrm>
    </dsp:sp>
    <dsp:sp modelId="{30180B40-5375-474C-8B90-62198441D660}">
      <dsp:nvSpPr>
        <dsp:cNvPr id="0" name=""/>
        <dsp:cNvSpPr/>
      </dsp:nvSpPr>
      <dsp:spPr>
        <a:xfrm>
          <a:off x="3264875" y="2079"/>
          <a:ext cx="2094322" cy="1256593"/>
        </a:xfrm>
        <a:prstGeom prst="rect">
          <a:avLst/>
        </a:prstGeom>
        <a:solidFill>
          <a:schemeClr val="accent2">
            <a:hueOff val="585783"/>
            <a:satOff val="-1681"/>
            <a:lumOff val="-269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following guidelines serve as the foundation for FEMA's disaster response plans:</a:t>
          </a:r>
        </a:p>
      </dsp:txBody>
      <dsp:txXfrm>
        <a:off x="3264875" y="2079"/>
        <a:ext cx="2094322" cy="1256593"/>
      </dsp:txXfrm>
    </dsp:sp>
    <dsp:sp modelId="{51126968-DCCD-4E7A-9A87-2FFCE3B12B28}">
      <dsp:nvSpPr>
        <dsp:cNvPr id="0" name=""/>
        <dsp:cNvSpPr/>
      </dsp:nvSpPr>
      <dsp:spPr>
        <a:xfrm>
          <a:off x="5568630" y="2079"/>
          <a:ext cx="2094322" cy="1256593"/>
        </a:xfrm>
        <a:prstGeom prst="rect">
          <a:avLst/>
        </a:prstGeom>
        <a:solidFill>
          <a:schemeClr val="accent2">
            <a:hueOff val="1171566"/>
            <a:satOff val="-3362"/>
            <a:lumOff val="-538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Being prepared entails creating thorough planning, educating staff, and forming alliances.</a:t>
          </a:r>
        </a:p>
      </dsp:txBody>
      <dsp:txXfrm>
        <a:off x="5568630" y="2079"/>
        <a:ext cx="2094322" cy="1256593"/>
      </dsp:txXfrm>
    </dsp:sp>
    <dsp:sp modelId="{9AD4A8D0-A661-4950-964B-0B756A04255B}">
      <dsp:nvSpPr>
        <dsp:cNvPr id="0" name=""/>
        <dsp:cNvSpPr/>
      </dsp:nvSpPr>
      <dsp:spPr>
        <a:xfrm>
          <a:off x="7872385" y="2079"/>
          <a:ext cx="2094322" cy="1256593"/>
        </a:xfrm>
        <a:prstGeom prst="rect">
          <a:avLst/>
        </a:prstGeom>
        <a:solidFill>
          <a:schemeClr val="accent2">
            <a:hueOff val="1757349"/>
            <a:satOff val="-5044"/>
            <a:lumOff val="-807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Mitigation: Using risk assessment and mitigation techniques to lessen the effects of disasters.</a:t>
          </a:r>
        </a:p>
      </dsp:txBody>
      <dsp:txXfrm>
        <a:off x="7872385" y="2079"/>
        <a:ext cx="2094322" cy="1256593"/>
      </dsp:txXfrm>
    </dsp:sp>
    <dsp:sp modelId="{496410B6-498C-4382-A60C-C9E904246A0D}">
      <dsp:nvSpPr>
        <dsp:cNvPr id="0" name=""/>
        <dsp:cNvSpPr/>
      </dsp:nvSpPr>
      <dsp:spPr>
        <a:xfrm>
          <a:off x="961120" y="1468105"/>
          <a:ext cx="2094322" cy="1256593"/>
        </a:xfrm>
        <a:prstGeom prst="rect">
          <a:avLst/>
        </a:prstGeom>
        <a:solidFill>
          <a:schemeClr val="accent2">
            <a:hueOff val="2343132"/>
            <a:satOff val="-6725"/>
            <a:lumOff val="-1076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Response: Organizing actions to address fundamental human needs, preserve property, and save lives.</a:t>
          </a:r>
        </a:p>
      </dsp:txBody>
      <dsp:txXfrm>
        <a:off x="961120" y="1468105"/>
        <a:ext cx="2094322" cy="1256593"/>
      </dsp:txXfrm>
    </dsp:sp>
    <dsp:sp modelId="{90F5E29E-8280-4D8E-B1D1-F63A334CD7B1}">
      <dsp:nvSpPr>
        <dsp:cNvPr id="0" name=""/>
        <dsp:cNvSpPr/>
      </dsp:nvSpPr>
      <dsp:spPr>
        <a:xfrm>
          <a:off x="3264875" y="1468105"/>
          <a:ext cx="2094322" cy="1256593"/>
        </a:xfrm>
        <a:prstGeom prst="rect">
          <a:avLst/>
        </a:prstGeom>
        <a:solidFill>
          <a:schemeClr val="accent2">
            <a:hueOff val="2928915"/>
            <a:satOff val="-8406"/>
            <a:lumOff val="-1345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Recovery is the process of rebuilding infrastructure and communities following a disaster.</a:t>
          </a:r>
        </a:p>
      </dsp:txBody>
      <dsp:txXfrm>
        <a:off x="3264875" y="1468105"/>
        <a:ext cx="2094322" cy="1256593"/>
      </dsp:txXfrm>
    </dsp:sp>
    <dsp:sp modelId="{68411ACE-A111-4C1C-907A-EFE7BB43C5D6}">
      <dsp:nvSpPr>
        <dsp:cNvPr id="0" name=""/>
        <dsp:cNvSpPr/>
      </dsp:nvSpPr>
      <dsp:spPr>
        <a:xfrm>
          <a:off x="5568630" y="1468105"/>
          <a:ext cx="2094322" cy="1256593"/>
        </a:xfrm>
        <a:prstGeom prst="rect">
          <a:avLst/>
        </a:prstGeom>
        <a:solidFill>
          <a:schemeClr val="accent2">
            <a:hueOff val="3514698"/>
            <a:satOff val="-10087"/>
            <a:lumOff val="-1615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a:t>Businesses can include these tactics into their IT emergency response procedures by:</a:t>
          </a:r>
          <a:endParaRPr lang="en-US" sz="1300" kern="1200"/>
        </a:p>
      </dsp:txBody>
      <dsp:txXfrm>
        <a:off x="5568630" y="1468105"/>
        <a:ext cx="2094322" cy="1256593"/>
      </dsp:txXfrm>
    </dsp:sp>
    <dsp:sp modelId="{9E0AE5D1-DD07-4434-83F4-9C324918A68B}">
      <dsp:nvSpPr>
        <dsp:cNvPr id="0" name=""/>
        <dsp:cNvSpPr/>
      </dsp:nvSpPr>
      <dsp:spPr>
        <a:xfrm>
          <a:off x="7872385" y="1468105"/>
          <a:ext cx="2094322" cy="1256593"/>
        </a:xfrm>
        <a:prstGeom prst="rect">
          <a:avLst/>
        </a:prstGeom>
        <a:solidFill>
          <a:schemeClr val="accent2">
            <a:hueOff val="4100481"/>
            <a:satOff val="-11768"/>
            <a:lumOff val="-1884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Creating a thorough incident response plan involves defining roles, duties, and protocols for different kinds of occurrences.</a:t>
          </a:r>
        </a:p>
      </dsp:txBody>
      <dsp:txXfrm>
        <a:off x="7872385" y="1468105"/>
        <a:ext cx="2094322" cy="1256593"/>
      </dsp:txXfrm>
    </dsp:sp>
    <dsp:sp modelId="{7A0BB11A-FA4F-418B-ADC2-FA1EFABD1535}">
      <dsp:nvSpPr>
        <dsp:cNvPr id="0" name=""/>
        <dsp:cNvSpPr/>
      </dsp:nvSpPr>
      <dsp:spPr>
        <a:xfrm>
          <a:off x="961120" y="2934131"/>
          <a:ext cx="2094322" cy="1256593"/>
        </a:xfrm>
        <a:prstGeom prst="rect">
          <a:avLst/>
        </a:prstGeom>
        <a:solidFill>
          <a:schemeClr val="accent2">
            <a:hueOff val="4686264"/>
            <a:satOff val="-13449"/>
            <a:lumOff val="-2153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Regularly Carrying Out Simulations and Drills: Finding opportunities for improvement and testing the plan.</a:t>
          </a:r>
        </a:p>
      </dsp:txBody>
      <dsp:txXfrm>
        <a:off x="961120" y="2934131"/>
        <a:ext cx="2094322" cy="1256593"/>
      </dsp:txXfrm>
    </dsp:sp>
    <dsp:sp modelId="{2E7E03A6-01B6-4AF7-83C3-EBD73E75325D}">
      <dsp:nvSpPr>
        <dsp:cNvPr id="0" name=""/>
        <dsp:cNvSpPr/>
      </dsp:nvSpPr>
      <dsp:spPr>
        <a:xfrm>
          <a:off x="3264875" y="2934131"/>
          <a:ext cx="2094322" cy="1256593"/>
        </a:xfrm>
        <a:prstGeom prst="rect">
          <a:avLst/>
        </a:prstGeom>
        <a:solidFill>
          <a:schemeClr val="accent2">
            <a:hueOff val="5272048"/>
            <a:satOff val="-15131"/>
            <a:lumOff val="-2422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Developing Trusting Connections with Outside Partners: Law enforcement, insurance companies, and cybersecurity companies, for example.</a:t>
          </a:r>
        </a:p>
      </dsp:txBody>
      <dsp:txXfrm>
        <a:off x="3264875" y="2934131"/>
        <a:ext cx="2094322" cy="1256593"/>
      </dsp:txXfrm>
    </dsp:sp>
    <dsp:sp modelId="{A24AE0B4-D0FC-41CD-A816-CD6992178415}">
      <dsp:nvSpPr>
        <dsp:cNvPr id="0" name=""/>
        <dsp:cNvSpPr/>
      </dsp:nvSpPr>
      <dsp:spPr>
        <a:xfrm>
          <a:off x="5568630" y="2934131"/>
          <a:ext cx="2094322" cy="1256593"/>
        </a:xfrm>
        <a:prstGeom prst="rect">
          <a:avLst/>
        </a:prstGeom>
        <a:solidFill>
          <a:schemeClr val="accent2">
            <a:hueOff val="5857831"/>
            <a:satOff val="-16812"/>
            <a:lumOff val="-2691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Putting disaster recovery and continuous operation first: putting policies in place to reduce interruptions and knowledge loss.</a:t>
          </a:r>
        </a:p>
      </dsp:txBody>
      <dsp:txXfrm>
        <a:off x="5568630" y="2934131"/>
        <a:ext cx="2094322" cy="1256593"/>
      </dsp:txXfrm>
    </dsp:sp>
    <dsp:sp modelId="{B6721593-DDE5-4B20-B78F-5BE8B2D9349B}">
      <dsp:nvSpPr>
        <dsp:cNvPr id="0" name=""/>
        <dsp:cNvSpPr/>
      </dsp:nvSpPr>
      <dsp:spPr>
        <a:xfrm>
          <a:off x="7872385" y="2934131"/>
          <a:ext cx="2094322" cy="1256593"/>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Keeping Up with Emerging Issues and Best Procedures and Through conferences, security forums, and industry news.</a:t>
          </a:r>
        </a:p>
      </dsp:txBody>
      <dsp:txXfrm>
        <a:off x="7872385" y="2934131"/>
        <a:ext cx="2094322" cy="12565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4172B-FB18-432E-952B-BEA1A5568FC4}">
      <dsp:nvSpPr>
        <dsp:cNvPr id="0" name=""/>
        <dsp:cNvSpPr/>
      </dsp:nvSpPr>
      <dsp:spPr>
        <a:xfrm>
          <a:off x="1747800" y="56889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B56C14-BAB7-4142-BAAE-A00549C2F7DC}">
      <dsp:nvSpPr>
        <dsp:cNvPr id="0" name=""/>
        <dsp:cNvSpPr/>
      </dsp:nvSpPr>
      <dsp:spPr>
        <a:xfrm>
          <a:off x="559800" y="2994938"/>
          <a:ext cx="432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Task 3: Breach of the Sony PlayStation Network</a:t>
          </a:r>
          <a:endParaRPr lang="en-US" sz="1100" kern="1200"/>
        </a:p>
      </dsp:txBody>
      <dsp:txXfrm>
        <a:off x="559800" y="2994938"/>
        <a:ext cx="4320000" cy="787500"/>
      </dsp:txXfrm>
    </dsp:sp>
    <dsp:sp modelId="{8723DFDF-60DE-4ED8-A672-8900DD50F1F3}">
      <dsp:nvSpPr>
        <dsp:cNvPr id="0" name=""/>
        <dsp:cNvSpPr/>
      </dsp:nvSpPr>
      <dsp:spPr>
        <a:xfrm>
          <a:off x="6823800" y="568899"/>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011EBE-1354-4F4C-8042-7AFD0DB9C1BA}">
      <dsp:nvSpPr>
        <dsp:cNvPr id="0" name=""/>
        <dsp:cNvSpPr/>
      </dsp:nvSpPr>
      <dsp:spPr>
        <a:xfrm>
          <a:off x="5635800" y="2994938"/>
          <a:ext cx="432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Millions of PlayStation Network members' personal information was exposed in a significant data breach that Sony experienced in 2011. The hackers obtained personal information, such as names, addresses, credit card numbers, and login credentials, by breaking into Sony's servers without authorization.</a:t>
          </a:r>
        </a:p>
      </dsp:txBody>
      <dsp:txXfrm>
        <a:off x="5635800" y="2994938"/>
        <a:ext cx="4320000" cy="787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D2C08-EF08-455D-80C4-D488C3B631B5}">
      <dsp:nvSpPr>
        <dsp:cNvPr id="0" name=""/>
        <dsp:cNvSpPr/>
      </dsp:nvSpPr>
      <dsp:spPr>
        <a:xfrm>
          <a:off x="0" y="74551"/>
          <a:ext cx="11887200" cy="4791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References</a:t>
          </a:r>
          <a:endParaRPr lang="en-US" sz="1200" kern="1200"/>
        </a:p>
      </dsp:txBody>
      <dsp:txXfrm>
        <a:off x="23388" y="97939"/>
        <a:ext cx="11840424" cy="432338"/>
      </dsp:txXfrm>
    </dsp:sp>
    <dsp:sp modelId="{B5AC4F34-BCBB-4777-AABD-3145E4939522}">
      <dsp:nvSpPr>
        <dsp:cNvPr id="0" name=""/>
        <dsp:cNvSpPr/>
      </dsp:nvSpPr>
      <dsp:spPr>
        <a:xfrm>
          <a:off x="0" y="588226"/>
          <a:ext cx="11887200" cy="4791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NIST Cybersecurity Framework: National Institute of Standards and Technology. (2018). "Framework for Improving Critical Infrastructure Cybersecurity." Available at: </a:t>
          </a:r>
          <a:r>
            <a:rPr lang="en-US" sz="1200" kern="1200">
              <a:hlinkClick xmlns:r="http://schemas.openxmlformats.org/officeDocument/2006/relationships" r:id="rId1"/>
            </a:rPr>
            <a:t>https://www.nist.gov/cyberframework</a:t>
          </a:r>
          <a:endParaRPr lang="en-US" sz="1200" kern="1200"/>
        </a:p>
      </dsp:txBody>
      <dsp:txXfrm>
        <a:off x="23388" y="611614"/>
        <a:ext cx="11840424" cy="432338"/>
      </dsp:txXfrm>
    </dsp:sp>
    <dsp:sp modelId="{87EDF98E-E549-4820-8D66-082F15BF63D8}">
      <dsp:nvSpPr>
        <dsp:cNvPr id="0" name=""/>
        <dsp:cNvSpPr/>
      </dsp:nvSpPr>
      <dsp:spPr>
        <a:xfrm>
          <a:off x="0" y="1101901"/>
          <a:ext cx="11887200" cy="4791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HIPAA Security Rule: U.S. Department of Health &amp; Human Services. (2021). "Health Insurance Portability and Accountability Act of 1996 (HIPAA): Security Rule." Available at: https://www.hhs.gov/hipaa/for-professionals/security/index.html</a:t>
          </a:r>
        </a:p>
      </dsp:txBody>
      <dsp:txXfrm>
        <a:off x="23388" y="1125289"/>
        <a:ext cx="11840424" cy="432338"/>
      </dsp:txXfrm>
    </dsp:sp>
    <dsp:sp modelId="{81B21B24-1493-45B6-AA4E-5D76B339B9DA}">
      <dsp:nvSpPr>
        <dsp:cNvPr id="0" name=""/>
        <dsp:cNvSpPr/>
      </dsp:nvSpPr>
      <dsp:spPr>
        <a:xfrm>
          <a:off x="0" y="1615576"/>
          <a:ext cx="11887200" cy="4791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Cybersecurity &amp; Infrastructure Security Agency (CISA): CISA. (2020). "Incident Response." Available at: https://www.cisa.gov/incident-response</a:t>
          </a:r>
        </a:p>
      </dsp:txBody>
      <dsp:txXfrm>
        <a:off x="23388" y="1638964"/>
        <a:ext cx="11840424" cy="432338"/>
      </dsp:txXfrm>
    </dsp:sp>
    <dsp:sp modelId="{BFF8C45E-49F7-44E9-803C-E0FCE8D7C6B7}">
      <dsp:nvSpPr>
        <dsp:cNvPr id="0" name=""/>
        <dsp:cNvSpPr/>
      </dsp:nvSpPr>
      <dsp:spPr>
        <a:xfrm>
          <a:off x="0" y="2129251"/>
          <a:ext cx="11887200" cy="4791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Zero Trust Architecture: National Institute of Standards and Technology. (2020). "Zero Trust Architecture." NIST Special Publication 800-207. Available at: https://nvlpubs.nist.gov/nistpubs/SpecialPublications/NIST.SP.800-207.pdfLinks to an external site.</a:t>
          </a:r>
        </a:p>
      </dsp:txBody>
      <dsp:txXfrm>
        <a:off x="23388" y="2152639"/>
        <a:ext cx="11840424" cy="432338"/>
      </dsp:txXfrm>
    </dsp:sp>
    <dsp:sp modelId="{C3D78348-3A69-4AC6-944F-BDB9A8264DCC}">
      <dsp:nvSpPr>
        <dsp:cNvPr id="0" name=""/>
        <dsp:cNvSpPr/>
      </dsp:nvSpPr>
      <dsp:spPr>
        <a:xfrm>
          <a:off x="0" y="2642926"/>
          <a:ext cx="11887200" cy="4791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OWASP Top Ten: The Open Web Application Security Project (OWASP). (2021). "OWASP Top Ten." Available at: https://owasp.org/www-project-top-ten/</a:t>
          </a:r>
        </a:p>
      </dsp:txBody>
      <dsp:txXfrm>
        <a:off x="23388" y="2666314"/>
        <a:ext cx="11840424" cy="432338"/>
      </dsp:txXfrm>
    </dsp:sp>
    <dsp:sp modelId="{47F35BF2-EFCD-4416-A75F-4AE2CDACC823}">
      <dsp:nvSpPr>
        <dsp:cNvPr id="0" name=""/>
        <dsp:cNvSpPr/>
      </dsp:nvSpPr>
      <dsp:spPr>
        <a:xfrm>
          <a:off x="0" y="3156600"/>
          <a:ext cx="11887200" cy="4791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Data Breaches and Customer Trust: Poniman Institute. (2019). "Cost of a Data Breach Report." Available at: https://www.ibm.com/security/data-breach</a:t>
          </a:r>
        </a:p>
      </dsp:txBody>
      <dsp:txXfrm>
        <a:off x="23388" y="3179988"/>
        <a:ext cx="11840424" cy="432338"/>
      </dsp:txXfrm>
    </dsp:sp>
    <dsp:sp modelId="{B35CA069-F2C0-4A2D-84A5-76EFCFDCDD14}">
      <dsp:nvSpPr>
        <dsp:cNvPr id="0" name=""/>
        <dsp:cNvSpPr/>
      </dsp:nvSpPr>
      <dsp:spPr>
        <a:xfrm>
          <a:off x="0" y="3670275"/>
          <a:ext cx="11887200" cy="4791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Best Practices in Incident Response: SANS Institute. (2018). "Incident Handler's Handbook." Available at: https://www.sans.org/white-papers/39087/</a:t>
          </a:r>
        </a:p>
      </dsp:txBody>
      <dsp:txXfrm>
        <a:off x="23388" y="3693663"/>
        <a:ext cx="11840424" cy="432338"/>
      </dsp:txXfrm>
    </dsp:sp>
    <dsp:sp modelId="{7E4D64FA-C2C3-4582-8348-C16ADC2B6F01}">
      <dsp:nvSpPr>
        <dsp:cNvPr id="0" name=""/>
        <dsp:cNvSpPr/>
      </dsp:nvSpPr>
      <dsp:spPr>
        <a:xfrm>
          <a:off x="0" y="4183950"/>
          <a:ext cx="11887200" cy="4791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Security Awareness Training: KnowBe4. (2021). "The Importance of Security Awareness Training." Available at: https://www.knowbe4.com/security-awareness-training</a:t>
          </a:r>
        </a:p>
      </dsp:txBody>
      <dsp:txXfrm>
        <a:off x="23388" y="4207338"/>
        <a:ext cx="11840424" cy="432338"/>
      </dsp:txXfrm>
    </dsp:sp>
    <dsp:sp modelId="{AEC22011-3547-4724-8493-036E41C97047}">
      <dsp:nvSpPr>
        <dsp:cNvPr id="0" name=""/>
        <dsp:cNvSpPr/>
      </dsp:nvSpPr>
      <dsp:spPr>
        <a:xfrm>
          <a:off x="0" y="4697625"/>
          <a:ext cx="11887200" cy="4791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Lessons from Sony PlayStation Network Breach: Ragan, S. (2011). "Sony's PlayStation Network Hack: A Timeline." InformationWeek. Available at: https://www.informationweek.com/security/sonys-playstation-network-hack-a-timeline/d/d-id/1106107</a:t>
          </a:r>
        </a:p>
      </dsp:txBody>
      <dsp:txXfrm>
        <a:off x="23388" y="4721013"/>
        <a:ext cx="11840424" cy="432338"/>
      </dsp:txXfrm>
    </dsp:sp>
    <dsp:sp modelId="{3A0E7437-21DD-45C7-94B3-095ED4015573}">
      <dsp:nvSpPr>
        <dsp:cNvPr id="0" name=""/>
        <dsp:cNvSpPr/>
      </dsp:nvSpPr>
      <dsp:spPr>
        <a:xfrm>
          <a:off x="0" y="5211300"/>
          <a:ext cx="11887200" cy="4791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AI in Cybersecurity: Gunter, R. (2020). "How Artificial Intelligence Can Enhance Incident Response." Security Magazine. Available at: https://www.securitymagazine.com/articles/89891-how-artificial-intelligence-can-enhance-incident-response</a:t>
          </a:r>
        </a:p>
      </dsp:txBody>
      <dsp:txXfrm>
        <a:off x="23388" y="5234688"/>
        <a:ext cx="11840424" cy="432338"/>
      </dsp:txXfrm>
    </dsp:sp>
    <dsp:sp modelId="{E30199F9-D485-4C84-87AD-6D7174379B50}">
      <dsp:nvSpPr>
        <dsp:cNvPr id="0" name=""/>
        <dsp:cNvSpPr/>
      </dsp:nvSpPr>
      <dsp:spPr>
        <a:xfrm>
          <a:off x="0" y="5724975"/>
          <a:ext cx="11887200" cy="4791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News articles and reports: New York Times. (2011, April 27). Sony Hackers Stole Personal Data of Millions of PlayStation Network Users. The New York Times. </a:t>
          </a:r>
        </a:p>
      </dsp:txBody>
      <dsp:txXfrm>
        <a:off x="23388" y="5748363"/>
        <a:ext cx="11840424" cy="43233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D88F-B497-8097-0820-690B9FCC94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A4EDAF5B-C564-0B75-A75E-209C760F6B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C5CBE3E-6DBA-E5A9-4E69-A7750A1903CD}"/>
              </a:ext>
            </a:extLst>
          </p:cNvPr>
          <p:cNvSpPr>
            <a:spLocks noGrp="1"/>
          </p:cNvSpPr>
          <p:nvPr>
            <p:ph type="dt" sz="half" idx="10"/>
          </p:nvPr>
        </p:nvSpPr>
        <p:spPr/>
        <p:txBody>
          <a:bodyPr/>
          <a:lstStyle/>
          <a:p>
            <a:fld id="{04434F4D-2724-4539-9FB4-DC4743BA150E}" type="datetimeFigureOut">
              <a:rPr lang="en-AU" smtClean="0"/>
              <a:t>17/04/2025</a:t>
            </a:fld>
            <a:endParaRPr lang="en-AU"/>
          </a:p>
        </p:txBody>
      </p:sp>
      <p:sp>
        <p:nvSpPr>
          <p:cNvPr id="5" name="Footer Placeholder 4">
            <a:extLst>
              <a:ext uri="{FF2B5EF4-FFF2-40B4-BE49-F238E27FC236}">
                <a16:creationId xmlns:a16="http://schemas.microsoft.com/office/drawing/2014/main" id="{109BCA65-6011-FEC0-FA6C-637736F54BF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224A7D5-CEEF-61BA-065E-044638B53F90}"/>
              </a:ext>
            </a:extLst>
          </p:cNvPr>
          <p:cNvSpPr>
            <a:spLocks noGrp="1"/>
          </p:cNvSpPr>
          <p:nvPr>
            <p:ph type="sldNum" sz="quarter" idx="12"/>
          </p:nvPr>
        </p:nvSpPr>
        <p:spPr/>
        <p:txBody>
          <a:bodyPr/>
          <a:lstStyle/>
          <a:p>
            <a:fld id="{0367FBDB-DC25-4E5C-B947-DB7D53830188}" type="slidenum">
              <a:rPr lang="en-AU" smtClean="0"/>
              <a:t>‹#›</a:t>
            </a:fld>
            <a:endParaRPr lang="en-AU"/>
          </a:p>
        </p:txBody>
      </p:sp>
    </p:spTree>
    <p:extLst>
      <p:ext uri="{BB962C8B-B14F-4D97-AF65-F5344CB8AC3E}">
        <p14:creationId xmlns:p14="http://schemas.microsoft.com/office/powerpoint/2010/main" val="194824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AC4E9-E4A9-EFE5-2D36-1464B54D7E4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D54B41F-8A82-EE2D-4BC3-5FA4CF928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CED8482-9B23-A106-8E00-CA613B135C62}"/>
              </a:ext>
            </a:extLst>
          </p:cNvPr>
          <p:cNvSpPr>
            <a:spLocks noGrp="1"/>
          </p:cNvSpPr>
          <p:nvPr>
            <p:ph type="dt" sz="half" idx="10"/>
          </p:nvPr>
        </p:nvSpPr>
        <p:spPr/>
        <p:txBody>
          <a:bodyPr/>
          <a:lstStyle/>
          <a:p>
            <a:fld id="{04434F4D-2724-4539-9FB4-DC4743BA150E}" type="datetimeFigureOut">
              <a:rPr lang="en-AU" smtClean="0"/>
              <a:t>17/04/2025</a:t>
            </a:fld>
            <a:endParaRPr lang="en-AU"/>
          </a:p>
        </p:txBody>
      </p:sp>
      <p:sp>
        <p:nvSpPr>
          <p:cNvPr id="5" name="Footer Placeholder 4">
            <a:extLst>
              <a:ext uri="{FF2B5EF4-FFF2-40B4-BE49-F238E27FC236}">
                <a16:creationId xmlns:a16="http://schemas.microsoft.com/office/drawing/2014/main" id="{8BABDBE3-29F5-14B4-5016-1184A7D4D5C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6B600DB-30A5-BDD9-C220-F6CB95B2AD0A}"/>
              </a:ext>
            </a:extLst>
          </p:cNvPr>
          <p:cNvSpPr>
            <a:spLocks noGrp="1"/>
          </p:cNvSpPr>
          <p:nvPr>
            <p:ph type="sldNum" sz="quarter" idx="12"/>
          </p:nvPr>
        </p:nvSpPr>
        <p:spPr/>
        <p:txBody>
          <a:bodyPr/>
          <a:lstStyle/>
          <a:p>
            <a:fld id="{0367FBDB-DC25-4E5C-B947-DB7D53830188}" type="slidenum">
              <a:rPr lang="en-AU" smtClean="0"/>
              <a:t>‹#›</a:t>
            </a:fld>
            <a:endParaRPr lang="en-AU"/>
          </a:p>
        </p:txBody>
      </p:sp>
    </p:spTree>
    <p:extLst>
      <p:ext uri="{BB962C8B-B14F-4D97-AF65-F5344CB8AC3E}">
        <p14:creationId xmlns:p14="http://schemas.microsoft.com/office/powerpoint/2010/main" val="247189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243550-913F-F5BD-0E79-48A4321CA4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4C65C18-34B2-A77B-354B-476172428D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758211F-1005-69D5-8E26-4F9E0F25635B}"/>
              </a:ext>
            </a:extLst>
          </p:cNvPr>
          <p:cNvSpPr>
            <a:spLocks noGrp="1"/>
          </p:cNvSpPr>
          <p:nvPr>
            <p:ph type="dt" sz="half" idx="10"/>
          </p:nvPr>
        </p:nvSpPr>
        <p:spPr/>
        <p:txBody>
          <a:bodyPr/>
          <a:lstStyle/>
          <a:p>
            <a:fld id="{04434F4D-2724-4539-9FB4-DC4743BA150E}" type="datetimeFigureOut">
              <a:rPr lang="en-AU" smtClean="0"/>
              <a:t>17/04/2025</a:t>
            </a:fld>
            <a:endParaRPr lang="en-AU"/>
          </a:p>
        </p:txBody>
      </p:sp>
      <p:sp>
        <p:nvSpPr>
          <p:cNvPr id="5" name="Footer Placeholder 4">
            <a:extLst>
              <a:ext uri="{FF2B5EF4-FFF2-40B4-BE49-F238E27FC236}">
                <a16:creationId xmlns:a16="http://schemas.microsoft.com/office/drawing/2014/main" id="{134B490A-B7D4-A5CD-40E0-40E83B31EE8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CDF8A0-740C-8B6F-E325-7FC795EEDD26}"/>
              </a:ext>
            </a:extLst>
          </p:cNvPr>
          <p:cNvSpPr>
            <a:spLocks noGrp="1"/>
          </p:cNvSpPr>
          <p:nvPr>
            <p:ph type="sldNum" sz="quarter" idx="12"/>
          </p:nvPr>
        </p:nvSpPr>
        <p:spPr/>
        <p:txBody>
          <a:bodyPr/>
          <a:lstStyle/>
          <a:p>
            <a:fld id="{0367FBDB-DC25-4E5C-B947-DB7D53830188}" type="slidenum">
              <a:rPr lang="en-AU" smtClean="0"/>
              <a:t>‹#›</a:t>
            </a:fld>
            <a:endParaRPr lang="en-AU"/>
          </a:p>
        </p:txBody>
      </p:sp>
    </p:spTree>
    <p:extLst>
      <p:ext uri="{BB962C8B-B14F-4D97-AF65-F5344CB8AC3E}">
        <p14:creationId xmlns:p14="http://schemas.microsoft.com/office/powerpoint/2010/main" val="3204812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922C2-951D-C803-E57E-A4A3A46E681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9DAA57C-0A01-28C3-4B4A-BC0BB45DC3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707F4F9-6006-7A5A-6147-C7F27048E6FB}"/>
              </a:ext>
            </a:extLst>
          </p:cNvPr>
          <p:cNvSpPr>
            <a:spLocks noGrp="1"/>
          </p:cNvSpPr>
          <p:nvPr>
            <p:ph type="dt" sz="half" idx="10"/>
          </p:nvPr>
        </p:nvSpPr>
        <p:spPr/>
        <p:txBody>
          <a:bodyPr/>
          <a:lstStyle/>
          <a:p>
            <a:fld id="{04434F4D-2724-4539-9FB4-DC4743BA150E}" type="datetimeFigureOut">
              <a:rPr lang="en-AU" smtClean="0"/>
              <a:t>17/04/2025</a:t>
            </a:fld>
            <a:endParaRPr lang="en-AU"/>
          </a:p>
        </p:txBody>
      </p:sp>
      <p:sp>
        <p:nvSpPr>
          <p:cNvPr id="5" name="Footer Placeholder 4">
            <a:extLst>
              <a:ext uri="{FF2B5EF4-FFF2-40B4-BE49-F238E27FC236}">
                <a16:creationId xmlns:a16="http://schemas.microsoft.com/office/drawing/2014/main" id="{77D61269-6268-00FE-4C35-48F2BB737C7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8010A5-0C06-399C-5A08-317568E305C7}"/>
              </a:ext>
            </a:extLst>
          </p:cNvPr>
          <p:cNvSpPr>
            <a:spLocks noGrp="1"/>
          </p:cNvSpPr>
          <p:nvPr>
            <p:ph type="sldNum" sz="quarter" idx="12"/>
          </p:nvPr>
        </p:nvSpPr>
        <p:spPr/>
        <p:txBody>
          <a:bodyPr/>
          <a:lstStyle/>
          <a:p>
            <a:fld id="{0367FBDB-DC25-4E5C-B947-DB7D53830188}" type="slidenum">
              <a:rPr lang="en-AU" smtClean="0"/>
              <a:t>‹#›</a:t>
            </a:fld>
            <a:endParaRPr lang="en-AU"/>
          </a:p>
        </p:txBody>
      </p:sp>
    </p:spTree>
    <p:extLst>
      <p:ext uri="{BB962C8B-B14F-4D97-AF65-F5344CB8AC3E}">
        <p14:creationId xmlns:p14="http://schemas.microsoft.com/office/powerpoint/2010/main" val="241145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0E146-F0D2-11BA-328E-B9B4B9B0ED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E5C3C9A-F9D8-E835-574C-49F49123F5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5E3F13-92A2-D26F-E3E9-D8F8C18DF263}"/>
              </a:ext>
            </a:extLst>
          </p:cNvPr>
          <p:cNvSpPr>
            <a:spLocks noGrp="1"/>
          </p:cNvSpPr>
          <p:nvPr>
            <p:ph type="dt" sz="half" idx="10"/>
          </p:nvPr>
        </p:nvSpPr>
        <p:spPr/>
        <p:txBody>
          <a:bodyPr/>
          <a:lstStyle/>
          <a:p>
            <a:fld id="{04434F4D-2724-4539-9FB4-DC4743BA150E}" type="datetimeFigureOut">
              <a:rPr lang="en-AU" smtClean="0"/>
              <a:t>17/04/2025</a:t>
            </a:fld>
            <a:endParaRPr lang="en-AU"/>
          </a:p>
        </p:txBody>
      </p:sp>
      <p:sp>
        <p:nvSpPr>
          <p:cNvPr id="5" name="Footer Placeholder 4">
            <a:extLst>
              <a:ext uri="{FF2B5EF4-FFF2-40B4-BE49-F238E27FC236}">
                <a16:creationId xmlns:a16="http://schemas.microsoft.com/office/drawing/2014/main" id="{A517AD0C-2C25-ED51-386F-67876FEA8EF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DD32AE3-63BA-8E92-0811-FBF6D6DD94BD}"/>
              </a:ext>
            </a:extLst>
          </p:cNvPr>
          <p:cNvSpPr>
            <a:spLocks noGrp="1"/>
          </p:cNvSpPr>
          <p:nvPr>
            <p:ph type="sldNum" sz="quarter" idx="12"/>
          </p:nvPr>
        </p:nvSpPr>
        <p:spPr/>
        <p:txBody>
          <a:bodyPr/>
          <a:lstStyle/>
          <a:p>
            <a:fld id="{0367FBDB-DC25-4E5C-B947-DB7D53830188}" type="slidenum">
              <a:rPr lang="en-AU" smtClean="0"/>
              <a:t>‹#›</a:t>
            </a:fld>
            <a:endParaRPr lang="en-AU"/>
          </a:p>
        </p:txBody>
      </p:sp>
    </p:spTree>
    <p:extLst>
      <p:ext uri="{BB962C8B-B14F-4D97-AF65-F5344CB8AC3E}">
        <p14:creationId xmlns:p14="http://schemas.microsoft.com/office/powerpoint/2010/main" val="178213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CE13-1537-927D-C2FC-37611E2E6A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89B003C-12CC-322C-2C23-01DE814B82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C5CEB7B-D978-0782-68A0-1626E65E0A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38938D9-B954-8097-AEE4-DA5644EF476B}"/>
              </a:ext>
            </a:extLst>
          </p:cNvPr>
          <p:cNvSpPr>
            <a:spLocks noGrp="1"/>
          </p:cNvSpPr>
          <p:nvPr>
            <p:ph type="dt" sz="half" idx="10"/>
          </p:nvPr>
        </p:nvSpPr>
        <p:spPr/>
        <p:txBody>
          <a:bodyPr/>
          <a:lstStyle/>
          <a:p>
            <a:fld id="{04434F4D-2724-4539-9FB4-DC4743BA150E}" type="datetimeFigureOut">
              <a:rPr lang="en-AU" smtClean="0"/>
              <a:t>17/04/2025</a:t>
            </a:fld>
            <a:endParaRPr lang="en-AU"/>
          </a:p>
        </p:txBody>
      </p:sp>
      <p:sp>
        <p:nvSpPr>
          <p:cNvPr id="6" name="Footer Placeholder 5">
            <a:extLst>
              <a:ext uri="{FF2B5EF4-FFF2-40B4-BE49-F238E27FC236}">
                <a16:creationId xmlns:a16="http://schemas.microsoft.com/office/drawing/2014/main" id="{CD9B8B67-49C8-DCE1-1BF3-433C3504624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BDB93EE-6670-C3B5-E699-9B0B2739BABE}"/>
              </a:ext>
            </a:extLst>
          </p:cNvPr>
          <p:cNvSpPr>
            <a:spLocks noGrp="1"/>
          </p:cNvSpPr>
          <p:nvPr>
            <p:ph type="sldNum" sz="quarter" idx="12"/>
          </p:nvPr>
        </p:nvSpPr>
        <p:spPr/>
        <p:txBody>
          <a:bodyPr/>
          <a:lstStyle/>
          <a:p>
            <a:fld id="{0367FBDB-DC25-4E5C-B947-DB7D53830188}" type="slidenum">
              <a:rPr lang="en-AU" smtClean="0"/>
              <a:t>‹#›</a:t>
            </a:fld>
            <a:endParaRPr lang="en-AU"/>
          </a:p>
        </p:txBody>
      </p:sp>
    </p:spTree>
    <p:extLst>
      <p:ext uri="{BB962C8B-B14F-4D97-AF65-F5344CB8AC3E}">
        <p14:creationId xmlns:p14="http://schemas.microsoft.com/office/powerpoint/2010/main" val="2775659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40E1-1AAF-574B-9572-14846A9116A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044C98C-9850-DBD9-A42C-AD3722BB81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DD1416-8BC2-B8D9-6AC6-4576B1862E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D099CBBF-8371-F0FD-53BF-6972F0432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A4D725-A1EB-E37F-585A-FDC21E5D8C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4A8B46E-C244-4826-5A39-BC85215E64C1}"/>
              </a:ext>
            </a:extLst>
          </p:cNvPr>
          <p:cNvSpPr>
            <a:spLocks noGrp="1"/>
          </p:cNvSpPr>
          <p:nvPr>
            <p:ph type="dt" sz="half" idx="10"/>
          </p:nvPr>
        </p:nvSpPr>
        <p:spPr/>
        <p:txBody>
          <a:bodyPr/>
          <a:lstStyle/>
          <a:p>
            <a:fld id="{04434F4D-2724-4539-9FB4-DC4743BA150E}" type="datetimeFigureOut">
              <a:rPr lang="en-AU" smtClean="0"/>
              <a:t>17/04/2025</a:t>
            </a:fld>
            <a:endParaRPr lang="en-AU"/>
          </a:p>
        </p:txBody>
      </p:sp>
      <p:sp>
        <p:nvSpPr>
          <p:cNvPr id="8" name="Footer Placeholder 7">
            <a:extLst>
              <a:ext uri="{FF2B5EF4-FFF2-40B4-BE49-F238E27FC236}">
                <a16:creationId xmlns:a16="http://schemas.microsoft.com/office/drawing/2014/main" id="{BC90FDC4-317E-3516-02F0-86DE149F272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67E5FEE-8BB3-00B5-68CE-135B82B2938D}"/>
              </a:ext>
            </a:extLst>
          </p:cNvPr>
          <p:cNvSpPr>
            <a:spLocks noGrp="1"/>
          </p:cNvSpPr>
          <p:nvPr>
            <p:ph type="sldNum" sz="quarter" idx="12"/>
          </p:nvPr>
        </p:nvSpPr>
        <p:spPr/>
        <p:txBody>
          <a:bodyPr/>
          <a:lstStyle/>
          <a:p>
            <a:fld id="{0367FBDB-DC25-4E5C-B947-DB7D53830188}" type="slidenum">
              <a:rPr lang="en-AU" smtClean="0"/>
              <a:t>‹#›</a:t>
            </a:fld>
            <a:endParaRPr lang="en-AU"/>
          </a:p>
        </p:txBody>
      </p:sp>
    </p:spTree>
    <p:extLst>
      <p:ext uri="{BB962C8B-B14F-4D97-AF65-F5344CB8AC3E}">
        <p14:creationId xmlns:p14="http://schemas.microsoft.com/office/powerpoint/2010/main" val="123495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7184-145F-8E0C-91E0-0E0B213C8EC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D3A0C30A-1165-F030-50DF-C4CB725CA976}"/>
              </a:ext>
            </a:extLst>
          </p:cNvPr>
          <p:cNvSpPr>
            <a:spLocks noGrp="1"/>
          </p:cNvSpPr>
          <p:nvPr>
            <p:ph type="dt" sz="half" idx="10"/>
          </p:nvPr>
        </p:nvSpPr>
        <p:spPr/>
        <p:txBody>
          <a:bodyPr/>
          <a:lstStyle/>
          <a:p>
            <a:fld id="{04434F4D-2724-4539-9FB4-DC4743BA150E}" type="datetimeFigureOut">
              <a:rPr lang="en-AU" smtClean="0"/>
              <a:t>17/04/2025</a:t>
            </a:fld>
            <a:endParaRPr lang="en-AU"/>
          </a:p>
        </p:txBody>
      </p:sp>
      <p:sp>
        <p:nvSpPr>
          <p:cNvPr id="4" name="Footer Placeholder 3">
            <a:extLst>
              <a:ext uri="{FF2B5EF4-FFF2-40B4-BE49-F238E27FC236}">
                <a16:creationId xmlns:a16="http://schemas.microsoft.com/office/drawing/2014/main" id="{ACFEA7D8-161A-E38B-1074-A455AFB646A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4C71AA7-539E-DE5C-258F-BB7C149EDF1B}"/>
              </a:ext>
            </a:extLst>
          </p:cNvPr>
          <p:cNvSpPr>
            <a:spLocks noGrp="1"/>
          </p:cNvSpPr>
          <p:nvPr>
            <p:ph type="sldNum" sz="quarter" idx="12"/>
          </p:nvPr>
        </p:nvSpPr>
        <p:spPr/>
        <p:txBody>
          <a:bodyPr/>
          <a:lstStyle/>
          <a:p>
            <a:fld id="{0367FBDB-DC25-4E5C-B947-DB7D53830188}" type="slidenum">
              <a:rPr lang="en-AU" smtClean="0"/>
              <a:t>‹#›</a:t>
            </a:fld>
            <a:endParaRPr lang="en-AU"/>
          </a:p>
        </p:txBody>
      </p:sp>
    </p:spTree>
    <p:extLst>
      <p:ext uri="{BB962C8B-B14F-4D97-AF65-F5344CB8AC3E}">
        <p14:creationId xmlns:p14="http://schemas.microsoft.com/office/powerpoint/2010/main" val="3763230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F2DC0-7A16-ADE7-3C0F-F441136DE3D9}"/>
              </a:ext>
            </a:extLst>
          </p:cNvPr>
          <p:cNvSpPr>
            <a:spLocks noGrp="1"/>
          </p:cNvSpPr>
          <p:nvPr>
            <p:ph type="dt" sz="half" idx="10"/>
          </p:nvPr>
        </p:nvSpPr>
        <p:spPr/>
        <p:txBody>
          <a:bodyPr/>
          <a:lstStyle/>
          <a:p>
            <a:fld id="{04434F4D-2724-4539-9FB4-DC4743BA150E}" type="datetimeFigureOut">
              <a:rPr lang="en-AU" smtClean="0"/>
              <a:t>17/04/2025</a:t>
            </a:fld>
            <a:endParaRPr lang="en-AU"/>
          </a:p>
        </p:txBody>
      </p:sp>
      <p:sp>
        <p:nvSpPr>
          <p:cNvPr id="3" name="Footer Placeholder 2">
            <a:extLst>
              <a:ext uri="{FF2B5EF4-FFF2-40B4-BE49-F238E27FC236}">
                <a16:creationId xmlns:a16="http://schemas.microsoft.com/office/drawing/2014/main" id="{6618B772-3034-EB8C-ADB2-E5EABE7089F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9115178-DD86-5AFC-BBAA-EBABB5E803CA}"/>
              </a:ext>
            </a:extLst>
          </p:cNvPr>
          <p:cNvSpPr>
            <a:spLocks noGrp="1"/>
          </p:cNvSpPr>
          <p:nvPr>
            <p:ph type="sldNum" sz="quarter" idx="12"/>
          </p:nvPr>
        </p:nvSpPr>
        <p:spPr/>
        <p:txBody>
          <a:bodyPr/>
          <a:lstStyle/>
          <a:p>
            <a:fld id="{0367FBDB-DC25-4E5C-B947-DB7D53830188}" type="slidenum">
              <a:rPr lang="en-AU" smtClean="0"/>
              <a:t>‹#›</a:t>
            </a:fld>
            <a:endParaRPr lang="en-AU"/>
          </a:p>
        </p:txBody>
      </p:sp>
    </p:spTree>
    <p:extLst>
      <p:ext uri="{BB962C8B-B14F-4D97-AF65-F5344CB8AC3E}">
        <p14:creationId xmlns:p14="http://schemas.microsoft.com/office/powerpoint/2010/main" val="3921899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05BAF-841B-B481-F7D6-E2C95C93F5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083ECCF-F73F-7562-7AA7-598EFF1B97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BBF5AAE-18AE-09DE-6026-9B56AE2212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76BE6A-514E-5362-813A-1F519654F7F1}"/>
              </a:ext>
            </a:extLst>
          </p:cNvPr>
          <p:cNvSpPr>
            <a:spLocks noGrp="1"/>
          </p:cNvSpPr>
          <p:nvPr>
            <p:ph type="dt" sz="half" idx="10"/>
          </p:nvPr>
        </p:nvSpPr>
        <p:spPr/>
        <p:txBody>
          <a:bodyPr/>
          <a:lstStyle/>
          <a:p>
            <a:fld id="{04434F4D-2724-4539-9FB4-DC4743BA150E}" type="datetimeFigureOut">
              <a:rPr lang="en-AU" smtClean="0"/>
              <a:t>17/04/2025</a:t>
            </a:fld>
            <a:endParaRPr lang="en-AU"/>
          </a:p>
        </p:txBody>
      </p:sp>
      <p:sp>
        <p:nvSpPr>
          <p:cNvPr id="6" name="Footer Placeholder 5">
            <a:extLst>
              <a:ext uri="{FF2B5EF4-FFF2-40B4-BE49-F238E27FC236}">
                <a16:creationId xmlns:a16="http://schemas.microsoft.com/office/drawing/2014/main" id="{13C161A4-C5D7-65E2-E8DA-069072BC7F6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5A6526C-39C7-14D3-46EA-25F41088C588}"/>
              </a:ext>
            </a:extLst>
          </p:cNvPr>
          <p:cNvSpPr>
            <a:spLocks noGrp="1"/>
          </p:cNvSpPr>
          <p:nvPr>
            <p:ph type="sldNum" sz="quarter" idx="12"/>
          </p:nvPr>
        </p:nvSpPr>
        <p:spPr/>
        <p:txBody>
          <a:bodyPr/>
          <a:lstStyle/>
          <a:p>
            <a:fld id="{0367FBDB-DC25-4E5C-B947-DB7D53830188}" type="slidenum">
              <a:rPr lang="en-AU" smtClean="0"/>
              <a:t>‹#›</a:t>
            </a:fld>
            <a:endParaRPr lang="en-AU"/>
          </a:p>
        </p:txBody>
      </p:sp>
    </p:spTree>
    <p:extLst>
      <p:ext uri="{BB962C8B-B14F-4D97-AF65-F5344CB8AC3E}">
        <p14:creationId xmlns:p14="http://schemas.microsoft.com/office/powerpoint/2010/main" val="2170505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CCA1-7FE8-8637-3E85-3C2BB8952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1052F5A-E892-F0B4-D0F2-EDA45B3807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405E754-8B36-5432-7456-C5ADD40D3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AEBC2-FE62-2300-B5C3-0C47D3F086E9}"/>
              </a:ext>
            </a:extLst>
          </p:cNvPr>
          <p:cNvSpPr>
            <a:spLocks noGrp="1"/>
          </p:cNvSpPr>
          <p:nvPr>
            <p:ph type="dt" sz="half" idx="10"/>
          </p:nvPr>
        </p:nvSpPr>
        <p:spPr/>
        <p:txBody>
          <a:bodyPr/>
          <a:lstStyle/>
          <a:p>
            <a:fld id="{04434F4D-2724-4539-9FB4-DC4743BA150E}" type="datetimeFigureOut">
              <a:rPr lang="en-AU" smtClean="0"/>
              <a:t>17/04/2025</a:t>
            </a:fld>
            <a:endParaRPr lang="en-AU"/>
          </a:p>
        </p:txBody>
      </p:sp>
      <p:sp>
        <p:nvSpPr>
          <p:cNvPr id="6" name="Footer Placeholder 5">
            <a:extLst>
              <a:ext uri="{FF2B5EF4-FFF2-40B4-BE49-F238E27FC236}">
                <a16:creationId xmlns:a16="http://schemas.microsoft.com/office/drawing/2014/main" id="{5F3A12B4-0768-7103-C1DB-18C6FEE1527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B75D5A6-56DE-0FBC-1C4C-48251BD9E57F}"/>
              </a:ext>
            </a:extLst>
          </p:cNvPr>
          <p:cNvSpPr>
            <a:spLocks noGrp="1"/>
          </p:cNvSpPr>
          <p:nvPr>
            <p:ph type="sldNum" sz="quarter" idx="12"/>
          </p:nvPr>
        </p:nvSpPr>
        <p:spPr/>
        <p:txBody>
          <a:bodyPr/>
          <a:lstStyle/>
          <a:p>
            <a:fld id="{0367FBDB-DC25-4E5C-B947-DB7D53830188}" type="slidenum">
              <a:rPr lang="en-AU" smtClean="0"/>
              <a:t>‹#›</a:t>
            </a:fld>
            <a:endParaRPr lang="en-AU"/>
          </a:p>
        </p:txBody>
      </p:sp>
    </p:spTree>
    <p:extLst>
      <p:ext uri="{BB962C8B-B14F-4D97-AF65-F5344CB8AC3E}">
        <p14:creationId xmlns:p14="http://schemas.microsoft.com/office/powerpoint/2010/main" val="251968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5DCFE0-213A-54EF-EFE6-5D87F5380D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76B0D6A-C58E-7F2D-08C2-1A2B9432A5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637F970-A4FB-789F-95ED-5A56C4BD4A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434F4D-2724-4539-9FB4-DC4743BA150E}" type="datetimeFigureOut">
              <a:rPr lang="en-AU" smtClean="0"/>
              <a:t>17/04/2025</a:t>
            </a:fld>
            <a:endParaRPr lang="en-AU"/>
          </a:p>
        </p:txBody>
      </p:sp>
      <p:sp>
        <p:nvSpPr>
          <p:cNvPr id="5" name="Footer Placeholder 4">
            <a:extLst>
              <a:ext uri="{FF2B5EF4-FFF2-40B4-BE49-F238E27FC236}">
                <a16:creationId xmlns:a16="http://schemas.microsoft.com/office/drawing/2014/main" id="{659CA7D4-43D7-89B8-B81F-3806CC1B5E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EB7F467D-B35F-A4FD-57CC-328A209036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67FBDB-DC25-4E5C-B947-DB7D53830188}" type="slidenum">
              <a:rPr lang="en-AU" smtClean="0"/>
              <a:t>‹#›</a:t>
            </a:fld>
            <a:endParaRPr lang="en-AU"/>
          </a:p>
        </p:txBody>
      </p:sp>
    </p:spTree>
    <p:extLst>
      <p:ext uri="{BB962C8B-B14F-4D97-AF65-F5344CB8AC3E}">
        <p14:creationId xmlns:p14="http://schemas.microsoft.com/office/powerpoint/2010/main" val="893815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TextBox 46">
            <a:extLst>
              <a:ext uri="{FF2B5EF4-FFF2-40B4-BE49-F238E27FC236}">
                <a16:creationId xmlns:a16="http://schemas.microsoft.com/office/drawing/2014/main" id="{288C51B0-D52E-89D4-8580-9E1843CD1524}"/>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t>Results of the Interview</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I interviewed with five IT security experts and CISOs from various companies to obtain insightful knowledge about practical risk management and incident response tactics: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b="1" dirty="0"/>
              <a:t>Interviewee 1: Financial Services Company CISO</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Risk management ranks hazards according to their possible consequences and probability of happening. uses a multi-layered security strategy that includes encryption, intrusion detection systems, and firewalls. focusses on raising staff awareness and training to reduce the danger of human mistake.</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Incident Response: Contains a clearly defined plan for handling incidents that is routinely evaluated. assigns tasks and responsibilities to incident response teams. focusses on recovery, eradication, and containment during occurrences. keeps ahead of possible assaults by utilizing threat intelligence.</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3040174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6" name="TextBox 175">
            <a:extLst>
              <a:ext uri="{FF2B5EF4-FFF2-40B4-BE49-F238E27FC236}">
                <a16:creationId xmlns:a16="http://schemas.microsoft.com/office/drawing/2014/main" id="{D65E4AC7-AF40-0A08-97C0-BF826CB02B4C}"/>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1" dirty="0"/>
              <a:t>Interviewee 2: Healthcare Provider, IT Security Manager</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dirty="0"/>
              <a:t>Risk management: Complies with industry-specific regulations, such as HIPAA. carries out routine penetration tests and vulnerability assessments. employs robust identity management procedures and access controls. emphasizes data security and privacy, particularly about private patient data.</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dirty="0"/>
              <a:t>Incident Response: Has a strong incident response strategy that is adapted to threats unique to the healthcare industry. keeps up solid ties with regulatory and law enforcement organizations. gives company continuity and patient data recovery top priority during incidents. uses cutting-edge tools for threat detection and response.</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b="1" dirty="0"/>
              <a:t>Third Interviewee: Retail Organization CISO</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dirty="0"/>
              <a:t>Risk management places a high priority on safeguarding client information. uses robust data security techniques, such as tokenization and encryption. focusses on preventing data breaches and safeguarding payment systems.</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r>
              <a:rPr lang="en-US" sz="1400" dirty="0"/>
              <a:t>Incident Response: Contains a clearly defined plan for handling incidents that is routinely evaluated. cooperates with regulatory and law enforcement organizations during events. puts an emphasis on openness and connection with customers.</a:t>
            </a:r>
          </a:p>
        </p:txBody>
      </p:sp>
    </p:spTree>
    <p:extLst>
      <p:ext uri="{BB962C8B-B14F-4D97-AF65-F5344CB8AC3E}">
        <p14:creationId xmlns:p14="http://schemas.microsoft.com/office/powerpoint/2010/main" val="416729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extBox 2">
            <a:extLst>
              <a:ext uri="{FF2B5EF4-FFF2-40B4-BE49-F238E27FC236}">
                <a16:creationId xmlns:a16="http://schemas.microsoft.com/office/drawing/2014/main" id="{D116ED29-E5ED-3B50-5672-8A5BC643266B}"/>
              </a:ext>
            </a:extLst>
          </p:cNvPr>
          <p:cNvGraphicFramePr/>
          <p:nvPr>
            <p:extLst>
              <p:ext uri="{D42A27DB-BD31-4B8C-83A1-F6EECF244321}">
                <p14:modId xmlns:p14="http://schemas.microsoft.com/office/powerpoint/2010/main" val="57510368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49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extBox 2">
            <a:extLst>
              <a:ext uri="{FF2B5EF4-FFF2-40B4-BE49-F238E27FC236}">
                <a16:creationId xmlns:a16="http://schemas.microsoft.com/office/drawing/2014/main" id="{D8FB119A-E890-6804-6BD3-18062B986064}"/>
              </a:ext>
            </a:extLst>
          </p:cNvPr>
          <p:cNvGraphicFramePr/>
          <p:nvPr>
            <p:extLst>
              <p:ext uri="{D42A27DB-BD31-4B8C-83A1-F6EECF244321}">
                <p14:modId xmlns:p14="http://schemas.microsoft.com/office/powerpoint/2010/main" val="20374592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539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9" name="TextBox 2">
            <a:extLst>
              <a:ext uri="{FF2B5EF4-FFF2-40B4-BE49-F238E27FC236}">
                <a16:creationId xmlns:a16="http://schemas.microsoft.com/office/drawing/2014/main" id="{B9401E34-9DEB-C628-F2C1-4F6444BFAAA7}"/>
              </a:ext>
            </a:extLst>
          </p:cNvPr>
          <p:cNvGraphicFramePr/>
          <p:nvPr>
            <p:extLst>
              <p:ext uri="{D42A27DB-BD31-4B8C-83A1-F6EECF244321}">
                <p14:modId xmlns:p14="http://schemas.microsoft.com/office/powerpoint/2010/main" val="193759516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5277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D804EC9-26F7-AC2F-B24E-332D97A8FD42}"/>
              </a:ext>
            </a:extLst>
          </p:cNvPr>
          <p:cNvPicPr>
            <a:picLocks noChangeAspect="1"/>
          </p:cNvPicPr>
          <p:nvPr/>
        </p:nvPicPr>
        <p:blipFill>
          <a:blip r:embed="rId2">
            <a:alphaModFix amt="35000"/>
          </a:blip>
          <a:srcRect t="7751" b="7980"/>
          <a:stretch/>
        </p:blipFill>
        <p:spPr>
          <a:xfrm>
            <a:off x="20" y="10"/>
            <a:ext cx="12191980" cy="6857990"/>
          </a:xfrm>
          <a:prstGeom prst="rect">
            <a:avLst/>
          </a:prstGeom>
        </p:spPr>
      </p:pic>
      <p:graphicFrame>
        <p:nvGraphicFramePr>
          <p:cNvPr id="25" name="TextBox 2">
            <a:extLst>
              <a:ext uri="{FF2B5EF4-FFF2-40B4-BE49-F238E27FC236}">
                <a16:creationId xmlns:a16="http://schemas.microsoft.com/office/drawing/2014/main" id="{0279D3D2-032A-DF56-7AD7-86506E1A0EA9}"/>
              </a:ext>
            </a:extLst>
          </p:cNvPr>
          <p:cNvGraphicFramePr/>
          <p:nvPr>
            <p:extLst>
              <p:ext uri="{D42A27DB-BD31-4B8C-83A1-F6EECF244321}">
                <p14:modId xmlns:p14="http://schemas.microsoft.com/office/powerpoint/2010/main" val="26094271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976809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rt">
            <a:extLst>
              <a:ext uri="{FF2B5EF4-FFF2-40B4-BE49-F238E27FC236}">
                <a16:creationId xmlns:a16="http://schemas.microsoft.com/office/drawing/2014/main" id="{20C5976B-016B-4B51-FC08-FBE13D2E51D3}"/>
              </a:ext>
            </a:extLst>
          </p:cNvPr>
          <p:cNvPicPr>
            <a:picLocks noChangeAspect="1"/>
          </p:cNvPicPr>
          <p:nvPr/>
        </p:nvPicPr>
        <p:blipFill>
          <a:blip r:embed="rId2"/>
          <a:srcRect l="8381" r="32353"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0F01D35-4B20-2D60-77C5-6FD609CC16BB}"/>
              </a:ext>
            </a:extLst>
          </p:cNvPr>
          <p:cNvSpPr txBox="1"/>
          <p:nvPr/>
        </p:nvSpPr>
        <p:spPr>
          <a:xfrm>
            <a:off x="402771" y="435429"/>
            <a:ext cx="5018786" cy="582363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b="1" dirty="0"/>
              <a:t>Effect on Sony</a:t>
            </a: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r>
              <a:rPr lang="en-US" sz="1700" dirty="0"/>
              <a:t>Financial Loss: High expenses brought on by the hack, such as legal bills, consumer reimbursements, and harm to the reputation of the company.</a:t>
            </a: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r>
              <a:rPr lang="en-US" sz="1700" dirty="0"/>
              <a:t>Loss of Customer Trust: As a result of the security breach, customers' trust was damaged, which could result in a decline in business.</a:t>
            </a: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r>
              <a:rPr lang="en-US" sz="1700" dirty="0"/>
              <a:t>Regulatory Scrutiny: More attention from law enforcement and regulatory bodies.</a:t>
            </a:r>
          </a:p>
        </p:txBody>
      </p:sp>
    </p:spTree>
    <p:extLst>
      <p:ext uri="{BB962C8B-B14F-4D97-AF65-F5344CB8AC3E}">
        <p14:creationId xmlns:p14="http://schemas.microsoft.com/office/powerpoint/2010/main" val="4204672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TextBox 22">
            <a:extLst>
              <a:ext uri="{FF2B5EF4-FFF2-40B4-BE49-F238E27FC236}">
                <a16:creationId xmlns:a16="http://schemas.microsoft.com/office/drawing/2014/main" id="{CBCB3D45-ECAF-1F8B-0737-8A38C0FEB32D}"/>
              </a:ext>
            </a:extLst>
          </p:cNvPr>
          <p:cNvSpPr txBox="1"/>
          <p:nvPr/>
        </p:nvSpPr>
        <p:spPr>
          <a:xfrm>
            <a:off x="467361" y="477998"/>
            <a:ext cx="6477725" cy="6053431"/>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b="1" dirty="0"/>
              <a:t>Key Takeaways for Other Businesses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Strong Password Policies: Make sure that multi-factor authentication and strong, one-of-a-kind passwords are enforced.</a:t>
            </a:r>
          </a:p>
          <a:p>
            <a:pPr indent="-228600">
              <a:lnSpc>
                <a:spcPct val="90000"/>
              </a:lnSpc>
              <a:spcAft>
                <a:spcPts val="600"/>
              </a:spcAft>
              <a:buFont typeface="Arial" panose="020B0604020202020204" pitchFamily="34" charset="0"/>
              <a:buChar char="•"/>
            </a:pPr>
            <a:r>
              <a:rPr lang="en-US" dirty="0"/>
              <a:t>Frequent penetration tests and security audits help find and fix weaknesses in networks and systems.</a:t>
            </a:r>
          </a:p>
          <a:p>
            <a:pPr indent="-228600">
              <a:lnSpc>
                <a:spcPct val="90000"/>
              </a:lnSpc>
              <a:spcAft>
                <a:spcPts val="600"/>
              </a:spcAft>
              <a:buFont typeface="Arial" panose="020B0604020202020204" pitchFamily="34" charset="0"/>
              <a:buChar char="•"/>
            </a:pPr>
            <a:r>
              <a:rPr lang="en-US" dirty="0"/>
              <a:t>Strong Incident Response Plan: To properly handle security breaches, have a clear plan in place.</a:t>
            </a:r>
          </a:p>
          <a:p>
            <a:pPr indent="-228600">
              <a:lnSpc>
                <a:spcPct val="90000"/>
              </a:lnSpc>
              <a:spcAft>
                <a:spcPts val="600"/>
              </a:spcAft>
              <a:buFont typeface="Arial" panose="020B0604020202020204" pitchFamily="34" charset="0"/>
              <a:buChar char="•"/>
            </a:pPr>
            <a:r>
              <a:rPr lang="en-US" dirty="0"/>
              <a:t>Data Encryption: Encrypt critical information while it's in transit and at rest.</a:t>
            </a:r>
          </a:p>
          <a:p>
            <a:pPr indent="-228600">
              <a:lnSpc>
                <a:spcPct val="90000"/>
              </a:lnSpc>
              <a:spcAft>
                <a:spcPts val="600"/>
              </a:spcAft>
              <a:buFont typeface="Arial" panose="020B0604020202020204" pitchFamily="34" charset="0"/>
              <a:buChar char="•"/>
            </a:pPr>
            <a:r>
              <a:rPr lang="en-US" dirty="0"/>
              <a:t>Employee Awareness and Training: Inform staff members about possible risks and best practices for security.</a:t>
            </a:r>
          </a:p>
          <a:p>
            <a:pPr indent="-228600">
              <a:lnSpc>
                <a:spcPct val="90000"/>
              </a:lnSpc>
              <a:spcAft>
                <a:spcPts val="600"/>
              </a:spcAft>
              <a:buFont typeface="Arial" panose="020B0604020202020204" pitchFamily="34" charset="0"/>
              <a:buChar char="•"/>
            </a:pPr>
            <a:r>
              <a:rPr lang="en-US" dirty="0"/>
              <a:t>Third-Party Risk Management: Evaluate and control the security threats related to outside partners and providers.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5" name="Straight Connector 24">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Freeform: Shape 25">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1720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extBox 2">
            <a:extLst>
              <a:ext uri="{FF2B5EF4-FFF2-40B4-BE49-F238E27FC236}">
                <a16:creationId xmlns:a16="http://schemas.microsoft.com/office/drawing/2014/main" id="{6AC241D3-0691-D9EE-7D79-65D01615097A}"/>
              </a:ext>
            </a:extLst>
          </p:cNvPr>
          <p:cNvGraphicFramePr/>
          <p:nvPr/>
        </p:nvGraphicFramePr>
        <p:xfrm>
          <a:off x="0" y="0"/>
          <a:ext cx="11887200" cy="6278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0352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1318</Words>
  <Application>Microsoft Office PowerPoint</Application>
  <PresentationFormat>Widescreen</PresentationFormat>
  <Paragraphs>75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varsha chaudhary</dc:creator>
  <cp:lastModifiedBy>varsha chaudhary</cp:lastModifiedBy>
  <cp:revision>1</cp:revision>
  <dcterms:created xsi:type="dcterms:W3CDTF">2024-11-04T23:58:22Z</dcterms:created>
  <dcterms:modified xsi:type="dcterms:W3CDTF">2025-04-18T03:36:09Z</dcterms:modified>
</cp:coreProperties>
</file>