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0" r:id="rId1"/>
  </p:sldMasterIdLst>
  <p:notesMasterIdLst>
    <p:notesMasterId r:id="rId32"/>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9144000" cy="5143500" type="screen16x9"/>
  <p:notesSz cx="6858000" cy="9144000"/>
  <p:embeddedFontLst>
    <p:embeddedFont>
      <p:font typeface="Josefin Sans" pitchFamily="2" charset="0"/>
      <p:regular r:id="rId33"/>
      <p:bold r:id="rId34"/>
      <p:italic r:id="rId35"/>
      <p:boldItalic r:id="rId36"/>
    </p:embeddedFont>
    <p:embeddedFont>
      <p:font typeface="Poppins" panose="020B0502040204020203" pitchFamily="2" charset="0"/>
      <p:regular r:id="rId37"/>
      <p:bold r:id="rId38"/>
      <p:italic r:id="rId39"/>
      <p:boldItalic r:id="rId40"/>
    </p:embeddedFont>
    <p:embeddedFont>
      <p:font typeface="Roboto" panose="02000000000000000000"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312206-E320-4EBF-B5E5-FD96B663DFA3}">
  <a:tblStyle styleId="{6C312206-E320-4EBF-B5E5-FD96B663DFA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60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5"/>
        <p:cNvGrpSpPr/>
        <p:nvPr/>
      </p:nvGrpSpPr>
      <p:grpSpPr>
        <a:xfrm>
          <a:off x="0" y="0"/>
          <a:ext cx="0" cy="0"/>
          <a:chOff x="0" y="0"/>
          <a:chExt cx="0" cy="0"/>
        </a:xfrm>
      </p:grpSpPr>
      <p:sp>
        <p:nvSpPr>
          <p:cNvPr id="1566" name="Google Shape;1566;ge635160474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7" name="Google Shape;1567;ge63516047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8"/>
        <p:cNvGrpSpPr/>
        <p:nvPr/>
      </p:nvGrpSpPr>
      <p:grpSpPr>
        <a:xfrm>
          <a:off x="0" y="0"/>
          <a:ext cx="0" cy="0"/>
          <a:chOff x="0" y="0"/>
          <a:chExt cx="0" cy="0"/>
        </a:xfrm>
      </p:grpSpPr>
      <p:sp>
        <p:nvSpPr>
          <p:cNvPr id="1769" name="Google Shape;1769;ge635160474_0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0" name="Google Shape;1770;ge635160474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9"/>
        <p:cNvGrpSpPr/>
        <p:nvPr/>
      </p:nvGrpSpPr>
      <p:grpSpPr>
        <a:xfrm>
          <a:off x="0" y="0"/>
          <a:ext cx="0" cy="0"/>
          <a:chOff x="0" y="0"/>
          <a:chExt cx="0" cy="0"/>
        </a:xfrm>
      </p:grpSpPr>
      <p:sp>
        <p:nvSpPr>
          <p:cNvPr id="1850" name="Google Shape;1850;ge5e5a65a2c_1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1" name="Google Shape;1851;ge5e5a65a2c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4"/>
        <p:cNvGrpSpPr/>
        <p:nvPr/>
      </p:nvGrpSpPr>
      <p:grpSpPr>
        <a:xfrm>
          <a:off x="0" y="0"/>
          <a:ext cx="0" cy="0"/>
          <a:chOff x="0" y="0"/>
          <a:chExt cx="0" cy="0"/>
        </a:xfrm>
      </p:grpSpPr>
      <p:sp>
        <p:nvSpPr>
          <p:cNvPr id="1855" name="Google Shape;1855;ge635160474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6" name="Google Shape;1856;ge635160474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4"/>
        <p:cNvGrpSpPr/>
        <p:nvPr/>
      </p:nvGrpSpPr>
      <p:grpSpPr>
        <a:xfrm>
          <a:off x="0" y="0"/>
          <a:ext cx="0" cy="0"/>
          <a:chOff x="0" y="0"/>
          <a:chExt cx="0" cy="0"/>
        </a:xfrm>
      </p:grpSpPr>
      <p:sp>
        <p:nvSpPr>
          <p:cNvPr id="1875" name="Google Shape;1875;ge635160474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6" name="Google Shape;1876;ge63516047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2"/>
        <p:cNvGrpSpPr/>
        <p:nvPr/>
      </p:nvGrpSpPr>
      <p:grpSpPr>
        <a:xfrm>
          <a:off x="0" y="0"/>
          <a:ext cx="0" cy="0"/>
          <a:chOff x="0" y="0"/>
          <a:chExt cx="0" cy="0"/>
        </a:xfrm>
      </p:grpSpPr>
      <p:sp>
        <p:nvSpPr>
          <p:cNvPr id="2103" name="Google Shape;2103;ge635160474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4" name="Google Shape;2104;ge63516047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7"/>
        <p:cNvGrpSpPr/>
        <p:nvPr/>
      </p:nvGrpSpPr>
      <p:grpSpPr>
        <a:xfrm>
          <a:off x="0" y="0"/>
          <a:ext cx="0" cy="0"/>
          <a:chOff x="0" y="0"/>
          <a:chExt cx="0" cy="0"/>
        </a:xfrm>
      </p:grpSpPr>
      <p:sp>
        <p:nvSpPr>
          <p:cNvPr id="2158" name="Google Shape;2158;ge635160474_0_4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9" name="Google Shape;2159;ge635160474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8"/>
        <p:cNvGrpSpPr/>
        <p:nvPr/>
      </p:nvGrpSpPr>
      <p:grpSpPr>
        <a:xfrm>
          <a:off x="0" y="0"/>
          <a:ext cx="0" cy="0"/>
          <a:chOff x="0" y="0"/>
          <a:chExt cx="0" cy="0"/>
        </a:xfrm>
      </p:grpSpPr>
      <p:sp>
        <p:nvSpPr>
          <p:cNvPr id="2319" name="Google Shape;2319;ge635160474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0" name="Google Shape;2320;ge635160474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1"/>
        <p:cNvGrpSpPr/>
        <p:nvPr/>
      </p:nvGrpSpPr>
      <p:grpSpPr>
        <a:xfrm>
          <a:off x="0" y="0"/>
          <a:ext cx="0" cy="0"/>
          <a:chOff x="0" y="0"/>
          <a:chExt cx="0" cy="0"/>
        </a:xfrm>
      </p:grpSpPr>
      <p:sp>
        <p:nvSpPr>
          <p:cNvPr id="2382" name="Google Shape;2382;geefc72fb26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3" name="Google Shape;2383;geefc72fb2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1"/>
        <p:cNvGrpSpPr/>
        <p:nvPr/>
      </p:nvGrpSpPr>
      <p:grpSpPr>
        <a:xfrm>
          <a:off x="0" y="0"/>
          <a:ext cx="0" cy="0"/>
          <a:chOff x="0" y="0"/>
          <a:chExt cx="0" cy="0"/>
        </a:xfrm>
      </p:grpSpPr>
      <p:sp>
        <p:nvSpPr>
          <p:cNvPr id="2412" name="Google Shape;2412;ge635160474_0_4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3" name="Google Shape;2413;ge635160474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e5e5a65a2c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e5e5a65a2c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8"/>
        <p:cNvGrpSpPr/>
        <p:nvPr/>
      </p:nvGrpSpPr>
      <p:grpSpPr>
        <a:xfrm>
          <a:off x="0" y="0"/>
          <a:ext cx="0" cy="0"/>
          <a:chOff x="0" y="0"/>
          <a:chExt cx="0" cy="0"/>
        </a:xfrm>
      </p:grpSpPr>
      <p:sp>
        <p:nvSpPr>
          <p:cNvPr id="2499" name="Google Shape;2499;ge635160474_0_4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0" name="Google Shape;2500;ge635160474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1"/>
        <p:cNvGrpSpPr/>
        <p:nvPr/>
      </p:nvGrpSpPr>
      <p:grpSpPr>
        <a:xfrm>
          <a:off x="0" y="0"/>
          <a:ext cx="0" cy="0"/>
          <a:chOff x="0" y="0"/>
          <a:chExt cx="0" cy="0"/>
        </a:xfrm>
      </p:grpSpPr>
      <p:sp>
        <p:nvSpPr>
          <p:cNvPr id="2672" name="Google Shape;2672;ge635160474_0_4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3" name="Google Shape;2673;ge635160474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1"/>
        <p:cNvGrpSpPr/>
        <p:nvPr/>
      </p:nvGrpSpPr>
      <p:grpSpPr>
        <a:xfrm>
          <a:off x="0" y="0"/>
          <a:ext cx="0" cy="0"/>
          <a:chOff x="0" y="0"/>
          <a:chExt cx="0" cy="0"/>
        </a:xfrm>
      </p:grpSpPr>
      <p:sp>
        <p:nvSpPr>
          <p:cNvPr id="2762" name="Google Shape;2762;ge635160474_0_3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3" name="Google Shape;2763;ge635160474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8"/>
        <p:cNvGrpSpPr/>
        <p:nvPr/>
      </p:nvGrpSpPr>
      <p:grpSpPr>
        <a:xfrm>
          <a:off x="0" y="0"/>
          <a:ext cx="0" cy="0"/>
          <a:chOff x="0" y="0"/>
          <a:chExt cx="0" cy="0"/>
        </a:xfrm>
      </p:grpSpPr>
      <p:sp>
        <p:nvSpPr>
          <p:cNvPr id="2919" name="Google Shape;2919;ge635160474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0" name="Google Shape;2920;ge635160474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6"/>
        <p:cNvGrpSpPr/>
        <p:nvPr/>
      </p:nvGrpSpPr>
      <p:grpSpPr>
        <a:xfrm>
          <a:off x="0" y="0"/>
          <a:ext cx="0" cy="0"/>
          <a:chOff x="0" y="0"/>
          <a:chExt cx="0" cy="0"/>
        </a:xfrm>
      </p:grpSpPr>
      <p:sp>
        <p:nvSpPr>
          <p:cNvPr id="3027" name="Google Shape;3027;ge635160474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8" name="Google Shape;3028;ge635160474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4"/>
        <p:cNvGrpSpPr/>
        <p:nvPr/>
      </p:nvGrpSpPr>
      <p:grpSpPr>
        <a:xfrm>
          <a:off x="0" y="0"/>
          <a:ext cx="0" cy="0"/>
          <a:chOff x="0" y="0"/>
          <a:chExt cx="0" cy="0"/>
        </a:xfrm>
      </p:grpSpPr>
      <p:sp>
        <p:nvSpPr>
          <p:cNvPr id="3365" name="Google Shape;3365;ge635160474_0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6" name="Google Shape;3366;ge635160474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3"/>
        <p:cNvGrpSpPr/>
        <p:nvPr/>
      </p:nvGrpSpPr>
      <p:grpSpPr>
        <a:xfrm>
          <a:off x="0" y="0"/>
          <a:ext cx="0" cy="0"/>
          <a:chOff x="0" y="0"/>
          <a:chExt cx="0" cy="0"/>
        </a:xfrm>
      </p:grpSpPr>
      <p:sp>
        <p:nvSpPr>
          <p:cNvPr id="3394" name="Google Shape;3394;ge635160474_0_5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5" name="Google Shape;3395;ge635160474_0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0"/>
        <p:cNvGrpSpPr/>
        <p:nvPr/>
      </p:nvGrpSpPr>
      <p:grpSpPr>
        <a:xfrm>
          <a:off x="0" y="0"/>
          <a:ext cx="0" cy="0"/>
          <a:chOff x="0" y="0"/>
          <a:chExt cx="0" cy="0"/>
        </a:xfrm>
      </p:grpSpPr>
      <p:sp>
        <p:nvSpPr>
          <p:cNvPr id="3511" name="Google Shape;3511;ge635160474_0_5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2" name="Google Shape;3512;ge635160474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4"/>
        <p:cNvGrpSpPr/>
        <p:nvPr/>
      </p:nvGrpSpPr>
      <p:grpSpPr>
        <a:xfrm>
          <a:off x="0" y="0"/>
          <a:ext cx="0" cy="0"/>
          <a:chOff x="0" y="0"/>
          <a:chExt cx="0" cy="0"/>
        </a:xfrm>
      </p:grpSpPr>
      <p:sp>
        <p:nvSpPr>
          <p:cNvPr id="3595" name="Google Shape;3595;ge635160474_0_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6" name="Google Shape;3596;ge635160474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7"/>
        <p:cNvGrpSpPr/>
        <p:nvPr/>
      </p:nvGrpSpPr>
      <p:grpSpPr>
        <a:xfrm>
          <a:off x="0" y="0"/>
          <a:ext cx="0" cy="0"/>
          <a:chOff x="0" y="0"/>
          <a:chExt cx="0" cy="0"/>
        </a:xfrm>
      </p:grpSpPr>
      <p:sp>
        <p:nvSpPr>
          <p:cNvPr id="3638" name="Google Shape;3638;ge635160474_0_2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9" name="Google Shape;3639;ge635160474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e5e5a65a2c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e5e5a65a2c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9"/>
        <p:cNvGrpSpPr/>
        <p:nvPr/>
      </p:nvGrpSpPr>
      <p:grpSpPr>
        <a:xfrm>
          <a:off x="0" y="0"/>
          <a:ext cx="0" cy="0"/>
          <a:chOff x="0" y="0"/>
          <a:chExt cx="0" cy="0"/>
        </a:xfrm>
      </p:grpSpPr>
      <p:sp>
        <p:nvSpPr>
          <p:cNvPr id="3650" name="Google Shape;3650;ge635160474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1" name="Google Shape;3651;ge635160474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ge635160474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8" name="Google Shape;878;ge635160474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e5eb96067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 name="Google Shape;1018;ge5eb96067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e5e5a65a2c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e5e5a65a2c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0"/>
        <p:cNvGrpSpPr/>
        <p:nvPr/>
      </p:nvGrpSpPr>
      <p:grpSpPr>
        <a:xfrm>
          <a:off x="0" y="0"/>
          <a:ext cx="0" cy="0"/>
          <a:chOff x="0" y="0"/>
          <a:chExt cx="0" cy="0"/>
        </a:xfrm>
      </p:grpSpPr>
      <p:sp>
        <p:nvSpPr>
          <p:cNvPr id="1391" name="Google Shape;1391;ge635160474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2" name="Google Shape;1392;ge63516047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7"/>
        <p:cNvGrpSpPr/>
        <p:nvPr/>
      </p:nvGrpSpPr>
      <p:grpSpPr>
        <a:xfrm>
          <a:off x="0" y="0"/>
          <a:ext cx="0" cy="0"/>
          <a:chOff x="0" y="0"/>
          <a:chExt cx="0" cy="0"/>
        </a:xfrm>
      </p:grpSpPr>
      <p:sp>
        <p:nvSpPr>
          <p:cNvPr id="1458" name="Google Shape;1458;ge635160474_0_3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9" name="Google Shape;1459;ge635160474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e635160474_0_3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e635160474_0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0" y="0"/>
            <a:ext cx="9143962" cy="5143514"/>
            <a:chOff x="0" y="0"/>
            <a:chExt cx="9143962" cy="5143514"/>
          </a:xfrm>
        </p:grpSpPr>
        <p:sp>
          <p:nvSpPr>
            <p:cNvPr id="10" name="Google Shape;10;p2"/>
            <p:cNvSpPr/>
            <p:nvPr/>
          </p:nvSpPr>
          <p:spPr>
            <a:xfrm rot="-5400000" flipH="1">
              <a:off x="-470261" y="470261"/>
              <a:ext cx="5143514" cy="4202993"/>
            </a:xfrm>
            <a:custGeom>
              <a:avLst/>
              <a:gdLst/>
              <a:ahLst/>
              <a:cxnLst/>
              <a:rect l="l" t="t" r="r" b="b"/>
              <a:pathLst>
                <a:path w="56902" h="46483" extrusionOk="0">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flipH="1">
              <a:off x="4698712" y="698236"/>
              <a:ext cx="3714770" cy="5175731"/>
            </a:xfrm>
            <a:custGeom>
              <a:avLst/>
              <a:gdLst/>
              <a:ahLst/>
              <a:cxnLst/>
              <a:rect l="l" t="t" r="r" b="b"/>
              <a:pathLst>
                <a:path w="41096" h="57241" extrusionOk="0">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p2"/>
          <p:cNvSpPr txBox="1">
            <a:spLocks noGrp="1"/>
          </p:cNvSpPr>
          <p:nvPr>
            <p:ph type="ctrTitle"/>
          </p:nvPr>
        </p:nvSpPr>
        <p:spPr>
          <a:xfrm>
            <a:off x="713100" y="885175"/>
            <a:ext cx="5486400" cy="2560200"/>
          </a:xfrm>
          <a:prstGeom prst="rect">
            <a:avLst/>
          </a:prstGeom>
        </p:spPr>
        <p:txBody>
          <a:bodyPr spcFirstLastPara="1" wrap="square" lIns="0" tIns="0" rIns="0" bIns="0" anchor="ctr" anchorCtr="0">
            <a:noAutofit/>
          </a:bodyPr>
          <a:lstStyle>
            <a:lvl1pPr lvl="0">
              <a:lnSpc>
                <a:spcPct val="80000"/>
              </a:lnSpc>
              <a:spcBef>
                <a:spcPts val="0"/>
              </a:spcBef>
              <a:spcAft>
                <a:spcPts val="0"/>
              </a:spcAft>
              <a:buClr>
                <a:schemeClr val="lt1"/>
              </a:buClr>
              <a:buSzPts val="5200"/>
              <a:buNone/>
              <a:defRPr sz="44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3" name="Google Shape;13;p2"/>
          <p:cNvSpPr txBox="1">
            <a:spLocks noGrp="1"/>
          </p:cNvSpPr>
          <p:nvPr>
            <p:ph type="subTitle" idx="1"/>
          </p:nvPr>
        </p:nvSpPr>
        <p:spPr>
          <a:xfrm>
            <a:off x="713100" y="3984125"/>
            <a:ext cx="5397900" cy="3657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4" name="Google Shape;14;p2"/>
          <p:cNvGrpSpPr/>
          <p:nvPr/>
        </p:nvGrpSpPr>
        <p:grpSpPr>
          <a:xfrm flipH="1">
            <a:off x="211734" y="148088"/>
            <a:ext cx="8629626" cy="4861088"/>
            <a:chOff x="211734" y="148088"/>
            <a:chExt cx="8629626" cy="4861088"/>
          </a:xfrm>
        </p:grpSpPr>
        <p:grpSp>
          <p:nvGrpSpPr>
            <p:cNvPr id="15" name="Google Shape;15;p2"/>
            <p:cNvGrpSpPr/>
            <p:nvPr/>
          </p:nvGrpSpPr>
          <p:grpSpPr>
            <a:xfrm flipH="1">
              <a:off x="211734" y="148088"/>
              <a:ext cx="8629626" cy="4824883"/>
              <a:chOff x="364134" y="148088"/>
              <a:chExt cx="8629626" cy="4824883"/>
            </a:xfrm>
          </p:grpSpPr>
          <p:sp>
            <p:nvSpPr>
              <p:cNvPr id="16" name="Google Shape;16;p2"/>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364134" y="148088"/>
                <a:ext cx="8629626" cy="4306408"/>
                <a:chOff x="364134" y="148088"/>
                <a:chExt cx="8629626" cy="4306408"/>
              </a:xfrm>
            </p:grpSpPr>
            <p:sp>
              <p:nvSpPr>
                <p:cNvPr id="18" name="Google Shape;18;p2"/>
                <p:cNvSpPr/>
                <p:nvPr/>
              </p:nvSpPr>
              <p:spPr>
                <a:xfrm>
                  <a:off x="5992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144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 name="Google Shape;26;p2"/>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2"/>
        </a:solidFill>
        <a:effectLst/>
      </p:bgPr>
    </p:bg>
    <p:spTree>
      <p:nvGrpSpPr>
        <p:cNvPr id="1" name="Shape 175"/>
        <p:cNvGrpSpPr/>
        <p:nvPr/>
      </p:nvGrpSpPr>
      <p:grpSpPr>
        <a:xfrm>
          <a:off x="0" y="0"/>
          <a:ext cx="0" cy="0"/>
          <a:chOff x="0" y="0"/>
          <a:chExt cx="0" cy="0"/>
        </a:xfrm>
      </p:grpSpPr>
      <p:grpSp>
        <p:nvGrpSpPr>
          <p:cNvPr id="176" name="Google Shape;176;p11"/>
          <p:cNvGrpSpPr/>
          <p:nvPr/>
        </p:nvGrpSpPr>
        <p:grpSpPr>
          <a:xfrm>
            <a:off x="33" y="33"/>
            <a:ext cx="9144038" cy="5143509"/>
            <a:chOff x="33" y="33"/>
            <a:chExt cx="9144038" cy="5143509"/>
          </a:xfrm>
        </p:grpSpPr>
        <p:sp>
          <p:nvSpPr>
            <p:cNvPr id="177" name="Google Shape;177;p11"/>
            <p:cNvSpPr/>
            <p:nvPr/>
          </p:nvSpPr>
          <p:spPr>
            <a:xfrm rot="-5400000" flipH="1">
              <a:off x="-62643" y="62709"/>
              <a:ext cx="4206596" cy="4081244"/>
            </a:xfrm>
            <a:custGeom>
              <a:avLst/>
              <a:gdLst/>
              <a:ahLst/>
              <a:cxnLst/>
              <a:rect l="l" t="t" r="r" b="b"/>
              <a:pathLst>
                <a:path w="46537" h="45149" extrusionOk="0">
                  <a:moveTo>
                    <a:pt x="1" y="0"/>
                  </a:moveTo>
                  <a:lnTo>
                    <a:pt x="1" y="43314"/>
                  </a:lnTo>
                  <a:cubicBezTo>
                    <a:pt x="2023" y="44507"/>
                    <a:pt x="4369" y="45149"/>
                    <a:pt x="6716" y="45149"/>
                  </a:cubicBezTo>
                  <a:cubicBezTo>
                    <a:pt x="7895" y="45149"/>
                    <a:pt x="9075" y="44987"/>
                    <a:pt x="10214" y="44651"/>
                  </a:cubicBezTo>
                  <a:cubicBezTo>
                    <a:pt x="14803" y="43283"/>
                    <a:pt x="18451" y="39119"/>
                    <a:pt x="19211" y="34378"/>
                  </a:cubicBezTo>
                  <a:cubicBezTo>
                    <a:pt x="19849" y="30578"/>
                    <a:pt x="18815" y="26262"/>
                    <a:pt x="21095" y="23131"/>
                  </a:cubicBezTo>
                  <a:cubicBezTo>
                    <a:pt x="22706" y="20912"/>
                    <a:pt x="25624" y="20000"/>
                    <a:pt x="28360" y="19696"/>
                  </a:cubicBezTo>
                  <a:cubicBezTo>
                    <a:pt x="31126" y="19393"/>
                    <a:pt x="33922" y="19545"/>
                    <a:pt x="36597" y="18845"/>
                  </a:cubicBezTo>
                  <a:cubicBezTo>
                    <a:pt x="41035" y="17660"/>
                    <a:pt x="44652" y="13952"/>
                    <a:pt x="45776" y="9514"/>
                  </a:cubicBezTo>
                  <a:cubicBezTo>
                    <a:pt x="46536" y="6322"/>
                    <a:pt x="45989" y="2857"/>
                    <a:pt x="444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rot="-5400000" flipH="1">
              <a:off x="5465854" y="1465326"/>
              <a:ext cx="3393334" cy="3963098"/>
            </a:xfrm>
            <a:custGeom>
              <a:avLst/>
              <a:gdLst/>
              <a:ahLst/>
              <a:cxnLst/>
              <a:rect l="l" t="t" r="r" b="b"/>
              <a:pathLst>
                <a:path w="37540" h="43842" extrusionOk="0">
                  <a:moveTo>
                    <a:pt x="33014" y="1"/>
                  </a:moveTo>
                  <a:cubicBezTo>
                    <a:pt x="29142" y="1"/>
                    <a:pt x="25323" y="692"/>
                    <a:pt x="21977" y="2595"/>
                  </a:cubicBezTo>
                  <a:cubicBezTo>
                    <a:pt x="16779" y="5543"/>
                    <a:pt x="13314" y="12139"/>
                    <a:pt x="15533" y="17701"/>
                  </a:cubicBezTo>
                  <a:cubicBezTo>
                    <a:pt x="16384" y="19768"/>
                    <a:pt x="17934" y="21683"/>
                    <a:pt x="17934" y="23933"/>
                  </a:cubicBezTo>
                  <a:cubicBezTo>
                    <a:pt x="17904" y="26881"/>
                    <a:pt x="15107" y="29100"/>
                    <a:pt x="12341" y="30164"/>
                  </a:cubicBezTo>
                  <a:cubicBezTo>
                    <a:pt x="9575" y="31227"/>
                    <a:pt x="6505" y="31683"/>
                    <a:pt x="4104" y="33477"/>
                  </a:cubicBezTo>
                  <a:cubicBezTo>
                    <a:pt x="1004" y="35787"/>
                    <a:pt x="1" y="40255"/>
                    <a:pt x="1247" y="43842"/>
                  </a:cubicBezTo>
                  <a:lnTo>
                    <a:pt x="37509" y="43842"/>
                  </a:lnTo>
                  <a:lnTo>
                    <a:pt x="37509" y="285"/>
                  </a:lnTo>
                  <a:lnTo>
                    <a:pt x="37539" y="285"/>
                  </a:lnTo>
                  <a:cubicBezTo>
                    <a:pt x="36039" y="106"/>
                    <a:pt x="34523" y="1"/>
                    <a:pt x="330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11"/>
          <p:cNvSpPr txBox="1">
            <a:spLocks noGrp="1"/>
          </p:cNvSpPr>
          <p:nvPr>
            <p:ph type="title" hasCustomPrompt="1"/>
          </p:nvPr>
        </p:nvSpPr>
        <p:spPr>
          <a:xfrm>
            <a:off x="718750" y="1480800"/>
            <a:ext cx="7712100" cy="1280100"/>
          </a:xfrm>
          <a:prstGeom prst="rect">
            <a:avLst/>
          </a:prstGeom>
        </p:spPr>
        <p:txBody>
          <a:bodyPr spcFirstLastPara="1" wrap="square" lIns="0" tIns="0" rIns="0" bIns="0" anchor="ctr" anchorCtr="0">
            <a:noAutofit/>
          </a:bodyPr>
          <a:lstStyle>
            <a:lvl1pPr lvl="0" algn="ctr">
              <a:spcBef>
                <a:spcPts val="0"/>
              </a:spcBef>
              <a:spcAft>
                <a:spcPts val="0"/>
              </a:spcAft>
              <a:buSzPts val="9000"/>
              <a:buNone/>
              <a:defRPr sz="10000"/>
            </a:lvl1pPr>
            <a:lvl2pPr lvl="1" algn="ctr">
              <a:spcBef>
                <a:spcPts val="0"/>
              </a:spcBef>
              <a:spcAft>
                <a:spcPts val="0"/>
              </a:spcAft>
              <a:buSzPts val="9000"/>
              <a:buNone/>
              <a:defRPr sz="9000"/>
            </a:lvl2pPr>
            <a:lvl3pPr lvl="2" algn="ctr">
              <a:spcBef>
                <a:spcPts val="0"/>
              </a:spcBef>
              <a:spcAft>
                <a:spcPts val="0"/>
              </a:spcAft>
              <a:buSzPts val="9000"/>
              <a:buNone/>
              <a:defRPr sz="9000"/>
            </a:lvl3pPr>
            <a:lvl4pPr lvl="3" algn="ctr">
              <a:spcBef>
                <a:spcPts val="0"/>
              </a:spcBef>
              <a:spcAft>
                <a:spcPts val="0"/>
              </a:spcAft>
              <a:buSzPts val="9000"/>
              <a:buNone/>
              <a:defRPr sz="9000"/>
            </a:lvl4pPr>
            <a:lvl5pPr lvl="4" algn="ctr">
              <a:spcBef>
                <a:spcPts val="0"/>
              </a:spcBef>
              <a:spcAft>
                <a:spcPts val="0"/>
              </a:spcAft>
              <a:buSzPts val="9000"/>
              <a:buNone/>
              <a:defRPr sz="9000"/>
            </a:lvl5pPr>
            <a:lvl6pPr lvl="5" algn="ctr">
              <a:spcBef>
                <a:spcPts val="0"/>
              </a:spcBef>
              <a:spcAft>
                <a:spcPts val="0"/>
              </a:spcAft>
              <a:buSzPts val="9000"/>
              <a:buNone/>
              <a:defRPr sz="9000"/>
            </a:lvl6pPr>
            <a:lvl7pPr lvl="6" algn="ctr">
              <a:spcBef>
                <a:spcPts val="0"/>
              </a:spcBef>
              <a:spcAft>
                <a:spcPts val="0"/>
              </a:spcAft>
              <a:buSzPts val="9000"/>
              <a:buNone/>
              <a:defRPr sz="9000"/>
            </a:lvl7pPr>
            <a:lvl8pPr lvl="7" algn="ctr">
              <a:spcBef>
                <a:spcPts val="0"/>
              </a:spcBef>
              <a:spcAft>
                <a:spcPts val="0"/>
              </a:spcAft>
              <a:buSzPts val="9000"/>
              <a:buNone/>
              <a:defRPr sz="9000"/>
            </a:lvl8pPr>
            <a:lvl9pPr lvl="8" algn="ctr">
              <a:spcBef>
                <a:spcPts val="0"/>
              </a:spcBef>
              <a:spcAft>
                <a:spcPts val="0"/>
              </a:spcAft>
              <a:buSzPts val="9000"/>
              <a:buNone/>
              <a:defRPr sz="9000"/>
            </a:lvl9pPr>
          </a:lstStyle>
          <a:p>
            <a:r>
              <a:t>xx%</a:t>
            </a:r>
          </a:p>
        </p:txBody>
      </p:sp>
      <p:sp>
        <p:nvSpPr>
          <p:cNvPr id="180" name="Google Shape;180;p11"/>
          <p:cNvSpPr txBox="1">
            <a:spLocks noGrp="1"/>
          </p:cNvSpPr>
          <p:nvPr>
            <p:ph type="subTitle" idx="1"/>
          </p:nvPr>
        </p:nvSpPr>
        <p:spPr>
          <a:xfrm>
            <a:off x="1683624" y="3297000"/>
            <a:ext cx="5781000" cy="3657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81" name="Google Shape;181;p11"/>
          <p:cNvGrpSpPr/>
          <p:nvPr/>
        </p:nvGrpSpPr>
        <p:grpSpPr>
          <a:xfrm flipH="1">
            <a:off x="211734" y="148088"/>
            <a:ext cx="8629626" cy="4861088"/>
            <a:chOff x="211734" y="148088"/>
            <a:chExt cx="8629626" cy="4861088"/>
          </a:xfrm>
        </p:grpSpPr>
        <p:grpSp>
          <p:nvGrpSpPr>
            <p:cNvPr id="182" name="Google Shape;182;p11"/>
            <p:cNvGrpSpPr/>
            <p:nvPr/>
          </p:nvGrpSpPr>
          <p:grpSpPr>
            <a:xfrm flipH="1">
              <a:off x="211734" y="148088"/>
              <a:ext cx="8629626" cy="4824883"/>
              <a:chOff x="364134" y="148088"/>
              <a:chExt cx="8629626" cy="4824883"/>
            </a:xfrm>
          </p:grpSpPr>
          <p:sp>
            <p:nvSpPr>
              <p:cNvPr id="183" name="Google Shape;183;p11"/>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11"/>
              <p:cNvGrpSpPr/>
              <p:nvPr/>
            </p:nvGrpSpPr>
            <p:grpSpPr>
              <a:xfrm>
                <a:off x="364134" y="148088"/>
                <a:ext cx="8629626" cy="4306408"/>
                <a:chOff x="364134" y="148088"/>
                <a:chExt cx="8629626" cy="4306408"/>
              </a:xfrm>
            </p:grpSpPr>
            <p:sp>
              <p:nvSpPr>
                <p:cNvPr id="185" name="Google Shape;185;p11"/>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3" name="Google Shape;193;p11"/>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9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lt2"/>
        </a:solidFill>
        <a:effectLst/>
      </p:bgPr>
    </p:bg>
    <p:spTree>
      <p:nvGrpSpPr>
        <p:cNvPr id="1" name="Shape 195"/>
        <p:cNvGrpSpPr/>
        <p:nvPr/>
      </p:nvGrpSpPr>
      <p:grpSpPr>
        <a:xfrm>
          <a:off x="0" y="0"/>
          <a:ext cx="0" cy="0"/>
          <a:chOff x="0" y="0"/>
          <a:chExt cx="0" cy="0"/>
        </a:xfrm>
      </p:grpSpPr>
      <p:grpSp>
        <p:nvGrpSpPr>
          <p:cNvPr id="196" name="Google Shape;196;p13"/>
          <p:cNvGrpSpPr/>
          <p:nvPr/>
        </p:nvGrpSpPr>
        <p:grpSpPr>
          <a:xfrm>
            <a:off x="59" y="-26"/>
            <a:ext cx="9143974" cy="5143559"/>
            <a:chOff x="59" y="-26"/>
            <a:chExt cx="9143974" cy="5143559"/>
          </a:xfrm>
        </p:grpSpPr>
        <p:sp>
          <p:nvSpPr>
            <p:cNvPr id="197" name="Google Shape;197;p13"/>
            <p:cNvSpPr/>
            <p:nvPr/>
          </p:nvSpPr>
          <p:spPr>
            <a:xfrm rot="5400000" flipH="1">
              <a:off x="4182008" y="-348742"/>
              <a:ext cx="4613309" cy="5310740"/>
            </a:xfrm>
            <a:custGeom>
              <a:avLst/>
              <a:gdLst/>
              <a:ahLst/>
              <a:cxnLst/>
              <a:rect l="l" t="t" r="r" b="b"/>
              <a:pathLst>
                <a:path w="51035" h="58752" extrusionOk="0">
                  <a:moveTo>
                    <a:pt x="1034" y="1"/>
                  </a:moveTo>
                  <a:cubicBezTo>
                    <a:pt x="0" y="4499"/>
                    <a:pt x="426" y="9271"/>
                    <a:pt x="2219" y="13496"/>
                  </a:cubicBezTo>
                  <a:cubicBezTo>
                    <a:pt x="4438" y="18694"/>
                    <a:pt x="8754" y="22949"/>
                    <a:pt x="13952" y="25138"/>
                  </a:cubicBezTo>
                  <a:cubicBezTo>
                    <a:pt x="17630" y="26658"/>
                    <a:pt x="21825" y="27235"/>
                    <a:pt x="24834" y="29849"/>
                  </a:cubicBezTo>
                  <a:cubicBezTo>
                    <a:pt x="27357" y="32038"/>
                    <a:pt x="28603" y="35320"/>
                    <a:pt x="29423" y="38573"/>
                  </a:cubicBezTo>
                  <a:cubicBezTo>
                    <a:pt x="30214" y="41795"/>
                    <a:pt x="30700" y="45138"/>
                    <a:pt x="32037" y="48208"/>
                  </a:cubicBezTo>
                  <a:cubicBezTo>
                    <a:pt x="33892" y="52372"/>
                    <a:pt x="37418" y="55746"/>
                    <a:pt x="41643" y="57479"/>
                  </a:cubicBezTo>
                  <a:cubicBezTo>
                    <a:pt x="43744" y="58324"/>
                    <a:pt x="46016" y="58752"/>
                    <a:pt x="48292" y="58752"/>
                  </a:cubicBezTo>
                  <a:cubicBezTo>
                    <a:pt x="49209" y="58752"/>
                    <a:pt x="50127" y="58682"/>
                    <a:pt x="51035" y="58543"/>
                  </a:cubicBezTo>
                  <a:lnTo>
                    <a:pt x="5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3"/>
            <p:cNvSpPr/>
            <p:nvPr/>
          </p:nvSpPr>
          <p:spPr>
            <a:xfrm rot="5400000" flipH="1">
              <a:off x="-869766" y="1125338"/>
              <a:ext cx="4888019" cy="3148371"/>
            </a:xfrm>
            <a:custGeom>
              <a:avLst/>
              <a:gdLst/>
              <a:ahLst/>
              <a:cxnLst/>
              <a:rect l="l" t="t" r="r" b="b"/>
              <a:pathLst>
                <a:path w="54074" h="34830" extrusionOk="0">
                  <a:moveTo>
                    <a:pt x="10434" y="1"/>
                  </a:moveTo>
                  <a:cubicBezTo>
                    <a:pt x="9231" y="1"/>
                    <a:pt x="8029" y="123"/>
                    <a:pt x="6869" y="361"/>
                  </a:cubicBezTo>
                  <a:cubicBezTo>
                    <a:pt x="4468" y="847"/>
                    <a:pt x="2189" y="1728"/>
                    <a:pt x="0" y="2792"/>
                  </a:cubicBezTo>
                  <a:lnTo>
                    <a:pt x="0" y="34829"/>
                  </a:lnTo>
                  <a:lnTo>
                    <a:pt x="54074" y="34829"/>
                  </a:lnTo>
                  <a:cubicBezTo>
                    <a:pt x="53041" y="29844"/>
                    <a:pt x="48420" y="25650"/>
                    <a:pt x="43284" y="25467"/>
                  </a:cubicBezTo>
                  <a:cubicBezTo>
                    <a:pt x="43126" y="25461"/>
                    <a:pt x="42967" y="25458"/>
                    <a:pt x="42809" y="25458"/>
                  </a:cubicBezTo>
                  <a:cubicBezTo>
                    <a:pt x="40146" y="25458"/>
                    <a:pt x="37420" y="26294"/>
                    <a:pt x="34803" y="26294"/>
                  </a:cubicBezTo>
                  <a:cubicBezTo>
                    <a:pt x="33801" y="26294"/>
                    <a:pt x="32815" y="26171"/>
                    <a:pt x="31855" y="25832"/>
                  </a:cubicBezTo>
                  <a:cubicBezTo>
                    <a:pt x="28025" y="24464"/>
                    <a:pt x="26080" y="20209"/>
                    <a:pt x="25168" y="16227"/>
                  </a:cubicBezTo>
                  <a:cubicBezTo>
                    <a:pt x="24256" y="12276"/>
                    <a:pt x="23800" y="7990"/>
                    <a:pt x="21338" y="4768"/>
                  </a:cubicBezTo>
                  <a:cubicBezTo>
                    <a:pt x="18835" y="1485"/>
                    <a:pt x="14625" y="1"/>
                    <a:pt x="10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13"/>
          <p:cNvSpPr txBox="1">
            <a:spLocks noGrp="1"/>
          </p:cNvSpPr>
          <p:nvPr>
            <p:ph type="title"/>
          </p:nvPr>
        </p:nvSpPr>
        <p:spPr>
          <a:xfrm>
            <a:off x="713100" y="463325"/>
            <a:ext cx="7717800" cy="457200"/>
          </a:xfrm>
          <a:prstGeom prst="rect">
            <a:avLst/>
          </a:prstGeom>
        </p:spPr>
        <p:txBody>
          <a:bodyPr spcFirstLastPara="1" wrap="square" lIns="0" tIns="0" rIns="0" bIns="0" anchor="t" anchorCtr="0">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0" name="Google Shape;200;p13"/>
          <p:cNvSpPr txBox="1">
            <a:spLocks noGrp="1"/>
          </p:cNvSpPr>
          <p:nvPr>
            <p:ph type="title" idx="2"/>
          </p:nvPr>
        </p:nvSpPr>
        <p:spPr>
          <a:xfrm>
            <a:off x="713100" y="1637722"/>
            <a:ext cx="2316300" cy="3558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01" name="Google Shape;201;p13"/>
          <p:cNvSpPr txBox="1">
            <a:spLocks noGrp="1"/>
          </p:cNvSpPr>
          <p:nvPr>
            <p:ph type="title" idx="3" hasCustomPrompt="1"/>
          </p:nvPr>
        </p:nvSpPr>
        <p:spPr>
          <a:xfrm>
            <a:off x="713100" y="1222800"/>
            <a:ext cx="2316300" cy="393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2" name="Google Shape;202;p13"/>
          <p:cNvSpPr txBox="1">
            <a:spLocks noGrp="1"/>
          </p:cNvSpPr>
          <p:nvPr>
            <p:ph type="subTitle" idx="1"/>
          </p:nvPr>
        </p:nvSpPr>
        <p:spPr>
          <a:xfrm>
            <a:off x="713100" y="2161614"/>
            <a:ext cx="2316300" cy="47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3" name="Google Shape;203;p13"/>
          <p:cNvSpPr txBox="1">
            <a:spLocks noGrp="1"/>
          </p:cNvSpPr>
          <p:nvPr>
            <p:ph type="title" idx="4"/>
          </p:nvPr>
        </p:nvSpPr>
        <p:spPr>
          <a:xfrm>
            <a:off x="3415952" y="1637722"/>
            <a:ext cx="2316300" cy="3558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04" name="Google Shape;204;p13"/>
          <p:cNvSpPr txBox="1">
            <a:spLocks noGrp="1"/>
          </p:cNvSpPr>
          <p:nvPr>
            <p:ph type="title" idx="5" hasCustomPrompt="1"/>
          </p:nvPr>
        </p:nvSpPr>
        <p:spPr>
          <a:xfrm>
            <a:off x="3415951" y="1222800"/>
            <a:ext cx="2316300" cy="393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5" name="Google Shape;205;p13"/>
          <p:cNvSpPr txBox="1">
            <a:spLocks noGrp="1"/>
          </p:cNvSpPr>
          <p:nvPr>
            <p:ph type="subTitle" idx="6"/>
          </p:nvPr>
        </p:nvSpPr>
        <p:spPr>
          <a:xfrm>
            <a:off x="3415952" y="2161614"/>
            <a:ext cx="2316300" cy="47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6" name="Google Shape;206;p13"/>
          <p:cNvSpPr txBox="1">
            <a:spLocks noGrp="1"/>
          </p:cNvSpPr>
          <p:nvPr>
            <p:ph type="title" idx="7"/>
          </p:nvPr>
        </p:nvSpPr>
        <p:spPr>
          <a:xfrm>
            <a:off x="6118800" y="1598700"/>
            <a:ext cx="2316300" cy="3558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07" name="Google Shape;207;p13"/>
          <p:cNvSpPr txBox="1">
            <a:spLocks noGrp="1"/>
          </p:cNvSpPr>
          <p:nvPr>
            <p:ph type="title" idx="8" hasCustomPrompt="1"/>
          </p:nvPr>
        </p:nvSpPr>
        <p:spPr>
          <a:xfrm>
            <a:off x="6118800" y="1186147"/>
            <a:ext cx="2316300" cy="3912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8" name="Google Shape;208;p13"/>
          <p:cNvSpPr txBox="1">
            <a:spLocks noGrp="1"/>
          </p:cNvSpPr>
          <p:nvPr>
            <p:ph type="subTitle" idx="9"/>
          </p:nvPr>
        </p:nvSpPr>
        <p:spPr>
          <a:xfrm>
            <a:off x="6118800" y="2122592"/>
            <a:ext cx="2316300" cy="47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9" name="Google Shape;209;p13"/>
          <p:cNvSpPr txBox="1">
            <a:spLocks noGrp="1"/>
          </p:cNvSpPr>
          <p:nvPr>
            <p:ph type="title" idx="13"/>
          </p:nvPr>
        </p:nvSpPr>
        <p:spPr>
          <a:xfrm>
            <a:off x="713100" y="3350113"/>
            <a:ext cx="2316300" cy="3558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10" name="Google Shape;210;p13"/>
          <p:cNvSpPr txBox="1">
            <a:spLocks noGrp="1"/>
          </p:cNvSpPr>
          <p:nvPr>
            <p:ph type="title" idx="14" hasCustomPrompt="1"/>
          </p:nvPr>
        </p:nvSpPr>
        <p:spPr>
          <a:xfrm>
            <a:off x="713092" y="2938014"/>
            <a:ext cx="2316300" cy="3912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11" name="Google Shape;211;p13"/>
          <p:cNvSpPr txBox="1">
            <a:spLocks noGrp="1"/>
          </p:cNvSpPr>
          <p:nvPr>
            <p:ph type="subTitle" idx="15"/>
          </p:nvPr>
        </p:nvSpPr>
        <p:spPr>
          <a:xfrm>
            <a:off x="713088" y="3873954"/>
            <a:ext cx="2316300" cy="47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2" name="Google Shape;212;p13"/>
          <p:cNvSpPr txBox="1">
            <a:spLocks noGrp="1"/>
          </p:cNvSpPr>
          <p:nvPr>
            <p:ph type="title" idx="16"/>
          </p:nvPr>
        </p:nvSpPr>
        <p:spPr>
          <a:xfrm>
            <a:off x="3411750" y="3350113"/>
            <a:ext cx="2316300" cy="3558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13" name="Google Shape;213;p13"/>
          <p:cNvSpPr txBox="1">
            <a:spLocks noGrp="1"/>
          </p:cNvSpPr>
          <p:nvPr>
            <p:ph type="title" idx="17" hasCustomPrompt="1"/>
          </p:nvPr>
        </p:nvSpPr>
        <p:spPr>
          <a:xfrm>
            <a:off x="3411746" y="2938014"/>
            <a:ext cx="2316300" cy="3912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14" name="Google Shape;214;p13"/>
          <p:cNvSpPr txBox="1">
            <a:spLocks noGrp="1"/>
          </p:cNvSpPr>
          <p:nvPr>
            <p:ph type="subTitle" idx="18"/>
          </p:nvPr>
        </p:nvSpPr>
        <p:spPr>
          <a:xfrm>
            <a:off x="3411738" y="3873954"/>
            <a:ext cx="2316300" cy="47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215" name="Google Shape;215;p13"/>
          <p:cNvGrpSpPr/>
          <p:nvPr/>
        </p:nvGrpSpPr>
        <p:grpSpPr>
          <a:xfrm flipH="1">
            <a:off x="211734" y="148088"/>
            <a:ext cx="8629626" cy="4861088"/>
            <a:chOff x="211734" y="148088"/>
            <a:chExt cx="8629626" cy="4861088"/>
          </a:xfrm>
        </p:grpSpPr>
        <p:grpSp>
          <p:nvGrpSpPr>
            <p:cNvPr id="216" name="Google Shape;216;p13"/>
            <p:cNvGrpSpPr/>
            <p:nvPr/>
          </p:nvGrpSpPr>
          <p:grpSpPr>
            <a:xfrm flipH="1">
              <a:off x="211734" y="148088"/>
              <a:ext cx="8629626" cy="4824883"/>
              <a:chOff x="364134" y="148088"/>
              <a:chExt cx="8629626" cy="4824883"/>
            </a:xfrm>
          </p:grpSpPr>
          <p:sp>
            <p:nvSpPr>
              <p:cNvPr id="217" name="Google Shape;217;p13"/>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13"/>
              <p:cNvGrpSpPr/>
              <p:nvPr/>
            </p:nvGrpSpPr>
            <p:grpSpPr>
              <a:xfrm>
                <a:off x="364134" y="148088"/>
                <a:ext cx="8629626" cy="4306408"/>
                <a:chOff x="364134" y="148088"/>
                <a:chExt cx="8629626" cy="4306408"/>
              </a:xfrm>
            </p:grpSpPr>
            <p:sp>
              <p:nvSpPr>
                <p:cNvPr id="219" name="Google Shape;219;p13"/>
                <p:cNvSpPr/>
                <p:nvPr/>
              </p:nvSpPr>
              <p:spPr>
                <a:xfrm>
                  <a:off x="5992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3"/>
                <p:cNvSpPr/>
                <p:nvPr/>
              </p:nvSpPr>
              <p:spPr>
                <a:xfrm>
                  <a:off x="4144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3"/>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3"/>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3"/>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3"/>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3"/>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3"/>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7" name="Google Shape;227;p13"/>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BLANK_3">
    <p:bg>
      <p:bgPr>
        <a:solidFill>
          <a:schemeClr val="accent2"/>
        </a:solidFill>
        <a:effectLst/>
      </p:bgPr>
    </p:bg>
    <p:spTree>
      <p:nvGrpSpPr>
        <p:cNvPr id="1" name="Shape 228"/>
        <p:cNvGrpSpPr/>
        <p:nvPr/>
      </p:nvGrpSpPr>
      <p:grpSpPr>
        <a:xfrm>
          <a:off x="0" y="0"/>
          <a:ext cx="0" cy="0"/>
          <a:chOff x="0" y="0"/>
          <a:chExt cx="0" cy="0"/>
        </a:xfrm>
      </p:grpSpPr>
      <p:grpSp>
        <p:nvGrpSpPr>
          <p:cNvPr id="229" name="Google Shape;229;p14"/>
          <p:cNvGrpSpPr/>
          <p:nvPr/>
        </p:nvGrpSpPr>
        <p:grpSpPr>
          <a:xfrm flipH="1">
            <a:off x="0" y="0"/>
            <a:ext cx="9143962" cy="5143514"/>
            <a:chOff x="0" y="0"/>
            <a:chExt cx="9143962" cy="5143514"/>
          </a:xfrm>
        </p:grpSpPr>
        <p:sp>
          <p:nvSpPr>
            <p:cNvPr id="230" name="Google Shape;230;p14"/>
            <p:cNvSpPr/>
            <p:nvPr/>
          </p:nvSpPr>
          <p:spPr>
            <a:xfrm rot="-5400000" flipH="1">
              <a:off x="-470261" y="470261"/>
              <a:ext cx="5143514" cy="4202993"/>
            </a:xfrm>
            <a:custGeom>
              <a:avLst/>
              <a:gdLst/>
              <a:ahLst/>
              <a:cxnLst/>
              <a:rect l="l" t="t" r="r" b="b"/>
              <a:pathLst>
                <a:path w="56902" h="46483" extrusionOk="0">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4"/>
            <p:cNvSpPr/>
            <p:nvPr/>
          </p:nvSpPr>
          <p:spPr>
            <a:xfrm rot="-5400000" flipH="1">
              <a:off x="4698712" y="698236"/>
              <a:ext cx="3714770" cy="5175731"/>
            </a:xfrm>
            <a:custGeom>
              <a:avLst/>
              <a:gdLst/>
              <a:ahLst/>
              <a:cxnLst/>
              <a:rect l="l" t="t" r="r" b="b"/>
              <a:pathLst>
                <a:path w="41096" h="57241" extrusionOk="0">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14"/>
          <p:cNvGrpSpPr/>
          <p:nvPr/>
        </p:nvGrpSpPr>
        <p:grpSpPr>
          <a:xfrm>
            <a:off x="211734" y="148088"/>
            <a:ext cx="8629626" cy="4861088"/>
            <a:chOff x="211734" y="148088"/>
            <a:chExt cx="8629626" cy="4861088"/>
          </a:xfrm>
        </p:grpSpPr>
        <p:grpSp>
          <p:nvGrpSpPr>
            <p:cNvPr id="233" name="Google Shape;233;p14"/>
            <p:cNvGrpSpPr/>
            <p:nvPr/>
          </p:nvGrpSpPr>
          <p:grpSpPr>
            <a:xfrm flipH="1">
              <a:off x="211734" y="148088"/>
              <a:ext cx="8629626" cy="4824883"/>
              <a:chOff x="364134" y="148088"/>
              <a:chExt cx="8629626" cy="4824883"/>
            </a:xfrm>
          </p:grpSpPr>
          <p:sp>
            <p:nvSpPr>
              <p:cNvPr id="234" name="Google Shape;234;p14"/>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14"/>
              <p:cNvGrpSpPr/>
              <p:nvPr/>
            </p:nvGrpSpPr>
            <p:grpSpPr>
              <a:xfrm>
                <a:off x="364134" y="148088"/>
                <a:ext cx="8629626" cy="4306408"/>
                <a:chOff x="364134" y="148088"/>
                <a:chExt cx="8629626" cy="4306408"/>
              </a:xfrm>
            </p:grpSpPr>
            <p:sp>
              <p:nvSpPr>
                <p:cNvPr id="236" name="Google Shape;236;p14"/>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4"/>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4" name="Google Shape;244;p14"/>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 name="Google Shape;245;p14"/>
          <p:cNvSpPr txBox="1">
            <a:spLocks noGrp="1"/>
          </p:cNvSpPr>
          <p:nvPr>
            <p:ph type="title"/>
          </p:nvPr>
        </p:nvSpPr>
        <p:spPr>
          <a:xfrm>
            <a:off x="713100" y="2162975"/>
            <a:ext cx="4755000" cy="9144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sz="6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46" name="Google Shape;246;p14"/>
          <p:cNvSpPr txBox="1">
            <a:spLocks noGrp="1"/>
          </p:cNvSpPr>
          <p:nvPr>
            <p:ph type="title" idx="2" hasCustomPrompt="1"/>
          </p:nvPr>
        </p:nvSpPr>
        <p:spPr>
          <a:xfrm>
            <a:off x="713100" y="1248581"/>
            <a:ext cx="1463100" cy="914400"/>
          </a:xfrm>
          <a:prstGeom prst="rect">
            <a:avLst/>
          </a:prstGeom>
        </p:spPr>
        <p:txBody>
          <a:bodyPr spcFirstLastPara="1" wrap="square" lIns="0" tIns="0" rIns="0" bIns="0" anchor="ctr" anchorCtr="0">
            <a:noAutofit/>
          </a:bodyPr>
          <a:lstStyle>
            <a:lvl1pPr lvl="0" rtl="0">
              <a:spcBef>
                <a:spcPts val="0"/>
              </a:spcBef>
              <a:spcAft>
                <a:spcPts val="0"/>
              </a:spcAft>
              <a:buSzPts val="12000"/>
              <a:buNone/>
              <a:defRPr sz="8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247" name="Google Shape;247;p14"/>
          <p:cNvSpPr txBox="1">
            <a:spLocks noGrp="1"/>
          </p:cNvSpPr>
          <p:nvPr>
            <p:ph type="subTitle" idx="1"/>
          </p:nvPr>
        </p:nvSpPr>
        <p:spPr>
          <a:xfrm>
            <a:off x="713250" y="3610675"/>
            <a:ext cx="4755000" cy="3657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BLANK_2">
    <p:bg>
      <p:bgPr>
        <a:solidFill>
          <a:schemeClr val="accent2"/>
        </a:solidFill>
        <a:effectLst/>
      </p:bgPr>
    </p:bg>
    <p:spTree>
      <p:nvGrpSpPr>
        <p:cNvPr id="1" name="Shape 248"/>
        <p:cNvGrpSpPr/>
        <p:nvPr/>
      </p:nvGrpSpPr>
      <p:grpSpPr>
        <a:xfrm>
          <a:off x="0" y="0"/>
          <a:ext cx="0" cy="0"/>
          <a:chOff x="0" y="0"/>
          <a:chExt cx="0" cy="0"/>
        </a:xfrm>
      </p:grpSpPr>
      <p:grpSp>
        <p:nvGrpSpPr>
          <p:cNvPr id="249" name="Google Shape;249;p15"/>
          <p:cNvGrpSpPr/>
          <p:nvPr/>
        </p:nvGrpSpPr>
        <p:grpSpPr>
          <a:xfrm flipH="1">
            <a:off x="0" y="0"/>
            <a:ext cx="9143962" cy="5143514"/>
            <a:chOff x="0" y="0"/>
            <a:chExt cx="9143962" cy="5143514"/>
          </a:xfrm>
        </p:grpSpPr>
        <p:sp>
          <p:nvSpPr>
            <p:cNvPr id="250" name="Google Shape;250;p15"/>
            <p:cNvSpPr/>
            <p:nvPr/>
          </p:nvSpPr>
          <p:spPr>
            <a:xfrm rot="-5400000" flipH="1">
              <a:off x="-470261" y="470261"/>
              <a:ext cx="5143514" cy="4202993"/>
            </a:xfrm>
            <a:custGeom>
              <a:avLst/>
              <a:gdLst/>
              <a:ahLst/>
              <a:cxnLst/>
              <a:rect l="l" t="t" r="r" b="b"/>
              <a:pathLst>
                <a:path w="56902" h="46483" extrusionOk="0">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5"/>
            <p:cNvSpPr/>
            <p:nvPr/>
          </p:nvSpPr>
          <p:spPr>
            <a:xfrm rot="-5400000" flipH="1">
              <a:off x="4698712" y="698236"/>
              <a:ext cx="3714770" cy="5175731"/>
            </a:xfrm>
            <a:custGeom>
              <a:avLst/>
              <a:gdLst/>
              <a:ahLst/>
              <a:cxnLst/>
              <a:rect l="l" t="t" r="r" b="b"/>
              <a:pathLst>
                <a:path w="41096" h="57241" extrusionOk="0">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15"/>
          <p:cNvGrpSpPr/>
          <p:nvPr/>
        </p:nvGrpSpPr>
        <p:grpSpPr>
          <a:xfrm>
            <a:off x="211734" y="148088"/>
            <a:ext cx="8629626" cy="4861088"/>
            <a:chOff x="211734" y="148088"/>
            <a:chExt cx="8629626" cy="4861088"/>
          </a:xfrm>
        </p:grpSpPr>
        <p:grpSp>
          <p:nvGrpSpPr>
            <p:cNvPr id="253" name="Google Shape;253;p15"/>
            <p:cNvGrpSpPr/>
            <p:nvPr/>
          </p:nvGrpSpPr>
          <p:grpSpPr>
            <a:xfrm flipH="1">
              <a:off x="211734" y="148088"/>
              <a:ext cx="8629626" cy="4824883"/>
              <a:chOff x="364134" y="148088"/>
              <a:chExt cx="8629626" cy="4824883"/>
            </a:xfrm>
          </p:grpSpPr>
          <p:sp>
            <p:nvSpPr>
              <p:cNvPr id="254" name="Google Shape;254;p15"/>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 name="Google Shape;255;p15"/>
              <p:cNvGrpSpPr/>
              <p:nvPr/>
            </p:nvGrpSpPr>
            <p:grpSpPr>
              <a:xfrm>
                <a:off x="364134" y="148088"/>
                <a:ext cx="8629626" cy="4306408"/>
                <a:chOff x="364134" y="148088"/>
                <a:chExt cx="8629626" cy="4306408"/>
              </a:xfrm>
            </p:grpSpPr>
            <p:sp>
              <p:nvSpPr>
                <p:cNvPr id="256" name="Google Shape;256;p15"/>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5"/>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5"/>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5"/>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5"/>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5"/>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5"/>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4" name="Google Shape;264;p15"/>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 name="Google Shape;265;p15"/>
          <p:cNvSpPr txBox="1">
            <a:spLocks noGrp="1"/>
          </p:cNvSpPr>
          <p:nvPr>
            <p:ph type="title"/>
          </p:nvPr>
        </p:nvSpPr>
        <p:spPr>
          <a:xfrm>
            <a:off x="2496125" y="3610675"/>
            <a:ext cx="4151700" cy="3657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66" name="Google Shape;266;p15"/>
          <p:cNvSpPr txBox="1">
            <a:spLocks noGrp="1"/>
          </p:cNvSpPr>
          <p:nvPr>
            <p:ph type="subTitle" idx="1"/>
          </p:nvPr>
        </p:nvSpPr>
        <p:spPr>
          <a:xfrm>
            <a:off x="713100" y="1678350"/>
            <a:ext cx="7717800" cy="11886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600"/>
              <a:buFont typeface="Josefin Sans"/>
              <a:buNone/>
              <a:defRPr sz="3000"/>
            </a:lvl1pPr>
            <a:lvl2pPr lvl="1" algn="ctr" rtl="0">
              <a:lnSpc>
                <a:spcPct val="100000"/>
              </a:lnSpc>
              <a:spcBef>
                <a:spcPts val="0"/>
              </a:spcBef>
              <a:spcAft>
                <a:spcPts val="0"/>
              </a:spcAft>
              <a:buSzPts val="2600"/>
              <a:buFont typeface="Josefin Sans"/>
              <a:buNone/>
              <a:defRPr sz="2600">
                <a:latin typeface="Josefin Sans"/>
                <a:ea typeface="Josefin Sans"/>
                <a:cs typeface="Josefin Sans"/>
                <a:sym typeface="Josefin Sans"/>
              </a:defRPr>
            </a:lvl2pPr>
            <a:lvl3pPr lvl="2" algn="ctr" rtl="0">
              <a:lnSpc>
                <a:spcPct val="100000"/>
              </a:lnSpc>
              <a:spcBef>
                <a:spcPts val="0"/>
              </a:spcBef>
              <a:spcAft>
                <a:spcPts val="0"/>
              </a:spcAft>
              <a:buSzPts val="2600"/>
              <a:buFont typeface="Josefin Sans"/>
              <a:buNone/>
              <a:defRPr sz="2600">
                <a:latin typeface="Josefin Sans"/>
                <a:ea typeface="Josefin Sans"/>
                <a:cs typeface="Josefin Sans"/>
                <a:sym typeface="Josefin Sans"/>
              </a:defRPr>
            </a:lvl3pPr>
            <a:lvl4pPr lvl="3" algn="ctr" rtl="0">
              <a:lnSpc>
                <a:spcPct val="100000"/>
              </a:lnSpc>
              <a:spcBef>
                <a:spcPts val="0"/>
              </a:spcBef>
              <a:spcAft>
                <a:spcPts val="0"/>
              </a:spcAft>
              <a:buSzPts val="2600"/>
              <a:buFont typeface="Josefin Sans"/>
              <a:buNone/>
              <a:defRPr sz="2600">
                <a:latin typeface="Josefin Sans"/>
                <a:ea typeface="Josefin Sans"/>
                <a:cs typeface="Josefin Sans"/>
                <a:sym typeface="Josefin Sans"/>
              </a:defRPr>
            </a:lvl4pPr>
            <a:lvl5pPr lvl="4" algn="ctr" rtl="0">
              <a:lnSpc>
                <a:spcPct val="100000"/>
              </a:lnSpc>
              <a:spcBef>
                <a:spcPts val="0"/>
              </a:spcBef>
              <a:spcAft>
                <a:spcPts val="0"/>
              </a:spcAft>
              <a:buSzPts val="2600"/>
              <a:buFont typeface="Josefin Sans"/>
              <a:buNone/>
              <a:defRPr sz="2600">
                <a:latin typeface="Josefin Sans"/>
                <a:ea typeface="Josefin Sans"/>
                <a:cs typeface="Josefin Sans"/>
                <a:sym typeface="Josefin Sans"/>
              </a:defRPr>
            </a:lvl5pPr>
            <a:lvl6pPr lvl="5" algn="ctr" rtl="0">
              <a:lnSpc>
                <a:spcPct val="100000"/>
              </a:lnSpc>
              <a:spcBef>
                <a:spcPts val="0"/>
              </a:spcBef>
              <a:spcAft>
                <a:spcPts val="0"/>
              </a:spcAft>
              <a:buSzPts val="2600"/>
              <a:buFont typeface="Josefin Sans"/>
              <a:buNone/>
              <a:defRPr sz="2600">
                <a:latin typeface="Josefin Sans"/>
                <a:ea typeface="Josefin Sans"/>
                <a:cs typeface="Josefin Sans"/>
                <a:sym typeface="Josefin Sans"/>
              </a:defRPr>
            </a:lvl6pPr>
            <a:lvl7pPr lvl="6" algn="ctr" rtl="0">
              <a:lnSpc>
                <a:spcPct val="100000"/>
              </a:lnSpc>
              <a:spcBef>
                <a:spcPts val="0"/>
              </a:spcBef>
              <a:spcAft>
                <a:spcPts val="0"/>
              </a:spcAft>
              <a:buSzPts val="2600"/>
              <a:buFont typeface="Josefin Sans"/>
              <a:buNone/>
              <a:defRPr sz="2600">
                <a:latin typeface="Josefin Sans"/>
                <a:ea typeface="Josefin Sans"/>
                <a:cs typeface="Josefin Sans"/>
                <a:sym typeface="Josefin Sans"/>
              </a:defRPr>
            </a:lvl7pPr>
            <a:lvl8pPr lvl="7" algn="ctr" rtl="0">
              <a:lnSpc>
                <a:spcPct val="100000"/>
              </a:lnSpc>
              <a:spcBef>
                <a:spcPts val="0"/>
              </a:spcBef>
              <a:spcAft>
                <a:spcPts val="0"/>
              </a:spcAft>
              <a:buSzPts val="2600"/>
              <a:buFont typeface="Josefin Sans"/>
              <a:buNone/>
              <a:defRPr sz="2600">
                <a:latin typeface="Josefin Sans"/>
                <a:ea typeface="Josefin Sans"/>
                <a:cs typeface="Josefin Sans"/>
                <a:sym typeface="Josefin Sans"/>
              </a:defRPr>
            </a:lvl8pPr>
            <a:lvl9pPr lvl="8" algn="ctr" rtl="0">
              <a:lnSpc>
                <a:spcPct val="100000"/>
              </a:lnSpc>
              <a:spcBef>
                <a:spcPts val="0"/>
              </a:spcBef>
              <a:spcAft>
                <a:spcPts val="0"/>
              </a:spcAft>
              <a:buSzPts val="2600"/>
              <a:buFont typeface="Josefin Sans"/>
              <a:buNone/>
              <a:defRPr sz="2600">
                <a:latin typeface="Josefin Sans"/>
                <a:ea typeface="Josefin Sans"/>
                <a:cs typeface="Josefin Sans"/>
                <a:sym typeface="Josefin Sans"/>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BLANK_9">
    <p:bg>
      <p:bgPr>
        <a:solidFill>
          <a:schemeClr val="lt2"/>
        </a:solidFill>
        <a:effectLst/>
      </p:bgPr>
    </p:bg>
    <p:spTree>
      <p:nvGrpSpPr>
        <p:cNvPr id="1" name="Shape 267"/>
        <p:cNvGrpSpPr/>
        <p:nvPr/>
      </p:nvGrpSpPr>
      <p:grpSpPr>
        <a:xfrm>
          <a:off x="0" y="0"/>
          <a:ext cx="0" cy="0"/>
          <a:chOff x="0" y="0"/>
          <a:chExt cx="0" cy="0"/>
        </a:xfrm>
      </p:grpSpPr>
      <p:grpSp>
        <p:nvGrpSpPr>
          <p:cNvPr id="268" name="Google Shape;268;p16"/>
          <p:cNvGrpSpPr/>
          <p:nvPr/>
        </p:nvGrpSpPr>
        <p:grpSpPr>
          <a:xfrm>
            <a:off x="0" y="0"/>
            <a:ext cx="9143962" cy="5143514"/>
            <a:chOff x="0" y="0"/>
            <a:chExt cx="9143962" cy="5143514"/>
          </a:xfrm>
        </p:grpSpPr>
        <p:sp>
          <p:nvSpPr>
            <p:cNvPr id="269" name="Google Shape;269;p16"/>
            <p:cNvSpPr/>
            <p:nvPr/>
          </p:nvSpPr>
          <p:spPr>
            <a:xfrm rot="-5400000" flipH="1">
              <a:off x="-470261" y="470261"/>
              <a:ext cx="5143514" cy="4202993"/>
            </a:xfrm>
            <a:custGeom>
              <a:avLst/>
              <a:gdLst/>
              <a:ahLst/>
              <a:cxnLst/>
              <a:rect l="l" t="t" r="r" b="b"/>
              <a:pathLst>
                <a:path w="56902" h="46483" extrusionOk="0">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6"/>
            <p:cNvSpPr/>
            <p:nvPr/>
          </p:nvSpPr>
          <p:spPr>
            <a:xfrm rot="-5400000" flipH="1">
              <a:off x="4698712" y="698236"/>
              <a:ext cx="3714770" cy="5175731"/>
            </a:xfrm>
            <a:custGeom>
              <a:avLst/>
              <a:gdLst/>
              <a:ahLst/>
              <a:cxnLst/>
              <a:rect l="l" t="t" r="r" b="b"/>
              <a:pathLst>
                <a:path w="41096" h="57241" extrusionOk="0">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16"/>
          <p:cNvGrpSpPr/>
          <p:nvPr/>
        </p:nvGrpSpPr>
        <p:grpSpPr>
          <a:xfrm>
            <a:off x="211734" y="148088"/>
            <a:ext cx="8629626" cy="4861088"/>
            <a:chOff x="211734" y="148088"/>
            <a:chExt cx="8629626" cy="4861088"/>
          </a:xfrm>
        </p:grpSpPr>
        <p:grpSp>
          <p:nvGrpSpPr>
            <p:cNvPr id="272" name="Google Shape;272;p16"/>
            <p:cNvGrpSpPr/>
            <p:nvPr/>
          </p:nvGrpSpPr>
          <p:grpSpPr>
            <a:xfrm flipH="1">
              <a:off x="211734" y="148088"/>
              <a:ext cx="8629626" cy="4824883"/>
              <a:chOff x="364134" y="148088"/>
              <a:chExt cx="8629626" cy="4824883"/>
            </a:xfrm>
          </p:grpSpPr>
          <p:sp>
            <p:nvSpPr>
              <p:cNvPr id="273" name="Google Shape;273;p16"/>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 name="Google Shape;274;p16"/>
              <p:cNvGrpSpPr/>
              <p:nvPr/>
            </p:nvGrpSpPr>
            <p:grpSpPr>
              <a:xfrm>
                <a:off x="364134" y="148088"/>
                <a:ext cx="8629626" cy="4306408"/>
                <a:chOff x="364134" y="148088"/>
                <a:chExt cx="8629626" cy="4306408"/>
              </a:xfrm>
            </p:grpSpPr>
            <p:sp>
              <p:nvSpPr>
                <p:cNvPr id="275" name="Google Shape;275;p16"/>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6"/>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6"/>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3" name="Google Shape;283;p16"/>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 name="Google Shape;284;p16"/>
          <p:cNvSpPr txBox="1">
            <a:spLocks noGrp="1"/>
          </p:cNvSpPr>
          <p:nvPr>
            <p:ph type="title"/>
          </p:nvPr>
        </p:nvSpPr>
        <p:spPr>
          <a:xfrm>
            <a:off x="713100" y="463325"/>
            <a:ext cx="7717800" cy="457200"/>
          </a:xfrm>
          <a:prstGeom prst="rect">
            <a:avLst/>
          </a:prstGeom>
        </p:spPr>
        <p:txBody>
          <a:bodyPr spcFirstLastPara="1" wrap="square" lIns="0" tIns="0" rIns="0" bIns="0" anchor="t" anchorCtr="0">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5" name="Google Shape;285;p16"/>
          <p:cNvSpPr txBox="1">
            <a:spLocks noGrp="1"/>
          </p:cNvSpPr>
          <p:nvPr>
            <p:ph type="subTitle" idx="1"/>
          </p:nvPr>
        </p:nvSpPr>
        <p:spPr>
          <a:xfrm>
            <a:off x="2592650" y="1262025"/>
            <a:ext cx="5120700" cy="1371600"/>
          </a:xfrm>
          <a:prstGeom prst="rect">
            <a:avLst/>
          </a:prstGeom>
        </p:spPr>
        <p:txBody>
          <a:bodyPr spcFirstLastPara="1" wrap="square" lIns="91425" tIns="91425" rIns="91425" bIns="91425" anchor="ctr" anchorCtr="0">
            <a:noAutofit/>
          </a:bodyPr>
          <a:lstStyle>
            <a:lvl1pPr lvl="0" rtl="0">
              <a:lnSpc>
                <a:spcPct val="150000"/>
              </a:lnSpc>
              <a:spcBef>
                <a:spcPts val="0"/>
              </a:spcBef>
              <a:spcAft>
                <a:spcPts val="0"/>
              </a:spcAft>
              <a:buClr>
                <a:schemeClr val="accent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286" name="Google Shape;286;p16"/>
          <p:cNvSpPr txBox="1">
            <a:spLocks noGrp="1"/>
          </p:cNvSpPr>
          <p:nvPr>
            <p:ph type="subTitle" idx="2"/>
          </p:nvPr>
        </p:nvSpPr>
        <p:spPr>
          <a:xfrm>
            <a:off x="2592650" y="2855975"/>
            <a:ext cx="5120700" cy="1371600"/>
          </a:xfrm>
          <a:prstGeom prst="rect">
            <a:avLst/>
          </a:prstGeom>
        </p:spPr>
        <p:txBody>
          <a:bodyPr spcFirstLastPara="1" wrap="square" lIns="91425" tIns="91425" rIns="91425" bIns="91425" anchor="ctr" anchorCtr="0">
            <a:noAutofit/>
          </a:bodyPr>
          <a:lstStyle>
            <a:lvl1pPr lvl="0" rtl="0">
              <a:lnSpc>
                <a:spcPct val="150000"/>
              </a:lnSpc>
              <a:spcBef>
                <a:spcPts val="0"/>
              </a:spcBef>
              <a:spcAft>
                <a:spcPts val="0"/>
              </a:spcAft>
              <a:buClr>
                <a:schemeClr val="accent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BLANK_10">
    <p:bg>
      <p:bgPr>
        <a:solidFill>
          <a:schemeClr val="lt2"/>
        </a:solidFill>
        <a:effectLst/>
      </p:bgPr>
    </p:bg>
    <p:spTree>
      <p:nvGrpSpPr>
        <p:cNvPr id="1" name="Shape 287"/>
        <p:cNvGrpSpPr/>
        <p:nvPr/>
      </p:nvGrpSpPr>
      <p:grpSpPr>
        <a:xfrm>
          <a:off x="0" y="0"/>
          <a:ext cx="0" cy="0"/>
          <a:chOff x="0" y="0"/>
          <a:chExt cx="0" cy="0"/>
        </a:xfrm>
      </p:grpSpPr>
      <p:grpSp>
        <p:nvGrpSpPr>
          <p:cNvPr id="288" name="Google Shape;288;p17"/>
          <p:cNvGrpSpPr/>
          <p:nvPr/>
        </p:nvGrpSpPr>
        <p:grpSpPr>
          <a:xfrm>
            <a:off x="0" y="0"/>
            <a:ext cx="9143962" cy="5143514"/>
            <a:chOff x="0" y="0"/>
            <a:chExt cx="9143962" cy="5143514"/>
          </a:xfrm>
        </p:grpSpPr>
        <p:sp>
          <p:nvSpPr>
            <p:cNvPr id="289" name="Google Shape;289;p17"/>
            <p:cNvSpPr/>
            <p:nvPr/>
          </p:nvSpPr>
          <p:spPr>
            <a:xfrm rot="-5400000" flipH="1">
              <a:off x="-470261" y="470261"/>
              <a:ext cx="5143514" cy="4202993"/>
            </a:xfrm>
            <a:custGeom>
              <a:avLst/>
              <a:gdLst/>
              <a:ahLst/>
              <a:cxnLst/>
              <a:rect l="l" t="t" r="r" b="b"/>
              <a:pathLst>
                <a:path w="56902" h="46483" extrusionOk="0">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7"/>
            <p:cNvSpPr/>
            <p:nvPr/>
          </p:nvSpPr>
          <p:spPr>
            <a:xfrm rot="-5400000" flipH="1">
              <a:off x="4698712" y="698236"/>
              <a:ext cx="3714770" cy="5175731"/>
            </a:xfrm>
            <a:custGeom>
              <a:avLst/>
              <a:gdLst/>
              <a:ahLst/>
              <a:cxnLst/>
              <a:rect l="l" t="t" r="r" b="b"/>
              <a:pathLst>
                <a:path w="41096" h="57241" extrusionOk="0">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17"/>
          <p:cNvGrpSpPr/>
          <p:nvPr/>
        </p:nvGrpSpPr>
        <p:grpSpPr>
          <a:xfrm>
            <a:off x="211734" y="148088"/>
            <a:ext cx="8629626" cy="4861088"/>
            <a:chOff x="211734" y="148088"/>
            <a:chExt cx="8629626" cy="4861088"/>
          </a:xfrm>
        </p:grpSpPr>
        <p:grpSp>
          <p:nvGrpSpPr>
            <p:cNvPr id="292" name="Google Shape;292;p17"/>
            <p:cNvGrpSpPr/>
            <p:nvPr/>
          </p:nvGrpSpPr>
          <p:grpSpPr>
            <a:xfrm flipH="1">
              <a:off x="211734" y="148088"/>
              <a:ext cx="8629626" cy="4824883"/>
              <a:chOff x="364134" y="148088"/>
              <a:chExt cx="8629626" cy="4824883"/>
            </a:xfrm>
          </p:grpSpPr>
          <p:sp>
            <p:nvSpPr>
              <p:cNvPr id="293" name="Google Shape;293;p17"/>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4" name="Google Shape;294;p17"/>
              <p:cNvGrpSpPr/>
              <p:nvPr/>
            </p:nvGrpSpPr>
            <p:grpSpPr>
              <a:xfrm>
                <a:off x="364134" y="148088"/>
                <a:ext cx="8629626" cy="4306408"/>
                <a:chOff x="364134" y="148088"/>
                <a:chExt cx="8629626" cy="4306408"/>
              </a:xfrm>
            </p:grpSpPr>
            <p:sp>
              <p:nvSpPr>
                <p:cNvPr id="295" name="Google Shape;295;p17"/>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7"/>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7"/>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7"/>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7"/>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7"/>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7"/>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7"/>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3" name="Google Shape;303;p17"/>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4" name="Google Shape;304;p17"/>
          <p:cNvSpPr txBox="1">
            <a:spLocks noGrp="1"/>
          </p:cNvSpPr>
          <p:nvPr>
            <p:ph type="subTitle" idx="1"/>
          </p:nvPr>
        </p:nvSpPr>
        <p:spPr>
          <a:xfrm>
            <a:off x="713100" y="2468400"/>
            <a:ext cx="2651700" cy="921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05" name="Google Shape;305;p17"/>
          <p:cNvSpPr txBox="1">
            <a:spLocks noGrp="1"/>
          </p:cNvSpPr>
          <p:nvPr>
            <p:ph type="title"/>
          </p:nvPr>
        </p:nvSpPr>
        <p:spPr>
          <a:xfrm>
            <a:off x="713100" y="1753200"/>
            <a:ext cx="2651700" cy="457200"/>
          </a:xfrm>
          <a:prstGeom prst="rect">
            <a:avLst/>
          </a:prstGeom>
        </p:spPr>
        <p:txBody>
          <a:bodyPr spcFirstLastPara="1" wrap="square" lIns="0" tIns="0" rIns="0" bIns="0" anchor="ctr" anchorCtr="0">
            <a:noAutofit/>
          </a:bodyPr>
          <a:lstStyle>
            <a:lvl1pPr lvl="0" rtl="0">
              <a:spcBef>
                <a:spcPts val="0"/>
              </a:spcBef>
              <a:spcAft>
                <a:spcPts val="0"/>
              </a:spcAft>
              <a:buSzPts val="2800"/>
              <a:buNone/>
              <a:defRPr>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BLANK_16">
    <p:bg>
      <p:bgPr>
        <a:solidFill>
          <a:schemeClr val="accent2"/>
        </a:solidFill>
        <a:effectLst/>
      </p:bgPr>
    </p:bg>
    <p:spTree>
      <p:nvGrpSpPr>
        <p:cNvPr id="1" name="Shape 306"/>
        <p:cNvGrpSpPr/>
        <p:nvPr/>
      </p:nvGrpSpPr>
      <p:grpSpPr>
        <a:xfrm>
          <a:off x="0" y="0"/>
          <a:ext cx="0" cy="0"/>
          <a:chOff x="0" y="0"/>
          <a:chExt cx="0" cy="0"/>
        </a:xfrm>
      </p:grpSpPr>
      <p:grpSp>
        <p:nvGrpSpPr>
          <p:cNvPr id="307" name="Google Shape;307;p18"/>
          <p:cNvGrpSpPr/>
          <p:nvPr/>
        </p:nvGrpSpPr>
        <p:grpSpPr>
          <a:xfrm>
            <a:off x="33" y="33"/>
            <a:ext cx="9144038" cy="5143509"/>
            <a:chOff x="33" y="33"/>
            <a:chExt cx="9144038" cy="5143509"/>
          </a:xfrm>
        </p:grpSpPr>
        <p:sp>
          <p:nvSpPr>
            <p:cNvPr id="308" name="Google Shape;308;p18"/>
            <p:cNvSpPr/>
            <p:nvPr/>
          </p:nvSpPr>
          <p:spPr>
            <a:xfrm rot="-5400000" flipH="1">
              <a:off x="-62643" y="62709"/>
              <a:ext cx="4206596" cy="4081244"/>
            </a:xfrm>
            <a:custGeom>
              <a:avLst/>
              <a:gdLst/>
              <a:ahLst/>
              <a:cxnLst/>
              <a:rect l="l" t="t" r="r" b="b"/>
              <a:pathLst>
                <a:path w="46537" h="45149" extrusionOk="0">
                  <a:moveTo>
                    <a:pt x="1" y="0"/>
                  </a:moveTo>
                  <a:lnTo>
                    <a:pt x="1" y="43314"/>
                  </a:lnTo>
                  <a:cubicBezTo>
                    <a:pt x="2023" y="44507"/>
                    <a:pt x="4369" y="45149"/>
                    <a:pt x="6716" y="45149"/>
                  </a:cubicBezTo>
                  <a:cubicBezTo>
                    <a:pt x="7895" y="45149"/>
                    <a:pt x="9075" y="44987"/>
                    <a:pt x="10214" y="44651"/>
                  </a:cubicBezTo>
                  <a:cubicBezTo>
                    <a:pt x="14803" y="43283"/>
                    <a:pt x="18451" y="39119"/>
                    <a:pt x="19211" y="34378"/>
                  </a:cubicBezTo>
                  <a:cubicBezTo>
                    <a:pt x="19849" y="30578"/>
                    <a:pt x="18815" y="26262"/>
                    <a:pt x="21095" y="23131"/>
                  </a:cubicBezTo>
                  <a:cubicBezTo>
                    <a:pt x="22706" y="20912"/>
                    <a:pt x="25624" y="20000"/>
                    <a:pt x="28360" y="19696"/>
                  </a:cubicBezTo>
                  <a:cubicBezTo>
                    <a:pt x="31126" y="19393"/>
                    <a:pt x="33922" y="19545"/>
                    <a:pt x="36597" y="18845"/>
                  </a:cubicBezTo>
                  <a:cubicBezTo>
                    <a:pt x="41035" y="17660"/>
                    <a:pt x="44652" y="13952"/>
                    <a:pt x="45776" y="9514"/>
                  </a:cubicBezTo>
                  <a:cubicBezTo>
                    <a:pt x="46536" y="6322"/>
                    <a:pt x="45989" y="2857"/>
                    <a:pt x="444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8"/>
            <p:cNvSpPr/>
            <p:nvPr/>
          </p:nvSpPr>
          <p:spPr>
            <a:xfrm rot="-5400000" flipH="1">
              <a:off x="5465854" y="1465326"/>
              <a:ext cx="3393334" cy="3963098"/>
            </a:xfrm>
            <a:custGeom>
              <a:avLst/>
              <a:gdLst/>
              <a:ahLst/>
              <a:cxnLst/>
              <a:rect l="l" t="t" r="r" b="b"/>
              <a:pathLst>
                <a:path w="37540" h="43842" extrusionOk="0">
                  <a:moveTo>
                    <a:pt x="33014" y="1"/>
                  </a:moveTo>
                  <a:cubicBezTo>
                    <a:pt x="29142" y="1"/>
                    <a:pt x="25323" y="692"/>
                    <a:pt x="21977" y="2595"/>
                  </a:cubicBezTo>
                  <a:cubicBezTo>
                    <a:pt x="16779" y="5543"/>
                    <a:pt x="13314" y="12139"/>
                    <a:pt x="15533" y="17701"/>
                  </a:cubicBezTo>
                  <a:cubicBezTo>
                    <a:pt x="16384" y="19768"/>
                    <a:pt x="17934" y="21683"/>
                    <a:pt x="17934" y="23933"/>
                  </a:cubicBezTo>
                  <a:cubicBezTo>
                    <a:pt x="17904" y="26881"/>
                    <a:pt x="15107" y="29100"/>
                    <a:pt x="12341" y="30164"/>
                  </a:cubicBezTo>
                  <a:cubicBezTo>
                    <a:pt x="9575" y="31227"/>
                    <a:pt x="6505" y="31683"/>
                    <a:pt x="4104" y="33477"/>
                  </a:cubicBezTo>
                  <a:cubicBezTo>
                    <a:pt x="1004" y="35787"/>
                    <a:pt x="1" y="40255"/>
                    <a:pt x="1247" y="43842"/>
                  </a:cubicBezTo>
                  <a:lnTo>
                    <a:pt x="37509" y="43842"/>
                  </a:lnTo>
                  <a:lnTo>
                    <a:pt x="37509" y="285"/>
                  </a:lnTo>
                  <a:lnTo>
                    <a:pt x="37539" y="285"/>
                  </a:lnTo>
                  <a:cubicBezTo>
                    <a:pt x="36039" y="106"/>
                    <a:pt x="34523" y="1"/>
                    <a:pt x="330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18"/>
          <p:cNvGrpSpPr/>
          <p:nvPr/>
        </p:nvGrpSpPr>
        <p:grpSpPr>
          <a:xfrm flipH="1">
            <a:off x="211734" y="148088"/>
            <a:ext cx="8629626" cy="4861088"/>
            <a:chOff x="211734" y="148088"/>
            <a:chExt cx="8629626" cy="4861088"/>
          </a:xfrm>
        </p:grpSpPr>
        <p:grpSp>
          <p:nvGrpSpPr>
            <p:cNvPr id="311" name="Google Shape;311;p18"/>
            <p:cNvGrpSpPr/>
            <p:nvPr/>
          </p:nvGrpSpPr>
          <p:grpSpPr>
            <a:xfrm flipH="1">
              <a:off x="211734" y="148088"/>
              <a:ext cx="8629626" cy="4824883"/>
              <a:chOff x="364134" y="148088"/>
              <a:chExt cx="8629626" cy="4824883"/>
            </a:xfrm>
          </p:grpSpPr>
          <p:sp>
            <p:nvSpPr>
              <p:cNvPr id="312" name="Google Shape;312;p18"/>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 name="Google Shape;313;p18"/>
              <p:cNvGrpSpPr/>
              <p:nvPr/>
            </p:nvGrpSpPr>
            <p:grpSpPr>
              <a:xfrm>
                <a:off x="364134" y="148088"/>
                <a:ext cx="8629626" cy="4306408"/>
                <a:chOff x="364134" y="148088"/>
                <a:chExt cx="8629626" cy="4306408"/>
              </a:xfrm>
            </p:grpSpPr>
            <p:sp>
              <p:nvSpPr>
                <p:cNvPr id="314" name="Google Shape;314;p18"/>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8"/>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8"/>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8"/>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8"/>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8"/>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8"/>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8"/>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2" name="Google Shape;322;p18"/>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18"/>
          <p:cNvSpPr txBox="1">
            <a:spLocks noGrp="1"/>
          </p:cNvSpPr>
          <p:nvPr>
            <p:ph type="subTitle" idx="1"/>
          </p:nvPr>
        </p:nvSpPr>
        <p:spPr>
          <a:xfrm>
            <a:off x="1973175" y="1456525"/>
            <a:ext cx="5197800" cy="1828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24" name="Google Shape;324;p18"/>
          <p:cNvSpPr txBox="1">
            <a:spLocks noGrp="1"/>
          </p:cNvSpPr>
          <p:nvPr>
            <p:ph type="title"/>
          </p:nvPr>
        </p:nvSpPr>
        <p:spPr>
          <a:xfrm>
            <a:off x="2725950" y="3672313"/>
            <a:ext cx="3692100" cy="457200"/>
          </a:xfrm>
          <a:prstGeom prst="rect">
            <a:avLst/>
          </a:prstGeom>
        </p:spPr>
        <p:txBody>
          <a:bodyPr spcFirstLastPara="1" wrap="square" lIns="0" tIns="0" rIns="0" bIns="0" anchor="ctr" anchorCtr="0">
            <a:noAutofit/>
          </a:bodyPr>
          <a:lstStyle>
            <a:lvl1pPr lvl="0" algn="ctr" rtl="0">
              <a:spcBef>
                <a:spcPts val="0"/>
              </a:spcBef>
              <a:spcAft>
                <a:spcPts val="0"/>
              </a:spcAft>
              <a:buSzPts val="28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BLANK_11">
    <p:bg>
      <p:bgPr>
        <a:solidFill>
          <a:schemeClr val="lt2"/>
        </a:solidFill>
        <a:effectLst/>
      </p:bgPr>
    </p:bg>
    <p:spTree>
      <p:nvGrpSpPr>
        <p:cNvPr id="1" name="Shape 325"/>
        <p:cNvGrpSpPr/>
        <p:nvPr/>
      </p:nvGrpSpPr>
      <p:grpSpPr>
        <a:xfrm>
          <a:off x="0" y="0"/>
          <a:ext cx="0" cy="0"/>
          <a:chOff x="0" y="0"/>
          <a:chExt cx="0" cy="0"/>
        </a:xfrm>
      </p:grpSpPr>
      <p:grpSp>
        <p:nvGrpSpPr>
          <p:cNvPr id="326" name="Google Shape;326;p19"/>
          <p:cNvGrpSpPr/>
          <p:nvPr/>
        </p:nvGrpSpPr>
        <p:grpSpPr>
          <a:xfrm>
            <a:off x="59" y="-26"/>
            <a:ext cx="9143974" cy="5143559"/>
            <a:chOff x="59" y="-26"/>
            <a:chExt cx="9143974" cy="5143559"/>
          </a:xfrm>
        </p:grpSpPr>
        <p:sp>
          <p:nvSpPr>
            <p:cNvPr id="327" name="Google Shape;327;p19"/>
            <p:cNvSpPr/>
            <p:nvPr/>
          </p:nvSpPr>
          <p:spPr>
            <a:xfrm rot="5400000" flipH="1">
              <a:off x="4182008" y="-348742"/>
              <a:ext cx="4613309" cy="5310740"/>
            </a:xfrm>
            <a:custGeom>
              <a:avLst/>
              <a:gdLst/>
              <a:ahLst/>
              <a:cxnLst/>
              <a:rect l="l" t="t" r="r" b="b"/>
              <a:pathLst>
                <a:path w="51035" h="58752" extrusionOk="0">
                  <a:moveTo>
                    <a:pt x="1034" y="1"/>
                  </a:moveTo>
                  <a:cubicBezTo>
                    <a:pt x="0" y="4499"/>
                    <a:pt x="426" y="9271"/>
                    <a:pt x="2219" y="13496"/>
                  </a:cubicBezTo>
                  <a:cubicBezTo>
                    <a:pt x="4438" y="18694"/>
                    <a:pt x="8754" y="22949"/>
                    <a:pt x="13952" y="25138"/>
                  </a:cubicBezTo>
                  <a:cubicBezTo>
                    <a:pt x="17630" y="26658"/>
                    <a:pt x="21825" y="27235"/>
                    <a:pt x="24834" y="29849"/>
                  </a:cubicBezTo>
                  <a:cubicBezTo>
                    <a:pt x="27357" y="32038"/>
                    <a:pt x="28603" y="35320"/>
                    <a:pt x="29423" y="38573"/>
                  </a:cubicBezTo>
                  <a:cubicBezTo>
                    <a:pt x="30214" y="41795"/>
                    <a:pt x="30700" y="45138"/>
                    <a:pt x="32037" y="48208"/>
                  </a:cubicBezTo>
                  <a:cubicBezTo>
                    <a:pt x="33892" y="52372"/>
                    <a:pt x="37418" y="55746"/>
                    <a:pt x="41643" y="57479"/>
                  </a:cubicBezTo>
                  <a:cubicBezTo>
                    <a:pt x="43744" y="58324"/>
                    <a:pt x="46016" y="58752"/>
                    <a:pt x="48292" y="58752"/>
                  </a:cubicBezTo>
                  <a:cubicBezTo>
                    <a:pt x="49209" y="58752"/>
                    <a:pt x="50127" y="58682"/>
                    <a:pt x="51035" y="58543"/>
                  </a:cubicBezTo>
                  <a:lnTo>
                    <a:pt x="5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rot="5400000" flipH="1">
              <a:off x="-869766" y="1125338"/>
              <a:ext cx="4888019" cy="3148371"/>
            </a:xfrm>
            <a:custGeom>
              <a:avLst/>
              <a:gdLst/>
              <a:ahLst/>
              <a:cxnLst/>
              <a:rect l="l" t="t" r="r" b="b"/>
              <a:pathLst>
                <a:path w="54074" h="34830" extrusionOk="0">
                  <a:moveTo>
                    <a:pt x="10434" y="1"/>
                  </a:moveTo>
                  <a:cubicBezTo>
                    <a:pt x="9231" y="1"/>
                    <a:pt x="8029" y="123"/>
                    <a:pt x="6869" y="361"/>
                  </a:cubicBezTo>
                  <a:cubicBezTo>
                    <a:pt x="4468" y="847"/>
                    <a:pt x="2189" y="1728"/>
                    <a:pt x="0" y="2792"/>
                  </a:cubicBezTo>
                  <a:lnTo>
                    <a:pt x="0" y="34829"/>
                  </a:lnTo>
                  <a:lnTo>
                    <a:pt x="54074" y="34829"/>
                  </a:lnTo>
                  <a:cubicBezTo>
                    <a:pt x="53041" y="29844"/>
                    <a:pt x="48420" y="25650"/>
                    <a:pt x="43284" y="25467"/>
                  </a:cubicBezTo>
                  <a:cubicBezTo>
                    <a:pt x="43126" y="25461"/>
                    <a:pt x="42967" y="25458"/>
                    <a:pt x="42809" y="25458"/>
                  </a:cubicBezTo>
                  <a:cubicBezTo>
                    <a:pt x="40146" y="25458"/>
                    <a:pt x="37420" y="26294"/>
                    <a:pt x="34803" y="26294"/>
                  </a:cubicBezTo>
                  <a:cubicBezTo>
                    <a:pt x="33801" y="26294"/>
                    <a:pt x="32815" y="26171"/>
                    <a:pt x="31855" y="25832"/>
                  </a:cubicBezTo>
                  <a:cubicBezTo>
                    <a:pt x="28025" y="24464"/>
                    <a:pt x="26080" y="20209"/>
                    <a:pt x="25168" y="16227"/>
                  </a:cubicBezTo>
                  <a:cubicBezTo>
                    <a:pt x="24256" y="12276"/>
                    <a:pt x="23800" y="7990"/>
                    <a:pt x="21338" y="4768"/>
                  </a:cubicBezTo>
                  <a:cubicBezTo>
                    <a:pt x="18835" y="1485"/>
                    <a:pt x="14625" y="1"/>
                    <a:pt x="10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 name="Google Shape;329;p19"/>
          <p:cNvGrpSpPr/>
          <p:nvPr/>
        </p:nvGrpSpPr>
        <p:grpSpPr>
          <a:xfrm flipH="1">
            <a:off x="211734" y="148088"/>
            <a:ext cx="8629626" cy="4861088"/>
            <a:chOff x="211734" y="148088"/>
            <a:chExt cx="8629626" cy="4861088"/>
          </a:xfrm>
        </p:grpSpPr>
        <p:grpSp>
          <p:nvGrpSpPr>
            <p:cNvPr id="330" name="Google Shape;330;p19"/>
            <p:cNvGrpSpPr/>
            <p:nvPr/>
          </p:nvGrpSpPr>
          <p:grpSpPr>
            <a:xfrm flipH="1">
              <a:off x="211734" y="148088"/>
              <a:ext cx="8629626" cy="4824883"/>
              <a:chOff x="364134" y="148088"/>
              <a:chExt cx="8629626" cy="4824883"/>
            </a:xfrm>
          </p:grpSpPr>
          <p:sp>
            <p:nvSpPr>
              <p:cNvPr id="331" name="Google Shape;331;p19"/>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19"/>
              <p:cNvGrpSpPr/>
              <p:nvPr/>
            </p:nvGrpSpPr>
            <p:grpSpPr>
              <a:xfrm>
                <a:off x="364134" y="148088"/>
                <a:ext cx="8629626" cy="4306408"/>
                <a:chOff x="364134" y="148088"/>
                <a:chExt cx="8629626" cy="4306408"/>
              </a:xfrm>
            </p:grpSpPr>
            <p:sp>
              <p:nvSpPr>
                <p:cNvPr id="333" name="Google Shape;333;p19"/>
                <p:cNvSpPr/>
                <p:nvPr/>
              </p:nvSpPr>
              <p:spPr>
                <a:xfrm>
                  <a:off x="5992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a:off x="4144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9"/>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1" name="Google Shape;341;p19"/>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 name="Google Shape;342;p19"/>
          <p:cNvSpPr txBox="1">
            <a:spLocks noGrp="1"/>
          </p:cNvSpPr>
          <p:nvPr>
            <p:ph type="title"/>
          </p:nvPr>
        </p:nvSpPr>
        <p:spPr>
          <a:xfrm>
            <a:off x="713100" y="463325"/>
            <a:ext cx="7717800" cy="457200"/>
          </a:xfrm>
          <a:prstGeom prst="rect">
            <a:avLst/>
          </a:prstGeom>
        </p:spPr>
        <p:txBody>
          <a:bodyPr spcFirstLastPara="1" wrap="square" lIns="0" tIns="0" rIns="0" bIns="0" anchor="t" anchorCtr="0">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3" name="Google Shape;343;p19"/>
          <p:cNvSpPr txBox="1">
            <a:spLocks noGrp="1"/>
          </p:cNvSpPr>
          <p:nvPr>
            <p:ph type="subTitle" idx="1"/>
          </p:nvPr>
        </p:nvSpPr>
        <p:spPr>
          <a:xfrm>
            <a:off x="713100" y="3215058"/>
            <a:ext cx="21672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4" name="Google Shape;344;p19"/>
          <p:cNvSpPr txBox="1">
            <a:spLocks noGrp="1"/>
          </p:cNvSpPr>
          <p:nvPr>
            <p:ph type="subTitle" idx="2"/>
          </p:nvPr>
        </p:nvSpPr>
        <p:spPr>
          <a:xfrm>
            <a:off x="713101" y="2571756"/>
            <a:ext cx="21672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b="1">
                <a:solidFill>
                  <a:schemeClr val="lt1"/>
                </a:solidFill>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345" name="Google Shape;345;p19"/>
          <p:cNvSpPr txBox="1">
            <a:spLocks noGrp="1"/>
          </p:cNvSpPr>
          <p:nvPr>
            <p:ph type="subTitle" idx="3"/>
          </p:nvPr>
        </p:nvSpPr>
        <p:spPr>
          <a:xfrm>
            <a:off x="3488400" y="3215058"/>
            <a:ext cx="21672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6" name="Google Shape;346;p19"/>
          <p:cNvSpPr txBox="1">
            <a:spLocks noGrp="1"/>
          </p:cNvSpPr>
          <p:nvPr>
            <p:ph type="subTitle" idx="4"/>
          </p:nvPr>
        </p:nvSpPr>
        <p:spPr>
          <a:xfrm>
            <a:off x="3488401" y="2571756"/>
            <a:ext cx="21672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b="1">
                <a:solidFill>
                  <a:schemeClr val="lt1"/>
                </a:solidFill>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347" name="Google Shape;347;p19"/>
          <p:cNvSpPr txBox="1">
            <a:spLocks noGrp="1"/>
          </p:cNvSpPr>
          <p:nvPr>
            <p:ph type="subTitle" idx="5"/>
          </p:nvPr>
        </p:nvSpPr>
        <p:spPr>
          <a:xfrm>
            <a:off x="6263700" y="3215058"/>
            <a:ext cx="21672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8" name="Google Shape;348;p19"/>
          <p:cNvSpPr txBox="1">
            <a:spLocks noGrp="1"/>
          </p:cNvSpPr>
          <p:nvPr>
            <p:ph type="subTitle" idx="6"/>
          </p:nvPr>
        </p:nvSpPr>
        <p:spPr>
          <a:xfrm>
            <a:off x="6263701" y="2571756"/>
            <a:ext cx="21672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b="1">
                <a:solidFill>
                  <a:schemeClr val="lt1"/>
                </a:solidFill>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2">
  <p:cSld name="BLANK_6">
    <p:bg>
      <p:bgPr>
        <a:solidFill>
          <a:schemeClr val="lt2"/>
        </a:solidFill>
        <a:effectLst/>
      </p:bgPr>
    </p:bg>
    <p:spTree>
      <p:nvGrpSpPr>
        <p:cNvPr id="1" name="Shape 349"/>
        <p:cNvGrpSpPr/>
        <p:nvPr/>
      </p:nvGrpSpPr>
      <p:grpSpPr>
        <a:xfrm>
          <a:off x="0" y="0"/>
          <a:ext cx="0" cy="0"/>
          <a:chOff x="0" y="0"/>
          <a:chExt cx="0" cy="0"/>
        </a:xfrm>
      </p:grpSpPr>
      <p:grpSp>
        <p:nvGrpSpPr>
          <p:cNvPr id="350" name="Google Shape;350;p20"/>
          <p:cNvGrpSpPr/>
          <p:nvPr/>
        </p:nvGrpSpPr>
        <p:grpSpPr>
          <a:xfrm>
            <a:off x="59" y="-26"/>
            <a:ext cx="9143974" cy="5143559"/>
            <a:chOff x="59" y="-26"/>
            <a:chExt cx="9143974" cy="5143559"/>
          </a:xfrm>
        </p:grpSpPr>
        <p:sp>
          <p:nvSpPr>
            <p:cNvPr id="351" name="Google Shape;351;p20"/>
            <p:cNvSpPr/>
            <p:nvPr/>
          </p:nvSpPr>
          <p:spPr>
            <a:xfrm rot="5400000" flipH="1">
              <a:off x="4182008" y="-348742"/>
              <a:ext cx="4613309" cy="5310740"/>
            </a:xfrm>
            <a:custGeom>
              <a:avLst/>
              <a:gdLst/>
              <a:ahLst/>
              <a:cxnLst/>
              <a:rect l="l" t="t" r="r" b="b"/>
              <a:pathLst>
                <a:path w="51035" h="58752" extrusionOk="0">
                  <a:moveTo>
                    <a:pt x="1034" y="1"/>
                  </a:moveTo>
                  <a:cubicBezTo>
                    <a:pt x="0" y="4499"/>
                    <a:pt x="426" y="9271"/>
                    <a:pt x="2219" y="13496"/>
                  </a:cubicBezTo>
                  <a:cubicBezTo>
                    <a:pt x="4438" y="18694"/>
                    <a:pt x="8754" y="22949"/>
                    <a:pt x="13952" y="25138"/>
                  </a:cubicBezTo>
                  <a:cubicBezTo>
                    <a:pt x="17630" y="26658"/>
                    <a:pt x="21825" y="27235"/>
                    <a:pt x="24834" y="29849"/>
                  </a:cubicBezTo>
                  <a:cubicBezTo>
                    <a:pt x="27357" y="32038"/>
                    <a:pt x="28603" y="35320"/>
                    <a:pt x="29423" y="38573"/>
                  </a:cubicBezTo>
                  <a:cubicBezTo>
                    <a:pt x="30214" y="41795"/>
                    <a:pt x="30700" y="45138"/>
                    <a:pt x="32037" y="48208"/>
                  </a:cubicBezTo>
                  <a:cubicBezTo>
                    <a:pt x="33892" y="52372"/>
                    <a:pt x="37418" y="55746"/>
                    <a:pt x="41643" y="57479"/>
                  </a:cubicBezTo>
                  <a:cubicBezTo>
                    <a:pt x="43744" y="58324"/>
                    <a:pt x="46016" y="58752"/>
                    <a:pt x="48292" y="58752"/>
                  </a:cubicBezTo>
                  <a:cubicBezTo>
                    <a:pt x="49209" y="58752"/>
                    <a:pt x="50127" y="58682"/>
                    <a:pt x="51035" y="58543"/>
                  </a:cubicBezTo>
                  <a:lnTo>
                    <a:pt x="5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0"/>
            <p:cNvSpPr/>
            <p:nvPr/>
          </p:nvSpPr>
          <p:spPr>
            <a:xfrm rot="5400000" flipH="1">
              <a:off x="-869766" y="1125338"/>
              <a:ext cx="4888019" cy="3148371"/>
            </a:xfrm>
            <a:custGeom>
              <a:avLst/>
              <a:gdLst/>
              <a:ahLst/>
              <a:cxnLst/>
              <a:rect l="l" t="t" r="r" b="b"/>
              <a:pathLst>
                <a:path w="54074" h="34830" extrusionOk="0">
                  <a:moveTo>
                    <a:pt x="10434" y="1"/>
                  </a:moveTo>
                  <a:cubicBezTo>
                    <a:pt x="9231" y="1"/>
                    <a:pt x="8029" y="123"/>
                    <a:pt x="6869" y="361"/>
                  </a:cubicBezTo>
                  <a:cubicBezTo>
                    <a:pt x="4468" y="847"/>
                    <a:pt x="2189" y="1728"/>
                    <a:pt x="0" y="2792"/>
                  </a:cubicBezTo>
                  <a:lnTo>
                    <a:pt x="0" y="34829"/>
                  </a:lnTo>
                  <a:lnTo>
                    <a:pt x="54074" y="34829"/>
                  </a:lnTo>
                  <a:cubicBezTo>
                    <a:pt x="53041" y="29844"/>
                    <a:pt x="48420" y="25650"/>
                    <a:pt x="43284" y="25467"/>
                  </a:cubicBezTo>
                  <a:cubicBezTo>
                    <a:pt x="43126" y="25461"/>
                    <a:pt x="42967" y="25458"/>
                    <a:pt x="42809" y="25458"/>
                  </a:cubicBezTo>
                  <a:cubicBezTo>
                    <a:pt x="40146" y="25458"/>
                    <a:pt x="37420" y="26294"/>
                    <a:pt x="34803" y="26294"/>
                  </a:cubicBezTo>
                  <a:cubicBezTo>
                    <a:pt x="33801" y="26294"/>
                    <a:pt x="32815" y="26171"/>
                    <a:pt x="31855" y="25832"/>
                  </a:cubicBezTo>
                  <a:cubicBezTo>
                    <a:pt x="28025" y="24464"/>
                    <a:pt x="26080" y="20209"/>
                    <a:pt x="25168" y="16227"/>
                  </a:cubicBezTo>
                  <a:cubicBezTo>
                    <a:pt x="24256" y="12276"/>
                    <a:pt x="23800" y="7990"/>
                    <a:pt x="21338" y="4768"/>
                  </a:cubicBezTo>
                  <a:cubicBezTo>
                    <a:pt x="18835" y="1485"/>
                    <a:pt x="14625" y="1"/>
                    <a:pt x="10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20"/>
          <p:cNvGrpSpPr/>
          <p:nvPr/>
        </p:nvGrpSpPr>
        <p:grpSpPr>
          <a:xfrm flipH="1">
            <a:off x="211734" y="148088"/>
            <a:ext cx="8629626" cy="4861088"/>
            <a:chOff x="211734" y="148088"/>
            <a:chExt cx="8629626" cy="4861088"/>
          </a:xfrm>
        </p:grpSpPr>
        <p:grpSp>
          <p:nvGrpSpPr>
            <p:cNvPr id="354" name="Google Shape;354;p20"/>
            <p:cNvGrpSpPr/>
            <p:nvPr/>
          </p:nvGrpSpPr>
          <p:grpSpPr>
            <a:xfrm flipH="1">
              <a:off x="211734" y="148088"/>
              <a:ext cx="8629626" cy="4824883"/>
              <a:chOff x="364134" y="148088"/>
              <a:chExt cx="8629626" cy="4824883"/>
            </a:xfrm>
          </p:grpSpPr>
          <p:sp>
            <p:nvSpPr>
              <p:cNvPr id="355" name="Google Shape;355;p20"/>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 name="Google Shape;356;p20"/>
              <p:cNvGrpSpPr/>
              <p:nvPr/>
            </p:nvGrpSpPr>
            <p:grpSpPr>
              <a:xfrm>
                <a:off x="364134" y="148088"/>
                <a:ext cx="8629626" cy="4306408"/>
                <a:chOff x="364134" y="148088"/>
                <a:chExt cx="8629626" cy="4306408"/>
              </a:xfrm>
            </p:grpSpPr>
            <p:sp>
              <p:nvSpPr>
                <p:cNvPr id="357" name="Google Shape;357;p20"/>
                <p:cNvSpPr/>
                <p:nvPr/>
              </p:nvSpPr>
              <p:spPr>
                <a:xfrm>
                  <a:off x="5992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p:nvPr/>
              </p:nvSpPr>
              <p:spPr>
                <a:xfrm>
                  <a:off x="4144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0"/>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0"/>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0"/>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0"/>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0"/>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0"/>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5" name="Google Shape;365;p20"/>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6" name="Google Shape;366;p20"/>
          <p:cNvSpPr txBox="1">
            <a:spLocks noGrp="1"/>
          </p:cNvSpPr>
          <p:nvPr>
            <p:ph type="title"/>
          </p:nvPr>
        </p:nvSpPr>
        <p:spPr>
          <a:xfrm>
            <a:off x="713100" y="463325"/>
            <a:ext cx="7717800" cy="457200"/>
          </a:xfrm>
          <a:prstGeom prst="rect">
            <a:avLst/>
          </a:prstGeom>
        </p:spPr>
        <p:txBody>
          <a:bodyPr spcFirstLastPara="1" wrap="square" lIns="0" tIns="0" rIns="0" bIns="0"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7" name="Google Shape;367;p20"/>
          <p:cNvSpPr txBox="1">
            <a:spLocks noGrp="1"/>
          </p:cNvSpPr>
          <p:nvPr>
            <p:ph type="subTitle" idx="1"/>
          </p:nvPr>
        </p:nvSpPr>
        <p:spPr>
          <a:xfrm>
            <a:off x="6007800" y="4103700"/>
            <a:ext cx="2194500" cy="50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68" name="Google Shape;368;p20"/>
          <p:cNvSpPr txBox="1">
            <a:spLocks noGrp="1"/>
          </p:cNvSpPr>
          <p:nvPr>
            <p:ph type="subTitle" idx="2"/>
          </p:nvPr>
        </p:nvSpPr>
        <p:spPr>
          <a:xfrm>
            <a:off x="6007800" y="3633600"/>
            <a:ext cx="21945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b="1">
                <a:solidFill>
                  <a:schemeClr val="lt1"/>
                </a:solidFill>
              </a:defRPr>
            </a:lvl1pPr>
            <a:lvl2pPr lvl="1" rtl="0">
              <a:lnSpc>
                <a:spcPct val="100000"/>
              </a:lnSpc>
              <a:spcBef>
                <a:spcPts val="0"/>
              </a:spcBef>
              <a:spcAft>
                <a:spcPts val="0"/>
              </a:spcAft>
              <a:buSzPts val="1800"/>
              <a:buNone/>
              <a:defRPr sz="1800" b="1"/>
            </a:lvl2pPr>
            <a:lvl3pPr lvl="2" rtl="0">
              <a:lnSpc>
                <a:spcPct val="100000"/>
              </a:lnSpc>
              <a:spcBef>
                <a:spcPts val="0"/>
              </a:spcBef>
              <a:spcAft>
                <a:spcPts val="0"/>
              </a:spcAft>
              <a:buSzPts val="1800"/>
              <a:buNone/>
              <a:defRPr sz="1800" b="1"/>
            </a:lvl3pPr>
            <a:lvl4pPr lvl="3" rtl="0">
              <a:lnSpc>
                <a:spcPct val="100000"/>
              </a:lnSpc>
              <a:spcBef>
                <a:spcPts val="0"/>
              </a:spcBef>
              <a:spcAft>
                <a:spcPts val="0"/>
              </a:spcAft>
              <a:buSzPts val="1800"/>
              <a:buNone/>
              <a:defRPr sz="1800" b="1"/>
            </a:lvl4pPr>
            <a:lvl5pPr lvl="4" rtl="0">
              <a:lnSpc>
                <a:spcPct val="100000"/>
              </a:lnSpc>
              <a:spcBef>
                <a:spcPts val="0"/>
              </a:spcBef>
              <a:spcAft>
                <a:spcPts val="0"/>
              </a:spcAft>
              <a:buSzPts val="1800"/>
              <a:buNone/>
              <a:defRPr sz="1800" b="1"/>
            </a:lvl5pPr>
            <a:lvl6pPr lvl="5" rtl="0">
              <a:lnSpc>
                <a:spcPct val="100000"/>
              </a:lnSpc>
              <a:spcBef>
                <a:spcPts val="0"/>
              </a:spcBef>
              <a:spcAft>
                <a:spcPts val="0"/>
              </a:spcAft>
              <a:buSzPts val="1800"/>
              <a:buNone/>
              <a:defRPr sz="1800" b="1"/>
            </a:lvl6pPr>
            <a:lvl7pPr lvl="6" rtl="0">
              <a:lnSpc>
                <a:spcPct val="100000"/>
              </a:lnSpc>
              <a:spcBef>
                <a:spcPts val="0"/>
              </a:spcBef>
              <a:spcAft>
                <a:spcPts val="0"/>
              </a:spcAft>
              <a:buSzPts val="1800"/>
              <a:buNone/>
              <a:defRPr sz="1800" b="1"/>
            </a:lvl7pPr>
            <a:lvl8pPr lvl="7" rtl="0">
              <a:lnSpc>
                <a:spcPct val="100000"/>
              </a:lnSpc>
              <a:spcBef>
                <a:spcPts val="0"/>
              </a:spcBef>
              <a:spcAft>
                <a:spcPts val="0"/>
              </a:spcAft>
              <a:buSzPts val="1800"/>
              <a:buNone/>
              <a:defRPr sz="1800" b="1"/>
            </a:lvl8pPr>
            <a:lvl9pPr lvl="8" rtl="0">
              <a:lnSpc>
                <a:spcPct val="100000"/>
              </a:lnSpc>
              <a:spcBef>
                <a:spcPts val="0"/>
              </a:spcBef>
              <a:spcAft>
                <a:spcPts val="0"/>
              </a:spcAft>
              <a:buSzPts val="1800"/>
              <a:buNone/>
              <a:defRPr sz="1800" b="1"/>
            </a:lvl9pPr>
          </a:lstStyle>
          <a:p>
            <a:endParaRPr/>
          </a:p>
        </p:txBody>
      </p:sp>
      <p:sp>
        <p:nvSpPr>
          <p:cNvPr id="369" name="Google Shape;369;p20"/>
          <p:cNvSpPr txBox="1">
            <a:spLocks noGrp="1"/>
          </p:cNvSpPr>
          <p:nvPr>
            <p:ph type="subTitle" idx="3"/>
          </p:nvPr>
        </p:nvSpPr>
        <p:spPr>
          <a:xfrm>
            <a:off x="941705" y="4103700"/>
            <a:ext cx="2194500" cy="50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1"/>
                </a:solidFill>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370" name="Google Shape;370;p20"/>
          <p:cNvSpPr txBox="1">
            <a:spLocks noGrp="1"/>
          </p:cNvSpPr>
          <p:nvPr>
            <p:ph type="subTitle" idx="4"/>
          </p:nvPr>
        </p:nvSpPr>
        <p:spPr>
          <a:xfrm>
            <a:off x="941705" y="3633600"/>
            <a:ext cx="21945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b="1">
                <a:solidFill>
                  <a:schemeClr val="lt1"/>
                </a:solidFill>
              </a:defRPr>
            </a:lvl1pPr>
            <a:lvl2pPr lvl="1" algn="r" rtl="0">
              <a:lnSpc>
                <a:spcPct val="100000"/>
              </a:lnSpc>
              <a:spcBef>
                <a:spcPts val="0"/>
              </a:spcBef>
              <a:spcAft>
                <a:spcPts val="0"/>
              </a:spcAft>
              <a:buSzPts val="1800"/>
              <a:buNone/>
              <a:defRPr sz="1800" b="1"/>
            </a:lvl2pPr>
            <a:lvl3pPr lvl="2" algn="r" rtl="0">
              <a:lnSpc>
                <a:spcPct val="100000"/>
              </a:lnSpc>
              <a:spcBef>
                <a:spcPts val="0"/>
              </a:spcBef>
              <a:spcAft>
                <a:spcPts val="0"/>
              </a:spcAft>
              <a:buSzPts val="1800"/>
              <a:buNone/>
              <a:defRPr sz="1800" b="1"/>
            </a:lvl3pPr>
            <a:lvl4pPr lvl="3" algn="r" rtl="0">
              <a:lnSpc>
                <a:spcPct val="100000"/>
              </a:lnSpc>
              <a:spcBef>
                <a:spcPts val="0"/>
              </a:spcBef>
              <a:spcAft>
                <a:spcPts val="0"/>
              </a:spcAft>
              <a:buSzPts val="1800"/>
              <a:buNone/>
              <a:defRPr sz="1800" b="1"/>
            </a:lvl4pPr>
            <a:lvl5pPr lvl="4" algn="r" rtl="0">
              <a:lnSpc>
                <a:spcPct val="100000"/>
              </a:lnSpc>
              <a:spcBef>
                <a:spcPts val="0"/>
              </a:spcBef>
              <a:spcAft>
                <a:spcPts val="0"/>
              </a:spcAft>
              <a:buSzPts val="1800"/>
              <a:buNone/>
              <a:defRPr sz="1800" b="1"/>
            </a:lvl5pPr>
            <a:lvl6pPr lvl="5" algn="r" rtl="0">
              <a:lnSpc>
                <a:spcPct val="100000"/>
              </a:lnSpc>
              <a:spcBef>
                <a:spcPts val="0"/>
              </a:spcBef>
              <a:spcAft>
                <a:spcPts val="0"/>
              </a:spcAft>
              <a:buSzPts val="1800"/>
              <a:buNone/>
              <a:defRPr sz="1800" b="1"/>
            </a:lvl6pPr>
            <a:lvl7pPr lvl="6" algn="r" rtl="0">
              <a:lnSpc>
                <a:spcPct val="100000"/>
              </a:lnSpc>
              <a:spcBef>
                <a:spcPts val="0"/>
              </a:spcBef>
              <a:spcAft>
                <a:spcPts val="0"/>
              </a:spcAft>
              <a:buSzPts val="1800"/>
              <a:buNone/>
              <a:defRPr sz="1800" b="1"/>
            </a:lvl7pPr>
            <a:lvl8pPr lvl="7" algn="r" rtl="0">
              <a:lnSpc>
                <a:spcPct val="100000"/>
              </a:lnSpc>
              <a:spcBef>
                <a:spcPts val="0"/>
              </a:spcBef>
              <a:spcAft>
                <a:spcPts val="0"/>
              </a:spcAft>
              <a:buSzPts val="1800"/>
              <a:buNone/>
              <a:defRPr sz="1800" b="1"/>
            </a:lvl8pPr>
            <a:lvl9pPr lvl="8" algn="r" rtl="0">
              <a:lnSpc>
                <a:spcPct val="100000"/>
              </a:lnSpc>
              <a:spcBef>
                <a:spcPts val="0"/>
              </a:spcBef>
              <a:spcAft>
                <a:spcPts val="0"/>
              </a:spcAft>
              <a:buSzPts val="1800"/>
              <a:buNone/>
              <a:defRPr sz="1800" b="1"/>
            </a:lvl9pPr>
          </a:lstStyle>
          <a:p>
            <a:endParaRPr/>
          </a:p>
        </p:txBody>
      </p:sp>
      <p:sp>
        <p:nvSpPr>
          <p:cNvPr id="371" name="Google Shape;371;p20"/>
          <p:cNvSpPr txBox="1">
            <a:spLocks noGrp="1"/>
          </p:cNvSpPr>
          <p:nvPr>
            <p:ph type="subTitle" idx="5"/>
          </p:nvPr>
        </p:nvSpPr>
        <p:spPr>
          <a:xfrm>
            <a:off x="3474754" y="4103700"/>
            <a:ext cx="2194500" cy="50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1"/>
                </a:solidFill>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372" name="Google Shape;372;p20"/>
          <p:cNvSpPr txBox="1">
            <a:spLocks noGrp="1"/>
          </p:cNvSpPr>
          <p:nvPr>
            <p:ph type="subTitle" idx="6"/>
          </p:nvPr>
        </p:nvSpPr>
        <p:spPr>
          <a:xfrm>
            <a:off x="3474754" y="3633597"/>
            <a:ext cx="21945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b="1">
                <a:solidFill>
                  <a:schemeClr val="lt1"/>
                </a:solidFill>
              </a:defRPr>
            </a:lvl1pPr>
            <a:lvl2pPr lvl="1" algn="r" rtl="0">
              <a:lnSpc>
                <a:spcPct val="100000"/>
              </a:lnSpc>
              <a:spcBef>
                <a:spcPts val="0"/>
              </a:spcBef>
              <a:spcAft>
                <a:spcPts val="0"/>
              </a:spcAft>
              <a:buSzPts val="1800"/>
              <a:buNone/>
              <a:defRPr sz="1800" b="1"/>
            </a:lvl2pPr>
            <a:lvl3pPr lvl="2" algn="r" rtl="0">
              <a:lnSpc>
                <a:spcPct val="100000"/>
              </a:lnSpc>
              <a:spcBef>
                <a:spcPts val="0"/>
              </a:spcBef>
              <a:spcAft>
                <a:spcPts val="0"/>
              </a:spcAft>
              <a:buSzPts val="1800"/>
              <a:buNone/>
              <a:defRPr sz="1800" b="1"/>
            </a:lvl3pPr>
            <a:lvl4pPr lvl="3" algn="r" rtl="0">
              <a:lnSpc>
                <a:spcPct val="100000"/>
              </a:lnSpc>
              <a:spcBef>
                <a:spcPts val="0"/>
              </a:spcBef>
              <a:spcAft>
                <a:spcPts val="0"/>
              </a:spcAft>
              <a:buSzPts val="1800"/>
              <a:buNone/>
              <a:defRPr sz="1800" b="1"/>
            </a:lvl4pPr>
            <a:lvl5pPr lvl="4" algn="r" rtl="0">
              <a:lnSpc>
                <a:spcPct val="100000"/>
              </a:lnSpc>
              <a:spcBef>
                <a:spcPts val="0"/>
              </a:spcBef>
              <a:spcAft>
                <a:spcPts val="0"/>
              </a:spcAft>
              <a:buSzPts val="1800"/>
              <a:buNone/>
              <a:defRPr sz="1800" b="1"/>
            </a:lvl5pPr>
            <a:lvl6pPr lvl="5" algn="r" rtl="0">
              <a:lnSpc>
                <a:spcPct val="100000"/>
              </a:lnSpc>
              <a:spcBef>
                <a:spcPts val="0"/>
              </a:spcBef>
              <a:spcAft>
                <a:spcPts val="0"/>
              </a:spcAft>
              <a:buSzPts val="1800"/>
              <a:buNone/>
              <a:defRPr sz="1800" b="1"/>
            </a:lvl6pPr>
            <a:lvl7pPr lvl="6" algn="r" rtl="0">
              <a:lnSpc>
                <a:spcPct val="100000"/>
              </a:lnSpc>
              <a:spcBef>
                <a:spcPts val="0"/>
              </a:spcBef>
              <a:spcAft>
                <a:spcPts val="0"/>
              </a:spcAft>
              <a:buSzPts val="1800"/>
              <a:buNone/>
              <a:defRPr sz="1800" b="1"/>
            </a:lvl7pPr>
            <a:lvl8pPr lvl="7" algn="r" rtl="0">
              <a:lnSpc>
                <a:spcPct val="100000"/>
              </a:lnSpc>
              <a:spcBef>
                <a:spcPts val="0"/>
              </a:spcBef>
              <a:spcAft>
                <a:spcPts val="0"/>
              </a:spcAft>
              <a:buSzPts val="1800"/>
              <a:buNone/>
              <a:defRPr sz="1800" b="1"/>
            </a:lvl8pPr>
            <a:lvl9pPr lvl="8" algn="r" rtl="0">
              <a:lnSpc>
                <a:spcPct val="100000"/>
              </a:lnSpc>
              <a:spcBef>
                <a:spcPts val="0"/>
              </a:spcBef>
              <a:spcAft>
                <a:spcPts val="0"/>
              </a:spcAft>
              <a:buSzPts val="1800"/>
              <a:buNone/>
              <a:defRPr sz="1800" b="1"/>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2"/>
        </a:solidFill>
        <a:effectLst/>
      </p:bgPr>
    </p:bg>
    <p:spTree>
      <p:nvGrpSpPr>
        <p:cNvPr id="1" name="Shape 27"/>
        <p:cNvGrpSpPr/>
        <p:nvPr/>
      </p:nvGrpSpPr>
      <p:grpSpPr>
        <a:xfrm>
          <a:off x="0" y="0"/>
          <a:ext cx="0" cy="0"/>
          <a:chOff x="0" y="0"/>
          <a:chExt cx="0" cy="0"/>
        </a:xfrm>
      </p:grpSpPr>
      <p:grpSp>
        <p:nvGrpSpPr>
          <p:cNvPr id="28" name="Google Shape;28;p3"/>
          <p:cNvGrpSpPr/>
          <p:nvPr/>
        </p:nvGrpSpPr>
        <p:grpSpPr>
          <a:xfrm>
            <a:off x="33" y="33"/>
            <a:ext cx="9144038" cy="5143509"/>
            <a:chOff x="33" y="33"/>
            <a:chExt cx="9144038" cy="5143509"/>
          </a:xfrm>
        </p:grpSpPr>
        <p:sp>
          <p:nvSpPr>
            <p:cNvPr id="29" name="Google Shape;29;p3"/>
            <p:cNvSpPr/>
            <p:nvPr/>
          </p:nvSpPr>
          <p:spPr>
            <a:xfrm rot="-5400000" flipH="1">
              <a:off x="-62643" y="62709"/>
              <a:ext cx="4206596" cy="4081244"/>
            </a:xfrm>
            <a:custGeom>
              <a:avLst/>
              <a:gdLst/>
              <a:ahLst/>
              <a:cxnLst/>
              <a:rect l="l" t="t" r="r" b="b"/>
              <a:pathLst>
                <a:path w="46537" h="45149" extrusionOk="0">
                  <a:moveTo>
                    <a:pt x="1" y="0"/>
                  </a:moveTo>
                  <a:lnTo>
                    <a:pt x="1" y="43314"/>
                  </a:lnTo>
                  <a:cubicBezTo>
                    <a:pt x="2023" y="44507"/>
                    <a:pt x="4369" y="45149"/>
                    <a:pt x="6716" y="45149"/>
                  </a:cubicBezTo>
                  <a:cubicBezTo>
                    <a:pt x="7895" y="45149"/>
                    <a:pt x="9075" y="44987"/>
                    <a:pt x="10214" y="44651"/>
                  </a:cubicBezTo>
                  <a:cubicBezTo>
                    <a:pt x="14803" y="43283"/>
                    <a:pt x="18451" y="39119"/>
                    <a:pt x="19211" y="34378"/>
                  </a:cubicBezTo>
                  <a:cubicBezTo>
                    <a:pt x="19849" y="30578"/>
                    <a:pt x="18815" y="26262"/>
                    <a:pt x="21095" y="23131"/>
                  </a:cubicBezTo>
                  <a:cubicBezTo>
                    <a:pt x="22706" y="20912"/>
                    <a:pt x="25624" y="20000"/>
                    <a:pt x="28360" y="19696"/>
                  </a:cubicBezTo>
                  <a:cubicBezTo>
                    <a:pt x="31126" y="19393"/>
                    <a:pt x="33922" y="19545"/>
                    <a:pt x="36597" y="18845"/>
                  </a:cubicBezTo>
                  <a:cubicBezTo>
                    <a:pt x="41035" y="17660"/>
                    <a:pt x="44652" y="13952"/>
                    <a:pt x="45776" y="9514"/>
                  </a:cubicBezTo>
                  <a:cubicBezTo>
                    <a:pt x="46536" y="6322"/>
                    <a:pt x="45989" y="2857"/>
                    <a:pt x="444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5400000" flipH="1">
              <a:off x="5465854" y="1465326"/>
              <a:ext cx="3393334" cy="3963098"/>
            </a:xfrm>
            <a:custGeom>
              <a:avLst/>
              <a:gdLst/>
              <a:ahLst/>
              <a:cxnLst/>
              <a:rect l="l" t="t" r="r" b="b"/>
              <a:pathLst>
                <a:path w="37540" h="43842" extrusionOk="0">
                  <a:moveTo>
                    <a:pt x="33014" y="1"/>
                  </a:moveTo>
                  <a:cubicBezTo>
                    <a:pt x="29142" y="1"/>
                    <a:pt x="25323" y="692"/>
                    <a:pt x="21977" y="2595"/>
                  </a:cubicBezTo>
                  <a:cubicBezTo>
                    <a:pt x="16779" y="5543"/>
                    <a:pt x="13314" y="12139"/>
                    <a:pt x="15533" y="17701"/>
                  </a:cubicBezTo>
                  <a:cubicBezTo>
                    <a:pt x="16384" y="19768"/>
                    <a:pt x="17934" y="21683"/>
                    <a:pt x="17934" y="23933"/>
                  </a:cubicBezTo>
                  <a:cubicBezTo>
                    <a:pt x="17904" y="26881"/>
                    <a:pt x="15107" y="29100"/>
                    <a:pt x="12341" y="30164"/>
                  </a:cubicBezTo>
                  <a:cubicBezTo>
                    <a:pt x="9575" y="31227"/>
                    <a:pt x="6505" y="31683"/>
                    <a:pt x="4104" y="33477"/>
                  </a:cubicBezTo>
                  <a:cubicBezTo>
                    <a:pt x="1004" y="35787"/>
                    <a:pt x="1" y="40255"/>
                    <a:pt x="1247" y="43842"/>
                  </a:cubicBezTo>
                  <a:lnTo>
                    <a:pt x="37509" y="43842"/>
                  </a:lnTo>
                  <a:lnTo>
                    <a:pt x="37509" y="285"/>
                  </a:lnTo>
                  <a:lnTo>
                    <a:pt x="37539" y="285"/>
                  </a:lnTo>
                  <a:cubicBezTo>
                    <a:pt x="36039" y="106"/>
                    <a:pt x="34523" y="1"/>
                    <a:pt x="330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3"/>
          <p:cNvSpPr txBox="1">
            <a:spLocks noGrp="1"/>
          </p:cNvSpPr>
          <p:nvPr>
            <p:ph type="title"/>
          </p:nvPr>
        </p:nvSpPr>
        <p:spPr>
          <a:xfrm>
            <a:off x="1644588" y="2127484"/>
            <a:ext cx="5854800" cy="10059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sz="6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2" name="Google Shape;32;p3"/>
          <p:cNvSpPr txBox="1">
            <a:spLocks noGrp="1"/>
          </p:cNvSpPr>
          <p:nvPr>
            <p:ph type="title" idx="2" hasCustomPrompt="1"/>
          </p:nvPr>
        </p:nvSpPr>
        <p:spPr>
          <a:xfrm>
            <a:off x="3749088" y="1213084"/>
            <a:ext cx="1645800" cy="9144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8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3" name="Google Shape;33;p3"/>
          <p:cNvSpPr txBox="1">
            <a:spLocks noGrp="1"/>
          </p:cNvSpPr>
          <p:nvPr>
            <p:ph type="subTitle" idx="1"/>
          </p:nvPr>
        </p:nvSpPr>
        <p:spPr>
          <a:xfrm>
            <a:off x="2194488" y="3610675"/>
            <a:ext cx="4755000" cy="3657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34" name="Google Shape;34;p3"/>
          <p:cNvGrpSpPr/>
          <p:nvPr/>
        </p:nvGrpSpPr>
        <p:grpSpPr>
          <a:xfrm flipH="1">
            <a:off x="211734" y="148088"/>
            <a:ext cx="8629626" cy="4861088"/>
            <a:chOff x="211734" y="148088"/>
            <a:chExt cx="8629626" cy="4861088"/>
          </a:xfrm>
        </p:grpSpPr>
        <p:grpSp>
          <p:nvGrpSpPr>
            <p:cNvPr id="35" name="Google Shape;35;p3"/>
            <p:cNvGrpSpPr/>
            <p:nvPr/>
          </p:nvGrpSpPr>
          <p:grpSpPr>
            <a:xfrm flipH="1">
              <a:off x="211734" y="148088"/>
              <a:ext cx="8629626" cy="4824883"/>
              <a:chOff x="364134" y="148088"/>
              <a:chExt cx="8629626" cy="4824883"/>
            </a:xfrm>
          </p:grpSpPr>
          <p:sp>
            <p:nvSpPr>
              <p:cNvPr id="36" name="Google Shape;36;p3"/>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3"/>
              <p:cNvGrpSpPr/>
              <p:nvPr/>
            </p:nvGrpSpPr>
            <p:grpSpPr>
              <a:xfrm>
                <a:off x="364134" y="148088"/>
                <a:ext cx="8629626" cy="4306408"/>
                <a:chOff x="364134" y="148088"/>
                <a:chExt cx="8629626" cy="4306408"/>
              </a:xfrm>
            </p:grpSpPr>
            <p:sp>
              <p:nvSpPr>
                <p:cNvPr id="38" name="Google Shape;38;p3"/>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6" name="Google Shape;46;p3"/>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1">
  <p:cSld name="BLANK_14">
    <p:bg>
      <p:bgPr>
        <a:solidFill>
          <a:schemeClr val="lt2"/>
        </a:solidFill>
        <a:effectLst/>
      </p:bgPr>
    </p:bg>
    <p:spTree>
      <p:nvGrpSpPr>
        <p:cNvPr id="1" name="Shape 373"/>
        <p:cNvGrpSpPr/>
        <p:nvPr/>
      </p:nvGrpSpPr>
      <p:grpSpPr>
        <a:xfrm>
          <a:off x="0" y="0"/>
          <a:ext cx="0" cy="0"/>
          <a:chOff x="0" y="0"/>
          <a:chExt cx="0" cy="0"/>
        </a:xfrm>
      </p:grpSpPr>
      <p:grpSp>
        <p:nvGrpSpPr>
          <p:cNvPr id="374" name="Google Shape;374;p21"/>
          <p:cNvGrpSpPr/>
          <p:nvPr/>
        </p:nvGrpSpPr>
        <p:grpSpPr>
          <a:xfrm>
            <a:off x="0" y="0"/>
            <a:ext cx="9143962" cy="5143514"/>
            <a:chOff x="0" y="0"/>
            <a:chExt cx="9143962" cy="5143514"/>
          </a:xfrm>
        </p:grpSpPr>
        <p:sp>
          <p:nvSpPr>
            <p:cNvPr id="375" name="Google Shape;375;p21"/>
            <p:cNvSpPr/>
            <p:nvPr/>
          </p:nvSpPr>
          <p:spPr>
            <a:xfrm rot="-5400000" flipH="1">
              <a:off x="-470261" y="470261"/>
              <a:ext cx="5143514" cy="4202993"/>
            </a:xfrm>
            <a:custGeom>
              <a:avLst/>
              <a:gdLst/>
              <a:ahLst/>
              <a:cxnLst/>
              <a:rect l="l" t="t" r="r" b="b"/>
              <a:pathLst>
                <a:path w="56902" h="46483" extrusionOk="0">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1"/>
            <p:cNvSpPr/>
            <p:nvPr/>
          </p:nvSpPr>
          <p:spPr>
            <a:xfrm rot="-5400000" flipH="1">
              <a:off x="4698712" y="698236"/>
              <a:ext cx="3714770" cy="5175731"/>
            </a:xfrm>
            <a:custGeom>
              <a:avLst/>
              <a:gdLst/>
              <a:ahLst/>
              <a:cxnLst/>
              <a:rect l="l" t="t" r="r" b="b"/>
              <a:pathLst>
                <a:path w="41096" h="57241" extrusionOk="0">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21"/>
          <p:cNvGrpSpPr/>
          <p:nvPr/>
        </p:nvGrpSpPr>
        <p:grpSpPr>
          <a:xfrm>
            <a:off x="211734" y="148088"/>
            <a:ext cx="8629626" cy="4861088"/>
            <a:chOff x="211734" y="148088"/>
            <a:chExt cx="8629626" cy="4861088"/>
          </a:xfrm>
        </p:grpSpPr>
        <p:grpSp>
          <p:nvGrpSpPr>
            <p:cNvPr id="378" name="Google Shape;378;p21"/>
            <p:cNvGrpSpPr/>
            <p:nvPr/>
          </p:nvGrpSpPr>
          <p:grpSpPr>
            <a:xfrm flipH="1">
              <a:off x="211734" y="148088"/>
              <a:ext cx="8629626" cy="4824883"/>
              <a:chOff x="364134" y="148088"/>
              <a:chExt cx="8629626" cy="4824883"/>
            </a:xfrm>
          </p:grpSpPr>
          <p:sp>
            <p:nvSpPr>
              <p:cNvPr id="379" name="Google Shape;379;p21"/>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0" name="Google Shape;380;p21"/>
              <p:cNvGrpSpPr/>
              <p:nvPr/>
            </p:nvGrpSpPr>
            <p:grpSpPr>
              <a:xfrm>
                <a:off x="364134" y="148088"/>
                <a:ext cx="8629626" cy="4306408"/>
                <a:chOff x="364134" y="148088"/>
                <a:chExt cx="8629626" cy="4306408"/>
              </a:xfrm>
            </p:grpSpPr>
            <p:sp>
              <p:nvSpPr>
                <p:cNvPr id="381" name="Google Shape;381;p21"/>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1"/>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1"/>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1"/>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1"/>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1"/>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1"/>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1"/>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9" name="Google Shape;389;p21"/>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21"/>
          <p:cNvSpPr txBox="1">
            <a:spLocks noGrp="1"/>
          </p:cNvSpPr>
          <p:nvPr>
            <p:ph type="title"/>
          </p:nvPr>
        </p:nvSpPr>
        <p:spPr>
          <a:xfrm>
            <a:off x="713100" y="463325"/>
            <a:ext cx="7717800" cy="457200"/>
          </a:xfrm>
          <a:prstGeom prst="rect">
            <a:avLst/>
          </a:prstGeom>
        </p:spPr>
        <p:txBody>
          <a:bodyPr spcFirstLastPara="1" wrap="square" lIns="0" tIns="0" rIns="0" bIns="0"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1" name="Google Shape;391;p21"/>
          <p:cNvSpPr txBox="1">
            <a:spLocks noGrp="1"/>
          </p:cNvSpPr>
          <p:nvPr>
            <p:ph type="subTitle" idx="1"/>
          </p:nvPr>
        </p:nvSpPr>
        <p:spPr>
          <a:xfrm>
            <a:off x="1219197" y="2171256"/>
            <a:ext cx="1828800" cy="109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92" name="Google Shape;392;p21"/>
          <p:cNvSpPr txBox="1">
            <a:spLocks noGrp="1"/>
          </p:cNvSpPr>
          <p:nvPr>
            <p:ph type="subTitle" idx="2"/>
          </p:nvPr>
        </p:nvSpPr>
        <p:spPr>
          <a:xfrm>
            <a:off x="1219197" y="3582240"/>
            <a:ext cx="18288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b="1">
                <a:solidFill>
                  <a:schemeClr val="lt1"/>
                </a:solidFill>
              </a:defRPr>
            </a:lvl1pPr>
            <a:lvl2pPr lvl="1" rtl="0">
              <a:lnSpc>
                <a:spcPct val="100000"/>
              </a:lnSpc>
              <a:spcBef>
                <a:spcPts val="0"/>
              </a:spcBef>
              <a:spcAft>
                <a:spcPts val="0"/>
              </a:spcAft>
              <a:buSzPts val="1800"/>
              <a:buNone/>
              <a:defRPr sz="1800" b="1"/>
            </a:lvl2pPr>
            <a:lvl3pPr lvl="2" rtl="0">
              <a:lnSpc>
                <a:spcPct val="100000"/>
              </a:lnSpc>
              <a:spcBef>
                <a:spcPts val="0"/>
              </a:spcBef>
              <a:spcAft>
                <a:spcPts val="0"/>
              </a:spcAft>
              <a:buSzPts val="1800"/>
              <a:buNone/>
              <a:defRPr sz="1800" b="1"/>
            </a:lvl3pPr>
            <a:lvl4pPr lvl="3" rtl="0">
              <a:lnSpc>
                <a:spcPct val="100000"/>
              </a:lnSpc>
              <a:spcBef>
                <a:spcPts val="0"/>
              </a:spcBef>
              <a:spcAft>
                <a:spcPts val="0"/>
              </a:spcAft>
              <a:buSzPts val="1800"/>
              <a:buNone/>
              <a:defRPr sz="1800" b="1"/>
            </a:lvl4pPr>
            <a:lvl5pPr lvl="4" rtl="0">
              <a:lnSpc>
                <a:spcPct val="100000"/>
              </a:lnSpc>
              <a:spcBef>
                <a:spcPts val="0"/>
              </a:spcBef>
              <a:spcAft>
                <a:spcPts val="0"/>
              </a:spcAft>
              <a:buSzPts val="1800"/>
              <a:buNone/>
              <a:defRPr sz="1800" b="1"/>
            </a:lvl5pPr>
            <a:lvl6pPr lvl="5" rtl="0">
              <a:lnSpc>
                <a:spcPct val="100000"/>
              </a:lnSpc>
              <a:spcBef>
                <a:spcPts val="0"/>
              </a:spcBef>
              <a:spcAft>
                <a:spcPts val="0"/>
              </a:spcAft>
              <a:buSzPts val="1800"/>
              <a:buNone/>
              <a:defRPr sz="1800" b="1"/>
            </a:lvl6pPr>
            <a:lvl7pPr lvl="6" rtl="0">
              <a:lnSpc>
                <a:spcPct val="100000"/>
              </a:lnSpc>
              <a:spcBef>
                <a:spcPts val="0"/>
              </a:spcBef>
              <a:spcAft>
                <a:spcPts val="0"/>
              </a:spcAft>
              <a:buSzPts val="1800"/>
              <a:buNone/>
              <a:defRPr sz="1800" b="1"/>
            </a:lvl7pPr>
            <a:lvl8pPr lvl="7" rtl="0">
              <a:lnSpc>
                <a:spcPct val="100000"/>
              </a:lnSpc>
              <a:spcBef>
                <a:spcPts val="0"/>
              </a:spcBef>
              <a:spcAft>
                <a:spcPts val="0"/>
              </a:spcAft>
              <a:buSzPts val="1800"/>
              <a:buNone/>
              <a:defRPr sz="1800" b="1"/>
            </a:lvl8pPr>
            <a:lvl9pPr lvl="8" rtl="0">
              <a:lnSpc>
                <a:spcPct val="100000"/>
              </a:lnSpc>
              <a:spcBef>
                <a:spcPts val="0"/>
              </a:spcBef>
              <a:spcAft>
                <a:spcPts val="0"/>
              </a:spcAft>
              <a:buSzPts val="1800"/>
              <a:buNone/>
              <a:defRPr sz="1800" b="1"/>
            </a:lvl9pPr>
          </a:lstStyle>
          <a:p>
            <a:endParaRPr/>
          </a:p>
        </p:txBody>
      </p:sp>
      <p:sp>
        <p:nvSpPr>
          <p:cNvPr id="393" name="Google Shape;393;p21"/>
          <p:cNvSpPr txBox="1">
            <a:spLocks noGrp="1"/>
          </p:cNvSpPr>
          <p:nvPr>
            <p:ph type="subTitle" idx="3"/>
          </p:nvPr>
        </p:nvSpPr>
        <p:spPr>
          <a:xfrm>
            <a:off x="3657601" y="2171268"/>
            <a:ext cx="1828800" cy="109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94" name="Google Shape;394;p21"/>
          <p:cNvSpPr txBox="1">
            <a:spLocks noGrp="1"/>
          </p:cNvSpPr>
          <p:nvPr>
            <p:ph type="subTitle" idx="4"/>
          </p:nvPr>
        </p:nvSpPr>
        <p:spPr>
          <a:xfrm>
            <a:off x="3657601" y="3582231"/>
            <a:ext cx="18288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b="1">
                <a:solidFill>
                  <a:schemeClr val="lt1"/>
                </a:solidFill>
              </a:defRPr>
            </a:lvl1pPr>
            <a:lvl2pPr lvl="1" rtl="0">
              <a:lnSpc>
                <a:spcPct val="100000"/>
              </a:lnSpc>
              <a:spcBef>
                <a:spcPts val="0"/>
              </a:spcBef>
              <a:spcAft>
                <a:spcPts val="0"/>
              </a:spcAft>
              <a:buSzPts val="1800"/>
              <a:buNone/>
              <a:defRPr sz="1800" b="1"/>
            </a:lvl2pPr>
            <a:lvl3pPr lvl="2" rtl="0">
              <a:lnSpc>
                <a:spcPct val="100000"/>
              </a:lnSpc>
              <a:spcBef>
                <a:spcPts val="0"/>
              </a:spcBef>
              <a:spcAft>
                <a:spcPts val="0"/>
              </a:spcAft>
              <a:buSzPts val="1800"/>
              <a:buNone/>
              <a:defRPr sz="1800" b="1"/>
            </a:lvl3pPr>
            <a:lvl4pPr lvl="3" rtl="0">
              <a:lnSpc>
                <a:spcPct val="100000"/>
              </a:lnSpc>
              <a:spcBef>
                <a:spcPts val="0"/>
              </a:spcBef>
              <a:spcAft>
                <a:spcPts val="0"/>
              </a:spcAft>
              <a:buSzPts val="1800"/>
              <a:buNone/>
              <a:defRPr sz="1800" b="1"/>
            </a:lvl4pPr>
            <a:lvl5pPr lvl="4" rtl="0">
              <a:lnSpc>
                <a:spcPct val="100000"/>
              </a:lnSpc>
              <a:spcBef>
                <a:spcPts val="0"/>
              </a:spcBef>
              <a:spcAft>
                <a:spcPts val="0"/>
              </a:spcAft>
              <a:buSzPts val="1800"/>
              <a:buNone/>
              <a:defRPr sz="1800" b="1"/>
            </a:lvl5pPr>
            <a:lvl6pPr lvl="5" rtl="0">
              <a:lnSpc>
                <a:spcPct val="100000"/>
              </a:lnSpc>
              <a:spcBef>
                <a:spcPts val="0"/>
              </a:spcBef>
              <a:spcAft>
                <a:spcPts val="0"/>
              </a:spcAft>
              <a:buSzPts val="1800"/>
              <a:buNone/>
              <a:defRPr sz="1800" b="1"/>
            </a:lvl6pPr>
            <a:lvl7pPr lvl="6" rtl="0">
              <a:lnSpc>
                <a:spcPct val="100000"/>
              </a:lnSpc>
              <a:spcBef>
                <a:spcPts val="0"/>
              </a:spcBef>
              <a:spcAft>
                <a:spcPts val="0"/>
              </a:spcAft>
              <a:buSzPts val="1800"/>
              <a:buNone/>
              <a:defRPr sz="1800" b="1"/>
            </a:lvl7pPr>
            <a:lvl8pPr lvl="7" rtl="0">
              <a:lnSpc>
                <a:spcPct val="100000"/>
              </a:lnSpc>
              <a:spcBef>
                <a:spcPts val="0"/>
              </a:spcBef>
              <a:spcAft>
                <a:spcPts val="0"/>
              </a:spcAft>
              <a:buSzPts val="1800"/>
              <a:buNone/>
              <a:defRPr sz="1800" b="1"/>
            </a:lvl8pPr>
            <a:lvl9pPr lvl="8" rtl="0">
              <a:lnSpc>
                <a:spcPct val="100000"/>
              </a:lnSpc>
              <a:spcBef>
                <a:spcPts val="0"/>
              </a:spcBef>
              <a:spcAft>
                <a:spcPts val="0"/>
              </a:spcAft>
              <a:buSzPts val="1800"/>
              <a:buNone/>
              <a:defRPr sz="1800" b="1"/>
            </a:lvl9pPr>
          </a:lstStyle>
          <a:p>
            <a:endParaRPr/>
          </a:p>
        </p:txBody>
      </p:sp>
      <p:sp>
        <p:nvSpPr>
          <p:cNvPr id="395" name="Google Shape;395;p21"/>
          <p:cNvSpPr txBox="1">
            <a:spLocks noGrp="1"/>
          </p:cNvSpPr>
          <p:nvPr>
            <p:ph type="subTitle" idx="5"/>
          </p:nvPr>
        </p:nvSpPr>
        <p:spPr>
          <a:xfrm>
            <a:off x="6095996" y="2171268"/>
            <a:ext cx="1828800" cy="109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96" name="Google Shape;396;p21"/>
          <p:cNvSpPr txBox="1">
            <a:spLocks noGrp="1"/>
          </p:cNvSpPr>
          <p:nvPr>
            <p:ph type="subTitle" idx="6"/>
          </p:nvPr>
        </p:nvSpPr>
        <p:spPr>
          <a:xfrm>
            <a:off x="6095996" y="3582231"/>
            <a:ext cx="18288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b="1">
                <a:solidFill>
                  <a:schemeClr val="lt1"/>
                </a:solidFill>
              </a:defRPr>
            </a:lvl1pPr>
            <a:lvl2pPr lvl="1" rtl="0">
              <a:lnSpc>
                <a:spcPct val="100000"/>
              </a:lnSpc>
              <a:spcBef>
                <a:spcPts val="0"/>
              </a:spcBef>
              <a:spcAft>
                <a:spcPts val="0"/>
              </a:spcAft>
              <a:buSzPts val="1800"/>
              <a:buNone/>
              <a:defRPr sz="1800" b="1"/>
            </a:lvl2pPr>
            <a:lvl3pPr lvl="2" rtl="0">
              <a:lnSpc>
                <a:spcPct val="100000"/>
              </a:lnSpc>
              <a:spcBef>
                <a:spcPts val="0"/>
              </a:spcBef>
              <a:spcAft>
                <a:spcPts val="0"/>
              </a:spcAft>
              <a:buSzPts val="1800"/>
              <a:buNone/>
              <a:defRPr sz="1800" b="1"/>
            </a:lvl3pPr>
            <a:lvl4pPr lvl="3" rtl="0">
              <a:lnSpc>
                <a:spcPct val="100000"/>
              </a:lnSpc>
              <a:spcBef>
                <a:spcPts val="0"/>
              </a:spcBef>
              <a:spcAft>
                <a:spcPts val="0"/>
              </a:spcAft>
              <a:buSzPts val="1800"/>
              <a:buNone/>
              <a:defRPr sz="1800" b="1"/>
            </a:lvl4pPr>
            <a:lvl5pPr lvl="4" rtl="0">
              <a:lnSpc>
                <a:spcPct val="100000"/>
              </a:lnSpc>
              <a:spcBef>
                <a:spcPts val="0"/>
              </a:spcBef>
              <a:spcAft>
                <a:spcPts val="0"/>
              </a:spcAft>
              <a:buSzPts val="1800"/>
              <a:buNone/>
              <a:defRPr sz="1800" b="1"/>
            </a:lvl5pPr>
            <a:lvl6pPr lvl="5" rtl="0">
              <a:lnSpc>
                <a:spcPct val="100000"/>
              </a:lnSpc>
              <a:spcBef>
                <a:spcPts val="0"/>
              </a:spcBef>
              <a:spcAft>
                <a:spcPts val="0"/>
              </a:spcAft>
              <a:buSzPts val="1800"/>
              <a:buNone/>
              <a:defRPr sz="1800" b="1"/>
            </a:lvl6pPr>
            <a:lvl7pPr lvl="6" rtl="0">
              <a:lnSpc>
                <a:spcPct val="100000"/>
              </a:lnSpc>
              <a:spcBef>
                <a:spcPts val="0"/>
              </a:spcBef>
              <a:spcAft>
                <a:spcPts val="0"/>
              </a:spcAft>
              <a:buSzPts val="1800"/>
              <a:buNone/>
              <a:defRPr sz="1800" b="1"/>
            </a:lvl7pPr>
            <a:lvl8pPr lvl="7" rtl="0">
              <a:lnSpc>
                <a:spcPct val="100000"/>
              </a:lnSpc>
              <a:spcBef>
                <a:spcPts val="0"/>
              </a:spcBef>
              <a:spcAft>
                <a:spcPts val="0"/>
              </a:spcAft>
              <a:buSzPts val="1800"/>
              <a:buNone/>
              <a:defRPr sz="1800" b="1"/>
            </a:lvl8pPr>
            <a:lvl9pPr lvl="8" rtl="0">
              <a:lnSpc>
                <a:spcPct val="100000"/>
              </a:lnSpc>
              <a:spcBef>
                <a:spcPts val="0"/>
              </a:spcBef>
              <a:spcAft>
                <a:spcPts val="0"/>
              </a:spcAft>
              <a:buSzPts val="1800"/>
              <a:buNone/>
              <a:defRPr sz="1800" b="1"/>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BLANK_20">
    <p:bg>
      <p:bgPr>
        <a:solidFill>
          <a:schemeClr val="lt2"/>
        </a:solidFill>
        <a:effectLst/>
      </p:bgPr>
    </p:bg>
    <p:spTree>
      <p:nvGrpSpPr>
        <p:cNvPr id="1" name="Shape 397"/>
        <p:cNvGrpSpPr/>
        <p:nvPr/>
      </p:nvGrpSpPr>
      <p:grpSpPr>
        <a:xfrm>
          <a:off x="0" y="0"/>
          <a:ext cx="0" cy="0"/>
          <a:chOff x="0" y="0"/>
          <a:chExt cx="0" cy="0"/>
        </a:xfrm>
      </p:grpSpPr>
      <p:grpSp>
        <p:nvGrpSpPr>
          <p:cNvPr id="398" name="Google Shape;398;p22"/>
          <p:cNvGrpSpPr/>
          <p:nvPr/>
        </p:nvGrpSpPr>
        <p:grpSpPr>
          <a:xfrm>
            <a:off x="59" y="-26"/>
            <a:ext cx="9143974" cy="5143559"/>
            <a:chOff x="59" y="-26"/>
            <a:chExt cx="9143974" cy="5143559"/>
          </a:xfrm>
        </p:grpSpPr>
        <p:sp>
          <p:nvSpPr>
            <p:cNvPr id="399" name="Google Shape;399;p22"/>
            <p:cNvSpPr/>
            <p:nvPr/>
          </p:nvSpPr>
          <p:spPr>
            <a:xfrm rot="5400000" flipH="1">
              <a:off x="4182008" y="-348742"/>
              <a:ext cx="4613309" cy="5310740"/>
            </a:xfrm>
            <a:custGeom>
              <a:avLst/>
              <a:gdLst/>
              <a:ahLst/>
              <a:cxnLst/>
              <a:rect l="l" t="t" r="r" b="b"/>
              <a:pathLst>
                <a:path w="51035" h="58752" extrusionOk="0">
                  <a:moveTo>
                    <a:pt x="1034" y="1"/>
                  </a:moveTo>
                  <a:cubicBezTo>
                    <a:pt x="0" y="4499"/>
                    <a:pt x="426" y="9271"/>
                    <a:pt x="2219" y="13496"/>
                  </a:cubicBezTo>
                  <a:cubicBezTo>
                    <a:pt x="4438" y="18694"/>
                    <a:pt x="8754" y="22949"/>
                    <a:pt x="13952" y="25138"/>
                  </a:cubicBezTo>
                  <a:cubicBezTo>
                    <a:pt x="17630" y="26658"/>
                    <a:pt x="21825" y="27235"/>
                    <a:pt x="24834" y="29849"/>
                  </a:cubicBezTo>
                  <a:cubicBezTo>
                    <a:pt x="27357" y="32038"/>
                    <a:pt x="28603" y="35320"/>
                    <a:pt x="29423" y="38573"/>
                  </a:cubicBezTo>
                  <a:cubicBezTo>
                    <a:pt x="30214" y="41795"/>
                    <a:pt x="30700" y="45138"/>
                    <a:pt x="32037" y="48208"/>
                  </a:cubicBezTo>
                  <a:cubicBezTo>
                    <a:pt x="33892" y="52372"/>
                    <a:pt x="37418" y="55746"/>
                    <a:pt x="41643" y="57479"/>
                  </a:cubicBezTo>
                  <a:cubicBezTo>
                    <a:pt x="43744" y="58324"/>
                    <a:pt x="46016" y="58752"/>
                    <a:pt x="48292" y="58752"/>
                  </a:cubicBezTo>
                  <a:cubicBezTo>
                    <a:pt x="49209" y="58752"/>
                    <a:pt x="50127" y="58682"/>
                    <a:pt x="51035" y="58543"/>
                  </a:cubicBezTo>
                  <a:lnTo>
                    <a:pt x="5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2"/>
            <p:cNvSpPr/>
            <p:nvPr/>
          </p:nvSpPr>
          <p:spPr>
            <a:xfrm rot="5400000" flipH="1">
              <a:off x="-869766" y="1125338"/>
              <a:ext cx="4888019" cy="3148371"/>
            </a:xfrm>
            <a:custGeom>
              <a:avLst/>
              <a:gdLst/>
              <a:ahLst/>
              <a:cxnLst/>
              <a:rect l="l" t="t" r="r" b="b"/>
              <a:pathLst>
                <a:path w="54074" h="34830" extrusionOk="0">
                  <a:moveTo>
                    <a:pt x="10434" y="1"/>
                  </a:moveTo>
                  <a:cubicBezTo>
                    <a:pt x="9231" y="1"/>
                    <a:pt x="8029" y="123"/>
                    <a:pt x="6869" y="361"/>
                  </a:cubicBezTo>
                  <a:cubicBezTo>
                    <a:pt x="4468" y="847"/>
                    <a:pt x="2189" y="1728"/>
                    <a:pt x="0" y="2792"/>
                  </a:cubicBezTo>
                  <a:lnTo>
                    <a:pt x="0" y="34829"/>
                  </a:lnTo>
                  <a:lnTo>
                    <a:pt x="54074" y="34829"/>
                  </a:lnTo>
                  <a:cubicBezTo>
                    <a:pt x="53041" y="29844"/>
                    <a:pt x="48420" y="25650"/>
                    <a:pt x="43284" y="25467"/>
                  </a:cubicBezTo>
                  <a:cubicBezTo>
                    <a:pt x="43126" y="25461"/>
                    <a:pt x="42967" y="25458"/>
                    <a:pt x="42809" y="25458"/>
                  </a:cubicBezTo>
                  <a:cubicBezTo>
                    <a:pt x="40146" y="25458"/>
                    <a:pt x="37420" y="26294"/>
                    <a:pt x="34803" y="26294"/>
                  </a:cubicBezTo>
                  <a:cubicBezTo>
                    <a:pt x="33801" y="26294"/>
                    <a:pt x="32815" y="26171"/>
                    <a:pt x="31855" y="25832"/>
                  </a:cubicBezTo>
                  <a:cubicBezTo>
                    <a:pt x="28025" y="24464"/>
                    <a:pt x="26080" y="20209"/>
                    <a:pt x="25168" y="16227"/>
                  </a:cubicBezTo>
                  <a:cubicBezTo>
                    <a:pt x="24256" y="12276"/>
                    <a:pt x="23800" y="7990"/>
                    <a:pt x="21338" y="4768"/>
                  </a:cubicBezTo>
                  <a:cubicBezTo>
                    <a:pt x="18835" y="1485"/>
                    <a:pt x="14625" y="1"/>
                    <a:pt x="10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1" name="Google Shape;401;p22"/>
          <p:cNvSpPr txBox="1">
            <a:spLocks noGrp="1"/>
          </p:cNvSpPr>
          <p:nvPr>
            <p:ph type="title"/>
          </p:nvPr>
        </p:nvSpPr>
        <p:spPr>
          <a:xfrm>
            <a:off x="713100" y="463325"/>
            <a:ext cx="7717800" cy="457200"/>
          </a:xfrm>
          <a:prstGeom prst="rect">
            <a:avLst/>
          </a:prstGeom>
        </p:spPr>
        <p:txBody>
          <a:bodyPr spcFirstLastPara="1" wrap="square" lIns="0" tIns="0" rIns="0" bIns="0" anchor="t" anchorCtr="0">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2" name="Google Shape;402;p22"/>
          <p:cNvSpPr txBox="1">
            <a:spLocks noGrp="1"/>
          </p:cNvSpPr>
          <p:nvPr>
            <p:ph type="subTitle" idx="1"/>
          </p:nvPr>
        </p:nvSpPr>
        <p:spPr>
          <a:xfrm>
            <a:off x="713100" y="3117775"/>
            <a:ext cx="1828800" cy="96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03" name="Google Shape;403;p22"/>
          <p:cNvSpPr txBox="1">
            <a:spLocks noGrp="1"/>
          </p:cNvSpPr>
          <p:nvPr>
            <p:ph type="subTitle" idx="2"/>
          </p:nvPr>
        </p:nvSpPr>
        <p:spPr>
          <a:xfrm>
            <a:off x="713111" y="2571750"/>
            <a:ext cx="1828800" cy="33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b="1">
                <a:solidFill>
                  <a:schemeClr val="lt1"/>
                </a:solidFill>
              </a:defRPr>
            </a:lvl1pPr>
            <a:lvl2pPr lvl="1" rtl="0">
              <a:lnSpc>
                <a:spcPct val="100000"/>
              </a:lnSpc>
              <a:spcBef>
                <a:spcPts val="0"/>
              </a:spcBef>
              <a:spcAft>
                <a:spcPts val="0"/>
              </a:spcAft>
              <a:buSzPts val="1800"/>
              <a:buNone/>
              <a:defRPr sz="1800" b="1"/>
            </a:lvl2pPr>
            <a:lvl3pPr lvl="2" rtl="0">
              <a:lnSpc>
                <a:spcPct val="100000"/>
              </a:lnSpc>
              <a:spcBef>
                <a:spcPts val="0"/>
              </a:spcBef>
              <a:spcAft>
                <a:spcPts val="0"/>
              </a:spcAft>
              <a:buSzPts val="1800"/>
              <a:buNone/>
              <a:defRPr sz="1800" b="1"/>
            </a:lvl3pPr>
            <a:lvl4pPr lvl="3" rtl="0">
              <a:lnSpc>
                <a:spcPct val="100000"/>
              </a:lnSpc>
              <a:spcBef>
                <a:spcPts val="0"/>
              </a:spcBef>
              <a:spcAft>
                <a:spcPts val="0"/>
              </a:spcAft>
              <a:buSzPts val="1800"/>
              <a:buNone/>
              <a:defRPr sz="1800" b="1"/>
            </a:lvl4pPr>
            <a:lvl5pPr lvl="4" rtl="0">
              <a:lnSpc>
                <a:spcPct val="100000"/>
              </a:lnSpc>
              <a:spcBef>
                <a:spcPts val="0"/>
              </a:spcBef>
              <a:spcAft>
                <a:spcPts val="0"/>
              </a:spcAft>
              <a:buSzPts val="1800"/>
              <a:buNone/>
              <a:defRPr sz="1800" b="1"/>
            </a:lvl5pPr>
            <a:lvl6pPr lvl="5" rtl="0">
              <a:lnSpc>
                <a:spcPct val="100000"/>
              </a:lnSpc>
              <a:spcBef>
                <a:spcPts val="0"/>
              </a:spcBef>
              <a:spcAft>
                <a:spcPts val="0"/>
              </a:spcAft>
              <a:buSzPts val="1800"/>
              <a:buNone/>
              <a:defRPr sz="1800" b="1"/>
            </a:lvl6pPr>
            <a:lvl7pPr lvl="6" rtl="0">
              <a:lnSpc>
                <a:spcPct val="100000"/>
              </a:lnSpc>
              <a:spcBef>
                <a:spcPts val="0"/>
              </a:spcBef>
              <a:spcAft>
                <a:spcPts val="0"/>
              </a:spcAft>
              <a:buSzPts val="1800"/>
              <a:buNone/>
              <a:defRPr sz="1800" b="1"/>
            </a:lvl7pPr>
            <a:lvl8pPr lvl="7" rtl="0">
              <a:lnSpc>
                <a:spcPct val="100000"/>
              </a:lnSpc>
              <a:spcBef>
                <a:spcPts val="0"/>
              </a:spcBef>
              <a:spcAft>
                <a:spcPts val="0"/>
              </a:spcAft>
              <a:buSzPts val="1800"/>
              <a:buNone/>
              <a:defRPr sz="1800" b="1"/>
            </a:lvl8pPr>
            <a:lvl9pPr lvl="8" rtl="0">
              <a:lnSpc>
                <a:spcPct val="100000"/>
              </a:lnSpc>
              <a:spcBef>
                <a:spcPts val="0"/>
              </a:spcBef>
              <a:spcAft>
                <a:spcPts val="0"/>
              </a:spcAft>
              <a:buSzPts val="1800"/>
              <a:buNone/>
              <a:defRPr sz="1800" b="1"/>
            </a:lvl9pPr>
          </a:lstStyle>
          <a:p>
            <a:endParaRPr/>
          </a:p>
        </p:txBody>
      </p:sp>
      <p:sp>
        <p:nvSpPr>
          <p:cNvPr id="404" name="Google Shape;404;p22"/>
          <p:cNvSpPr txBox="1">
            <a:spLocks noGrp="1"/>
          </p:cNvSpPr>
          <p:nvPr>
            <p:ph type="subTitle" idx="3"/>
          </p:nvPr>
        </p:nvSpPr>
        <p:spPr>
          <a:xfrm>
            <a:off x="2676098" y="3117775"/>
            <a:ext cx="1828800" cy="96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05" name="Google Shape;405;p22"/>
          <p:cNvSpPr txBox="1">
            <a:spLocks noGrp="1"/>
          </p:cNvSpPr>
          <p:nvPr>
            <p:ph type="subTitle" idx="4"/>
          </p:nvPr>
        </p:nvSpPr>
        <p:spPr>
          <a:xfrm>
            <a:off x="2676107" y="2571750"/>
            <a:ext cx="1828800" cy="33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b="1">
                <a:solidFill>
                  <a:schemeClr val="lt1"/>
                </a:solidFill>
              </a:defRPr>
            </a:lvl1pPr>
            <a:lvl2pPr lvl="1" rtl="0">
              <a:lnSpc>
                <a:spcPct val="100000"/>
              </a:lnSpc>
              <a:spcBef>
                <a:spcPts val="0"/>
              </a:spcBef>
              <a:spcAft>
                <a:spcPts val="0"/>
              </a:spcAft>
              <a:buSzPts val="1800"/>
              <a:buNone/>
              <a:defRPr sz="1800" b="1"/>
            </a:lvl2pPr>
            <a:lvl3pPr lvl="2" rtl="0">
              <a:lnSpc>
                <a:spcPct val="100000"/>
              </a:lnSpc>
              <a:spcBef>
                <a:spcPts val="0"/>
              </a:spcBef>
              <a:spcAft>
                <a:spcPts val="0"/>
              </a:spcAft>
              <a:buSzPts val="1800"/>
              <a:buNone/>
              <a:defRPr sz="1800" b="1"/>
            </a:lvl3pPr>
            <a:lvl4pPr lvl="3" rtl="0">
              <a:lnSpc>
                <a:spcPct val="100000"/>
              </a:lnSpc>
              <a:spcBef>
                <a:spcPts val="0"/>
              </a:spcBef>
              <a:spcAft>
                <a:spcPts val="0"/>
              </a:spcAft>
              <a:buSzPts val="1800"/>
              <a:buNone/>
              <a:defRPr sz="1800" b="1"/>
            </a:lvl4pPr>
            <a:lvl5pPr lvl="4" rtl="0">
              <a:lnSpc>
                <a:spcPct val="100000"/>
              </a:lnSpc>
              <a:spcBef>
                <a:spcPts val="0"/>
              </a:spcBef>
              <a:spcAft>
                <a:spcPts val="0"/>
              </a:spcAft>
              <a:buSzPts val="1800"/>
              <a:buNone/>
              <a:defRPr sz="1800" b="1"/>
            </a:lvl5pPr>
            <a:lvl6pPr lvl="5" rtl="0">
              <a:lnSpc>
                <a:spcPct val="100000"/>
              </a:lnSpc>
              <a:spcBef>
                <a:spcPts val="0"/>
              </a:spcBef>
              <a:spcAft>
                <a:spcPts val="0"/>
              </a:spcAft>
              <a:buSzPts val="1800"/>
              <a:buNone/>
              <a:defRPr sz="1800" b="1"/>
            </a:lvl6pPr>
            <a:lvl7pPr lvl="6" rtl="0">
              <a:lnSpc>
                <a:spcPct val="100000"/>
              </a:lnSpc>
              <a:spcBef>
                <a:spcPts val="0"/>
              </a:spcBef>
              <a:spcAft>
                <a:spcPts val="0"/>
              </a:spcAft>
              <a:buSzPts val="1800"/>
              <a:buNone/>
              <a:defRPr sz="1800" b="1"/>
            </a:lvl7pPr>
            <a:lvl8pPr lvl="7" rtl="0">
              <a:lnSpc>
                <a:spcPct val="100000"/>
              </a:lnSpc>
              <a:spcBef>
                <a:spcPts val="0"/>
              </a:spcBef>
              <a:spcAft>
                <a:spcPts val="0"/>
              </a:spcAft>
              <a:buSzPts val="1800"/>
              <a:buNone/>
              <a:defRPr sz="1800" b="1"/>
            </a:lvl8pPr>
            <a:lvl9pPr lvl="8" rtl="0">
              <a:lnSpc>
                <a:spcPct val="100000"/>
              </a:lnSpc>
              <a:spcBef>
                <a:spcPts val="0"/>
              </a:spcBef>
              <a:spcAft>
                <a:spcPts val="0"/>
              </a:spcAft>
              <a:buSzPts val="1800"/>
              <a:buNone/>
              <a:defRPr sz="1800" b="1"/>
            </a:lvl9pPr>
          </a:lstStyle>
          <a:p>
            <a:endParaRPr/>
          </a:p>
        </p:txBody>
      </p:sp>
      <p:sp>
        <p:nvSpPr>
          <p:cNvPr id="406" name="Google Shape;406;p22"/>
          <p:cNvSpPr txBox="1">
            <a:spLocks noGrp="1"/>
          </p:cNvSpPr>
          <p:nvPr>
            <p:ph type="subTitle" idx="5"/>
          </p:nvPr>
        </p:nvSpPr>
        <p:spPr>
          <a:xfrm>
            <a:off x="4639099" y="3117775"/>
            <a:ext cx="1828800" cy="96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07" name="Google Shape;407;p22"/>
          <p:cNvSpPr txBox="1">
            <a:spLocks noGrp="1"/>
          </p:cNvSpPr>
          <p:nvPr>
            <p:ph type="subTitle" idx="6"/>
          </p:nvPr>
        </p:nvSpPr>
        <p:spPr>
          <a:xfrm>
            <a:off x="4639099" y="2571750"/>
            <a:ext cx="1828800" cy="33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b="1">
                <a:solidFill>
                  <a:schemeClr val="lt1"/>
                </a:solidFill>
              </a:defRPr>
            </a:lvl1pPr>
            <a:lvl2pPr lvl="1" rtl="0">
              <a:lnSpc>
                <a:spcPct val="100000"/>
              </a:lnSpc>
              <a:spcBef>
                <a:spcPts val="0"/>
              </a:spcBef>
              <a:spcAft>
                <a:spcPts val="0"/>
              </a:spcAft>
              <a:buSzPts val="1800"/>
              <a:buNone/>
              <a:defRPr sz="1800" b="1"/>
            </a:lvl2pPr>
            <a:lvl3pPr lvl="2" rtl="0">
              <a:lnSpc>
                <a:spcPct val="100000"/>
              </a:lnSpc>
              <a:spcBef>
                <a:spcPts val="0"/>
              </a:spcBef>
              <a:spcAft>
                <a:spcPts val="0"/>
              </a:spcAft>
              <a:buSzPts val="1800"/>
              <a:buNone/>
              <a:defRPr sz="1800" b="1"/>
            </a:lvl3pPr>
            <a:lvl4pPr lvl="3" rtl="0">
              <a:lnSpc>
                <a:spcPct val="100000"/>
              </a:lnSpc>
              <a:spcBef>
                <a:spcPts val="0"/>
              </a:spcBef>
              <a:spcAft>
                <a:spcPts val="0"/>
              </a:spcAft>
              <a:buSzPts val="1800"/>
              <a:buNone/>
              <a:defRPr sz="1800" b="1"/>
            </a:lvl4pPr>
            <a:lvl5pPr lvl="4" rtl="0">
              <a:lnSpc>
                <a:spcPct val="100000"/>
              </a:lnSpc>
              <a:spcBef>
                <a:spcPts val="0"/>
              </a:spcBef>
              <a:spcAft>
                <a:spcPts val="0"/>
              </a:spcAft>
              <a:buSzPts val="1800"/>
              <a:buNone/>
              <a:defRPr sz="1800" b="1"/>
            </a:lvl5pPr>
            <a:lvl6pPr lvl="5" rtl="0">
              <a:lnSpc>
                <a:spcPct val="100000"/>
              </a:lnSpc>
              <a:spcBef>
                <a:spcPts val="0"/>
              </a:spcBef>
              <a:spcAft>
                <a:spcPts val="0"/>
              </a:spcAft>
              <a:buSzPts val="1800"/>
              <a:buNone/>
              <a:defRPr sz="1800" b="1"/>
            </a:lvl6pPr>
            <a:lvl7pPr lvl="6" rtl="0">
              <a:lnSpc>
                <a:spcPct val="100000"/>
              </a:lnSpc>
              <a:spcBef>
                <a:spcPts val="0"/>
              </a:spcBef>
              <a:spcAft>
                <a:spcPts val="0"/>
              </a:spcAft>
              <a:buSzPts val="1800"/>
              <a:buNone/>
              <a:defRPr sz="1800" b="1"/>
            </a:lvl7pPr>
            <a:lvl8pPr lvl="7" rtl="0">
              <a:lnSpc>
                <a:spcPct val="100000"/>
              </a:lnSpc>
              <a:spcBef>
                <a:spcPts val="0"/>
              </a:spcBef>
              <a:spcAft>
                <a:spcPts val="0"/>
              </a:spcAft>
              <a:buSzPts val="1800"/>
              <a:buNone/>
              <a:defRPr sz="1800" b="1"/>
            </a:lvl8pPr>
            <a:lvl9pPr lvl="8" rtl="0">
              <a:lnSpc>
                <a:spcPct val="100000"/>
              </a:lnSpc>
              <a:spcBef>
                <a:spcPts val="0"/>
              </a:spcBef>
              <a:spcAft>
                <a:spcPts val="0"/>
              </a:spcAft>
              <a:buSzPts val="1800"/>
              <a:buNone/>
              <a:defRPr sz="1800" b="1"/>
            </a:lvl9pPr>
          </a:lstStyle>
          <a:p>
            <a:endParaRPr/>
          </a:p>
        </p:txBody>
      </p:sp>
      <p:sp>
        <p:nvSpPr>
          <p:cNvPr id="408" name="Google Shape;408;p22"/>
          <p:cNvSpPr txBox="1">
            <a:spLocks noGrp="1"/>
          </p:cNvSpPr>
          <p:nvPr>
            <p:ph type="subTitle" idx="7"/>
          </p:nvPr>
        </p:nvSpPr>
        <p:spPr>
          <a:xfrm>
            <a:off x="6602093" y="3117775"/>
            <a:ext cx="1828800" cy="96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09" name="Google Shape;409;p22"/>
          <p:cNvSpPr txBox="1">
            <a:spLocks noGrp="1"/>
          </p:cNvSpPr>
          <p:nvPr>
            <p:ph type="subTitle" idx="8"/>
          </p:nvPr>
        </p:nvSpPr>
        <p:spPr>
          <a:xfrm>
            <a:off x="6602098" y="2571750"/>
            <a:ext cx="1828800" cy="33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b="1">
                <a:solidFill>
                  <a:schemeClr val="lt1"/>
                </a:solidFill>
              </a:defRPr>
            </a:lvl1pPr>
            <a:lvl2pPr lvl="1" rtl="0">
              <a:lnSpc>
                <a:spcPct val="100000"/>
              </a:lnSpc>
              <a:spcBef>
                <a:spcPts val="0"/>
              </a:spcBef>
              <a:spcAft>
                <a:spcPts val="0"/>
              </a:spcAft>
              <a:buSzPts val="1800"/>
              <a:buNone/>
              <a:defRPr sz="1800" b="1"/>
            </a:lvl2pPr>
            <a:lvl3pPr lvl="2" rtl="0">
              <a:lnSpc>
                <a:spcPct val="100000"/>
              </a:lnSpc>
              <a:spcBef>
                <a:spcPts val="0"/>
              </a:spcBef>
              <a:spcAft>
                <a:spcPts val="0"/>
              </a:spcAft>
              <a:buSzPts val="1800"/>
              <a:buNone/>
              <a:defRPr sz="1800" b="1"/>
            </a:lvl3pPr>
            <a:lvl4pPr lvl="3" rtl="0">
              <a:lnSpc>
                <a:spcPct val="100000"/>
              </a:lnSpc>
              <a:spcBef>
                <a:spcPts val="0"/>
              </a:spcBef>
              <a:spcAft>
                <a:spcPts val="0"/>
              </a:spcAft>
              <a:buSzPts val="1800"/>
              <a:buNone/>
              <a:defRPr sz="1800" b="1"/>
            </a:lvl4pPr>
            <a:lvl5pPr lvl="4" rtl="0">
              <a:lnSpc>
                <a:spcPct val="100000"/>
              </a:lnSpc>
              <a:spcBef>
                <a:spcPts val="0"/>
              </a:spcBef>
              <a:spcAft>
                <a:spcPts val="0"/>
              </a:spcAft>
              <a:buSzPts val="1800"/>
              <a:buNone/>
              <a:defRPr sz="1800" b="1"/>
            </a:lvl5pPr>
            <a:lvl6pPr lvl="5" rtl="0">
              <a:lnSpc>
                <a:spcPct val="100000"/>
              </a:lnSpc>
              <a:spcBef>
                <a:spcPts val="0"/>
              </a:spcBef>
              <a:spcAft>
                <a:spcPts val="0"/>
              </a:spcAft>
              <a:buSzPts val="1800"/>
              <a:buNone/>
              <a:defRPr sz="1800" b="1"/>
            </a:lvl6pPr>
            <a:lvl7pPr lvl="6" rtl="0">
              <a:lnSpc>
                <a:spcPct val="100000"/>
              </a:lnSpc>
              <a:spcBef>
                <a:spcPts val="0"/>
              </a:spcBef>
              <a:spcAft>
                <a:spcPts val="0"/>
              </a:spcAft>
              <a:buSzPts val="1800"/>
              <a:buNone/>
              <a:defRPr sz="1800" b="1"/>
            </a:lvl7pPr>
            <a:lvl8pPr lvl="7" rtl="0">
              <a:lnSpc>
                <a:spcPct val="100000"/>
              </a:lnSpc>
              <a:spcBef>
                <a:spcPts val="0"/>
              </a:spcBef>
              <a:spcAft>
                <a:spcPts val="0"/>
              </a:spcAft>
              <a:buSzPts val="1800"/>
              <a:buNone/>
              <a:defRPr sz="1800" b="1"/>
            </a:lvl8pPr>
            <a:lvl9pPr lvl="8" rtl="0">
              <a:lnSpc>
                <a:spcPct val="100000"/>
              </a:lnSpc>
              <a:spcBef>
                <a:spcPts val="0"/>
              </a:spcBef>
              <a:spcAft>
                <a:spcPts val="0"/>
              </a:spcAft>
              <a:buSzPts val="1800"/>
              <a:buNone/>
              <a:defRPr sz="1800" b="1"/>
            </a:lvl9pPr>
          </a:lstStyle>
          <a:p>
            <a:endParaRPr/>
          </a:p>
        </p:txBody>
      </p:sp>
      <p:grpSp>
        <p:nvGrpSpPr>
          <p:cNvPr id="410" name="Google Shape;410;p22"/>
          <p:cNvGrpSpPr/>
          <p:nvPr/>
        </p:nvGrpSpPr>
        <p:grpSpPr>
          <a:xfrm flipH="1">
            <a:off x="211734" y="148088"/>
            <a:ext cx="8629626" cy="4861088"/>
            <a:chOff x="211734" y="148088"/>
            <a:chExt cx="8629626" cy="4861088"/>
          </a:xfrm>
        </p:grpSpPr>
        <p:grpSp>
          <p:nvGrpSpPr>
            <p:cNvPr id="411" name="Google Shape;411;p22"/>
            <p:cNvGrpSpPr/>
            <p:nvPr/>
          </p:nvGrpSpPr>
          <p:grpSpPr>
            <a:xfrm flipH="1">
              <a:off x="211734" y="148088"/>
              <a:ext cx="8629626" cy="4824883"/>
              <a:chOff x="364134" y="148088"/>
              <a:chExt cx="8629626" cy="4824883"/>
            </a:xfrm>
          </p:grpSpPr>
          <p:sp>
            <p:nvSpPr>
              <p:cNvPr id="412" name="Google Shape;412;p22"/>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3" name="Google Shape;413;p22"/>
              <p:cNvGrpSpPr/>
              <p:nvPr/>
            </p:nvGrpSpPr>
            <p:grpSpPr>
              <a:xfrm>
                <a:off x="364134" y="148088"/>
                <a:ext cx="8629626" cy="4306408"/>
                <a:chOff x="364134" y="148088"/>
                <a:chExt cx="8629626" cy="4306408"/>
              </a:xfrm>
            </p:grpSpPr>
            <p:sp>
              <p:nvSpPr>
                <p:cNvPr id="414" name="Google Shape;414;p22"/>
                <p:cNvSpPr/>
                <p:nvPr/>
              </p:nvSpPr>
              <p:spPr>
                <a:xfrm>
                  <a:off x="5992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2"/>
                <p:cNvSpPr/>
                <p:nvPr/>
              </p:nvSpPr>
              <p:spPr>
                <a:xfrm>
                  <a:off x="4144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2"/>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2"/>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2"/>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2"/>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2"/>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2"/>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2" name="Google Shape;422;p22"/>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BLANK_12">
    <p:bg>
      <p:bgPr>
        <a:solidFill>
          <a:schemeClr val="lt2"/>
        </a:solidFill>
        <a:effectLst/>
      </p:bgPr>
    </p:bg>
    <p:spTree>
      <p:nvGrpSpPr>
        <p:cNvPr id="1" name="Shape 423"/>
        <p:cNvGrpSpPr/>
        <p:nvPr/>
      </p:nvGrpSpPr>
      <p:grpSpPr>
        <a:xfrm>
          <a:off x="0" y="0"/>
          <a:ext cx="0" cy="0"/>
          <a:chOff x="0" y="0"/>
          <a:chExt cx="0" cy="0"/>
        </a:xfrm>
      </p:grpSpPr>
      <p:grpSp>
        <p:nvGrpSpPr>
          <p:cNvPr id="424" name="Google Shape;424;p23"/>
          <p:cNvGrpSpPr/>
          <p:nvPr/>
        </p:nvGrpSpPr>
        <p:grpSpPr>
          <a:xfrm>
            <a:off x="0" y="0"/>
            <a:ext cx="9143962" cy="5143514"/>
            <a:chOff x="0" y="0"/>
            <a:chExt cx="9143962" cy="5143514"/>
          </a:xfrm>
        </p:grpSpPr>
        <p:sp>
          <p:nvSpPr>
            <p:cNvPr id="425" name="Google Shape;425;p23"/>
            <p:cNvSpPr/>
            <p:nvPr/>
          </p:nvSpPr>
          <p:spPr>
            <a:xfrm rot="-5400000" flipH="1">
              <a:off x="-470261" y="470261"/>
              <a:ext cx="5143514" cy="4202993"/>
            </a:xfrm>
            <a:custGeom>
              <a:avLst/>
              <a:gdLst/>
              <a:ahLst/>
              <a:cxnLst/>
              <a:rect l="l" t="t" r="r" b="b"/>
              <a:pathLst>
                <a:path w="56902" h="46483" extrusionOk="0">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3"/>
            <p:cNvSpPr/>
            <p:nvPr/>
          </p:nvSpPr>
          <p:spPr>
            <a:xfrm rot="-5400000" flipH="1">
              <a:off x="4698712" y="698236"/>
              <a:ext cx="3714770" cy="5175731"/>
            </a:xfrm>
            <a:custGeom>
              <a:avLst/>
              <a:gdLst/>
              <a:ahLst/>
              <a:cxnLst/>
              <a:rect l="l" t="t" r="r" b="b"/>
              <a:pathLst>
                <a:path w="41096" h="57241" extrusionOk="0">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23"/>
          <p:cNvGrpSpPr/>
          <p:nvPr/>
        </p:nvGrpSpPr>
        <p:grpSpPr>
          <a:xfrm>
            <a:off x="211734" y="148088"/>
            <a:ext cx="8629626" cy="4861088"/>
            <a:chOff x="211734" y="148088"/>
            <a:chExt cx="8629626" cy="4861088"/>
          </a:xfrm>
        </p:grpSpPr>
        <p:grpSp>
          <p:nvGrpSpPr>
            <p:cNvPr id="428" name="Google Shape;428;p23"/>
            <p:cNvGrpSpPr/>
            <p:nvPr/>
          </p:nvGrpSpPr>
          <p:grpSpPr>
            <a:xfrm flipH="1">
              <a:off x="211734" y="148088"/>
              <a:ext cx="8629626" cy="4824883"/>
              <a:chOff x="364134" y="148088"/>
              <a:chExt cx="8629626" cy="4824883"/>
            </a:xfrm>
          </p:grpSpPr>
          <p:sp>
            <p:nvSpPr>
              <p:cNvPr id="429" name="Google Shape;429;p23"/>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23"/>
              <p:cNvGrpSpPr/>
              <p:nvPr/>
            </p:nvGrpSpPr>
            <p:grpSpPr>
              <a:xfrm>
                <a:off x="364134" y="148088"/>
                <a:ext cx="8629626" cy="4306408"/>
                <a:chOff x="364134" y="148088"/>
                <a:chExt cx="8629626" cy="4306408"/>
              </a:xfrm>
            </p:grpSpPr>
            <p:sp>
              <p:nvSpPr>
                <p:cNvPr id="431" name="Google Shape;431;p23"/>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3"/>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3"/>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3"/>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39" name="Google Shape;439;p23"/>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 name="Google Shape;440;p23"/>
          <p:cNvSpPr txBox="1">
            <a:spLocks noGrp="1"/>
          </p:cNvSpPr>
          <p:nvPr>
            <p:ph type="title"/>
          </p:nvPr>
        </p:nvSpPr>
        <p:spPr>
          <a:xfrm>
            <a:off x="713100" y="463325"/>
            <a:ext cx="7717800" cy="457200"/>
          </a:xfrm>
          <a:prstGeom prst="rect">
            <a:avLst/>
          </a:prstGeom>
        </p:spPr>
        <p:txBody>
          <a:bodyPr spcFirstLastPara="1" wrap="square" lIns="0" tIns="0" rIns="0" bIns="0"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41" name="Google Shape;441;p23"/>
          <p:cNvSpPr txBox="1">
            <a:spLocks noGrp="1"/>
          </p:cNvSpPr>
          <p:nvPr>
            <p:ph type="subTitle" idx="1"/>
          </p:nvPr>
        </p:nvSpPr>
        <p:spPr>
          <a:xfrm>
            <a:off x="713100" y="2256500"/>
            <a:ext cx="2103000" cy="48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2" name="Google Shape;442;p23"/>
          <p:cNvSpPr txBox="1">
            <a:spLocks noGrp="1"/>
          </p:cNvSpPr>
          <p:nvPr>
            <p:ph type="subTitle" idx="2"/>
          </p:nvPr>
        </p:nvSpPr>
        <p:spPr>
          <a:xfrm>
            <a:off x="713100" y="1858775"/>
            <a:ext cx="2103000" cy="32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b="1">
                <a:solidFill>
                  <a:schemeClr val="lt1"/>
                </a:solidFill>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443" name="Google Shape;443;p23"/>
          <p:cNvSpPr txBox="1">
            <a:spLocks noGrp="1"/>
          </p:cNvSpPr>
          <p:nvPr>
            <p:ph type="subTitle" idx="3"/>
          </p:nvPr>
        </p:nvSpPr>
        <p:spPr>
          <a:xfrm>
            <a:off x="3513867" y="2256500"/>
            <a:ext cx="2103000" cy="48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4" name="Google Shape;444;p23"/>
          <p:cNvSpPr txBox="1">
            <a:spLocks noGrp="1"/>
          </p:cNvSpPr>
          <p:nvPr>
            <p:ph type="subTitle" idx="4"/>
          </p:nvPr>
        </p:nvSpPr>
        <p:spPr>
          <a:xfrm>
            <a:off x="3513867" y="1858775"/>
            <a:ext cx="2103000" cy="32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b="1">
                <a:solidFill>
                  <a:schemeClr val="lt1"/>
                </a:solidFill>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445" name="Google Shape;445;p23"/>
          <p:cNvSpPr txBox="1">
            <a:spLocks noGrp="1"/>
          </p:cNvSpPr>
          <p:nvPr>
            <p:ph type="subTitle" idx="5"/>
          </p:nvPr>
        </p:nvSpPr>
        <p:spPr>
          <a:xfrm>
            <a:off x="6327900" y="2256500"/>
            <a:ext cx="2103000" cy="48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6" name="Google Shape;446;p23"/>
          <p:cNvSpPr txBox="1">
            <a:spLocks noGrp="1"/>
          </p:cNvSpPr>
          <p:nvPr>
            <p:ph type="subTitle" idx="6"/>
          </p:nvPr>
        </p:nvSpPr>
        <p:spPr>
          <a:xfrm>
            <a:off x="6327900" y="1858775"/>
            <a:ext cx="2103000" cy="32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b="1">
                <a:solidFill>
                  <a:schemeClr val="lt1"/>
                </a:solidFill>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447" name="Google Shape;447;p23"/>
          <p:cNvSpPr txBox="1">
            <a:spLocks noGrp="1"/>
          </p:cNvSpPr>
          <p:nvPr>
            <p:ph type="subTitle" idx="7"/>
          </p:nvPr>
        </p:nvSpPr>
        <p:spPr>
          <a:xfrm>
            <a:off x="713100" y="4123201"/>
            <a:ext cx="2103000" cy="48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8" name="Google Shape;448;p23"/>
          <p:cNvSpPr txBox="1">
            <a:spLocks noGrp="1"/>
          </p:cNvSpPr>
          <p:nvPr>
            <p:ph type="subTitle" idx="8"/>
          </p:nvPr>
        </p:nvSpPr>
        <p:spPr>
          <a:xfrm>
            <a:off x="713100" y="3725400"/>
            <a:ext cx="2103000" cy="32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b="1">
                <a:solidFill>
                  <a:schemeClr val="lt1"/>
                </a:solidFill>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449" name="Google Shape;449;p23"/>
          <p:cNvSpPr txBox="1">
            <a:spLocks noGrp="1"/>
          </p:cNvSpPr>
          <p:nvPr>
            <p:ph type="subTitle" idx="9"/>
          </p:nvPr>
        </p:nvSpPr>
        <p:spPr>
          <a:xfrm>
            <a:off x="3513867" y="4123201"/>
            <a:ext cx="2103000" cy="48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0" name="Google Shape;450;p23"/>
          <p:cNvSpPr txBox="1">
            <a:spLocks noGrp="1"/>
          </p:cNvSpPr>
          <p:nvPr>
            <p:ph type="subTitle" idx="13"/>
          </p:nvPr>
        </p:nvSpPr>
        <p:spPr>
          <a:xfrm>
            <a:off x="3513867" y="3725400"/>
            <a:ext cx="2103000" cy="32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b="1">
                <a:solidFill>
                  <a:schemeClr val="lt1"/>
                </a:solidFill>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451" name="Google Shape;451;p23"/>
          <p:cNvSpPr txBox="1">
            <a:spLocks noGrp="1"/>
          </p:cNvSpPr>
          <p:nvPr>
            <p:ph type="subTitle" idx="14"/>
          </p:nvPr>
        </p:nvSpPr>
        <p:spPr>
          <a:xfrm>
            <a:off x="6327900" y="4123201"/>
            <a:ext cx="2103000" cy="48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2" name="Google Shape;452;p23"/>
          <p:cNvSpPr txBox="1">
            <a:spLocks noGrp="1"/>
          </p:cNvSpPr>
          <p:nvPr>
            <p:ph type="subTitle" idx="15"/>
          </p:nvPr>
        </p:nvSpPr>
        <p:spPr>
          <a:xfrm>
            <a:off x="6327900" y="3725400"/>
            <a:ext cx="2103000" cy="32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b="1">
                <a:solidFill>
                  <a:schemeClr val="lt1"/>
                </a:solidFill>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BLANK_13">
    <p:bg>
      <p:bgPr>
        <a:solidFill>
          <a:schemeClr val="accent2"/>
        </a:solidFill>
        <a:effectLst/>
      </p:bgPr>
    </p:bg>
    <p:spTree>
      <p:nvGrpSpPr>
        <p:cNvPr id="1" name="Shape 453"/>
        <p:cNvGrpSpPr/>
        <p:nvPr/>
      </p:nvGrpSpPr>
      <p:grpSpPr>
        <a:xfrm>
          <a:off x="0" y="0"/>
          <a:ext cx="0" cy="0"/>
          <a:chOff x="0" y="0"/>
          <a:chExt cx="0" cy="0"/>
        </a:xfrm>
      </p:grpSpPr>
      <p:grpSp>
        <p:nvGrpSpPr>
          <p:cNvPr id="454" name="Google Shape;454;p24"/>
          <p:cNvGrpSpPr/>
          <p:nvPr/>
        </p:nvGrpSpPr>
        <p:grpSpPr>
          <a:xfrm>
            <a:off x="33" y="33"/>
            <a:ext cx="9144038" cy="5143509"/>
            <a:chOff x="33" y="33"/>
            <a:chExt cx="9144038" cy="5143509"/>
          </a:xfrm>
        </p:grpSpPr>
        <p:sp>
          <p:nvSpPr>
            <p:cNvPr id="455" name="Google Shape;455;p24"/>
            <p:cNvSpPr/>
            <p:nvPr/>
          </p:nvSpPr>
          <p:spPr>
            <a:xfrm rot="-5400000" flipH="1">
              <a:off x="-62643" y="62709"/>
              <a:ext cx="4206596" cy="4081244"/>
            </a:xfrm>
            <a:custGeom>
              <a:avLst/>
              <a:gdLst/>
              <a:ahLst/>
              <a:cxnLst/>
              <a:rect l="l" t="t" r="r" b="b"/>
              <a:pathLst>
                <a:path w="46537" h="45149" extrusionOk="0">
                  <a:moveTo>
                    <a:pt x="1" y="0"/>
                  </a:moveTo>
                  <a:lnTo>
                    <a:pt x="1" y="43314"/>
                  </a:lnTo>
                  <a:cubicBezTo>
                    <a:pt x="2023" y="44507"/>
                    <a:pt x="4369" y="45149"/>
                    <a:pt x="6716" y="45149"/>
                  </a:cubicBezTo>
                  <a:cubicBezTo>
                    <a:pt x="7895" y="45149"/>
                    <a:pt x="9075" y="44987"/>
                    <a:pt x="10214" y="44651"/>
                  </a:cubicBezTo>
                  <a:cubicBezTo>
                    <a:pt x="14803" y="43283"/>
                    <a:pt x="18451" y="39119"/>
                    <a:pt x="19211" y="34378"/>
                  </a:cubicBezTo>
                  <a:cubicBezTo>
                    <a:pt x="19849" y="30578"/>
                    <a:pt x="18815" y="26262"/>
                    <a:pt x="21095" y="23131"/>
                  </a:cubicBezTo>
                  <a:cubicBezTo>
                    <a:pt x="22706" y="20912"/>
                    <a:pt x="25624" y="20000"/>
                    <a:pt x="28360" y="19696"/>
                  </a:cubicBezTo>
                  <a:cubicBezTo>
                    <a:pt x="31126" y="19393"/>
                    <a:pt x="33922" y="19545"/>
                    <a:pt x="36597" y="18845"/>
                  </a:cubicBezTo>
                  <a:cubicBezTo>
                    <a:pt x="41035" y="17660"/>
                    <a:pt x="44652" y="13952"/>
                    <a:pt x="45776" y="9514"/>
                  </a:cubicBezTo>
                  <a:cubicBezTo>
                    <a:pt x="46536" y="6322"/>
                    <a:pt x="45989" y="2857"/>
                    <a:pt x="444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4"/>
            <p:cNvSpPr/>
            <p:nvPr/>
          </p:nvSpPr>
          <p:spPr>
            <a:xfrm rot="-5400000" flipH="1">
              <a:off x="5465854" y="1465326"/>
              <a:ext cx="3393334" cy="3963098"/>
            </a:xfrm>
            <a:custGeom>
              <a:avLst/>
              <a:gdLst/>
              <a:ahLst/>
              <a:cxnLst/>
              <a:rect l="l" t="t" r="r" b="b"/>
              <a:pathLst>
                <a:path w="37540" h="43842" extrusionOk="0">
                  <a:moveTo>
                    <a:pt x="33014" y="1"/>
                  </a:moveTo>
                  <a:cubicBezTo>
                    <a:pt x="29142" y="1"/>
                    <a:pt x="25323" y="692"/>
                    <a:pt x="21977" y="2595"/>
                  </a:cubicBezTo>
                  <a:cubicBezTo>
                    <a:pt x="16779" y="5543"/>
                    <a:pt x="13314" y="12139"/>
                    <a:pt x="15533" y="17701"/>
                  </a:cubicBezTo>
                  <a:cubicBezTo>
                    <a:pt x="16384" y="19768"/>
                    <a:pt x="17934" y="21683"/>
                    <a:pt x="17934" y="23933"/>
                  </a:cubicBezTo>
                  <a:cubicBezTo>
                    <a:pt x="17904" y="26881"/>
                    <a:pt x="15107" y="29100"/>
                    <a:pt x="12341" y="30164"/>
                  </a:cubicBezTo>
                  <a:cubicBezTo>
                    <a:pt x="9575" y="31227"/>
                    <a:pt x="6505" y="31683"/>
                    <a:pt x="4104" y="33477"/>
                  </a:cubicBezTo>
                  <a:cubicBezTo>
                    <a:pt x="1004" y="35787"/>
                    <a:pt x="1" y="40255"/>
                    <a:pt x="1247" y="43842"/>
                  </a:cubicBezTo>
                  <a:lnTo>
                    <a:pt x="37509" y="43842"/>
                  </a:lnTo>
                  <a:lnTo>
                    <a:pt x="37509" y="285"/>
                  </a:lnTo>
                  <a:lnTo>
                    <a:pt x="37539" y="285"/>
                  </a:lnTo>
                  <a:cubicBezTo>
                    <a:pt x="36039" y="106"/>
                    <a:pt x="34523" y="1"/>
                    <a:pt x="330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4"/>
          <p:cNvGrpSpPr/>
          <p:nvPr/>
        </p:nvGrpSpPr>
        <p:grpSpPr>
          <a:xfrm flipH="1">
            <a:off x="211734" y="148088"/>
            <a:ext cx="8629626" cy="4861088"/>
            <a:chOff x="211734" y="148088"/>
            <a:chExt cx="8629626" cy="4861088"/>
          </a:xfrm>
        </p:grpSpPr>
        <p:grpSp>
          <p:nvGrpSpPr>
            <p:cNvPr id="458" name="Google Shape;458;p24"/>
            <p:cNvGrpSpPr/>
            <p:nvPr/>
          </p:nvGrpSpPr>
          <p:grpSpPr>
            <a:xfrm flipH="1">
              <a:off x="211734" y="148088"/>
              <a:ext cx="8629626" cy="4824883"/>
              <a:chOff x="364134" y="148088"/>
              <a:chExt cx="8629626" cy="4824883"/>
            </a:xfrm>
          </p:grpSpPr>
          <p:sp>
            <p:nvSpPr>
              <p:cNvPr id="459" name="Google Shape;459;p24"/>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0" name="Google Shape;460;p24"/>
              <p:cNvGrpSpPr/>
              <p:nvPr/>
            </p:nvGrpSpPr>
            <p:grpSpPr>
              <a:xfrm>
                <a:off x="364134" y="148088"/>
                <a:ext cx="8629626" cy="4306408"/>
                <a:chOff x="364134" y="148088"/>
                <a:chExt cx="8629626" cy="4306408"/>
              </a:xfrm>
            </p:grpSpPr>
            <p:sp>
              <p:nvSpPr>
                <p:cNvPr id="461" name="Google Shape;461;p24"/>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4"/>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4"/>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69" name="Google Shape;469;p24"/>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24"/>
          <p:cNvSpPr txBox="1">
            <a:spLocks noGrp="1"/>
          </p:cNvSpPr>
          <p:nvPr>
            <p:ph type="title" hasCustomPrompt="1"/>
          </p:nvPr>
        </p:nvSpPr>
        <p:spPr>
          <a:xfrm>
            <a:off x="2331350" y="3410178"/>
            <a:ext cx="4481400" cy="640200"/>
          </a:xfrm>
          <a:prstGeom prst="rect">
            <a:avLst/>
          </a:prstGeom>
        </p:spPr>
        <p:txBody>
          <a:bodyPr spcFirstLastPara="1" wrap="square" lIns="0" tIns="0" rIns="0" bIns="0" anchor="ctr" anchorCtr="0">
            <a:noAutofit/>
          </a:bodyPr>
          <a:lstStyle>
            <a:lvl1pPr lvl="0" algn="ctr" rtl="0">
              <a:spcBef>
                <a:spcPts val="0"/>
              </a:spcBef>
              <a:spcAft>
                <a:spcPts val="0"/>
              </a:spcAft>
              <a:buSzPts val="5000"/>
              <a:buNone/>
              <a:defRPr sz="4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471" name="Google Shape;471;p24"/>
          <p:cNvSpPr txBox="1">
            <a:spLocks noGrp="1"/>
          </p:cNvSpPr>
          <p:nvPr>
            <p:ph type="subTitle" idx="1"/>
          </p:nvPr>
        </p:nvSpPr>
        <p:spPr>
          <a:xfrm>
            <a:off x="2331506" y="4235025"/>
            <a:ext cx="4481100" cy="3657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2" name="Google Shape;472;p24"/>
          <p:cNvSpPr txBox="1">
            <a:spLocks noGrp="1"/>
          </p:cNvSpPr>
          <p:nvPr>
            <p:ph type="title" idx="2" hasCustomPrompt="1"/>
          </p:nvPr>
        </p:nvSpPr>
        <p:spPr>
          <a:xfrm>
            <a:off x="2331350" y="2048814"/>
            <a:ext cx="4481400" cy="640200"/>
          </a:xfrm>
          <a:prstGeom prst="rect">
            <a:avLst/>
          </a:prstGeom>
        </p:spPr>
        <p:txBody>
          <a:bodyPr spcFirstLastPara="1" wrap="square" lIns="0" tIns="0" rIns="0" bIns="0" anchor="ctr" anchorCtr="0">
            <a:noAutofit/>
          </a:bodyPr>
          <a:lstStyle>
            <a:lvl1pPr lvl="0" algn="ctr" rtl="0">
              <a:spcBef>
                <a:spcPts val="0"/>
              </a:spcBef>
              <a:spcAft>
                <a:spcPts val="0"/>
              </a:spcAft>
              <a:buSzPts val="5000"/>
              <a:buNone/>
              <a:defRPr sz="4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473" name="Google Shape;473;p24"/>
          <p:cNvSpPr txBox="1">
            <a:spLocks noGrp="1"/>
          </p:cNvSpPr>
          <p:nvPr>
            <p:ph type="subTitle" idx="3"/>
          </p:nvPr>
        </p:nvSpPr>
        <p:spPr>
          <a:xfrm>
            <a:off x="2331506" y="2876536"/>
            <a:ext cx="4481100" cy="3657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4" name="Google Shape;474;p24"/>
          <p:cNvSpPr txBox="1">
            <a:spLocks noGrp="1"/>
          </p:cNvSpPr>
          <p:nvPr>
            <p:ph type="title" idx="4" hasCustomPrompt="1"/>
          </p:nvPr>
        </p:nvSpPr>
        <p:spPr>
          <a:xfrm>
            <a:off x="2331350" y="568175"/>
            <a:ext cx="4481400" cy="640200"/>
          </a:xfrm>
          <a:prstGeom prst="rect">
            <a:avLst/>
          </a:prstGeom>
        </p:spPr>
        <p:txBody>
          <a:bodyPr spcFirstLastPara="1" wrap="square" lIns="0" tIns="0" rIns="0" bIns="0" anchor="ctr" anchorCtr="0">
            <a:noAutofit/>
          </a:bodyPr>
          <a:lstStyle>
            <a:lvl1pPr lvl="0" algn="ctr" rtl="0">
              <a:spcBef>
                <a:spcPts val="0"/>
              </a:spcBef>
              <a:spcAft>
                <a:spcPts val="0"/>
              </a:spcAft>
              <a:buSzPts val="5000"/>
              <a:buNone/>
              <a:defRPr sz="4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475" name="Google Shape;475;p24"/>
          <p:cNvSpPr txBox="1">
            <a:spLocks noGrp="1"/>
          </p:cNvSpPr>
          <p:nvPr>
            <p:ph type="subTitle" idx="5"/>
          </p:nvPr>
        </p:nvSpPr>
        <p:spPr>
          <a:xfrm>
            <a:off x="2331506" y="1393021"/>
            <a:ext cx="4481100" cy="3657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1">
  <p:cSld name="BLANK_4">
    <p:bg>
      <p:bgPr>
        <a:solidFill>
          <a:schemeClr val="lt2"/>
        </a:solidFill>
        <a:effectLst/>
      </p:bgPr>
    </p:bg>
    <p:spTree>
      <p:nvGrpSpPr>
        <p:cNvPr id="1" name="Shape 476"/>
        <p:cNvGrpSpPr/>
        <p:nvPr/>
      </p:nvGrpSpPr>
      <p:grpSpPr>
        <a:xfrm>
          <a:off x="0" y="0"/>
          <a:ext cx="0" cy="0"/>
          <a:chOff x="0" y="0"/>
          <a:chExt cx="0" cy="0"/>
        </a:xfrm>
      </p:grpSpPr>
      <p:grpSp>
        <p:nvGrpSpPr>
          <p:cNvPr id="477" name="Google Shape;477;p25"/>
          <p:cNvGrpSpPr/>
          <p:nvPr/>
        </p:nvGrpSpPr>
        <p:grpSpPr>
          <a:xfrm>
            <a:off x="0" y="0"/>
            <a:ext cx="9143962" cy="5143514"/>
            <a:chOff x="0" y="0"/>
            <a:chExt cx="9143962" cy="5143514"/>
          </a:xfrm>
        </p:grpSpPr>
        <p:sp>
          <p:nvSpPr>
            <p:cNvPr id="478" name="Google Shape;478;p25"/>
            <p:cNvSpPr/>
            <p:nvPr/>
          </p:nvSpPr>
          <p:spPr>
            <a:xfrm rot="-5400000" flipH="1">
              <a:off x="-470261" y="470261"/>
              <a:ext cx="5143514" cy="4202993"/>
            </a:xfrm>
            <a:custGeom>
              <a:avLst/>
              <a:gdLst/>
              <a:ahLst/>
              <a:cxnLst/>
              <a:rect l="l" t="t" r="r" b="b"/>
              <a:pathLst>
                <a:path w="56902" h="46483" extrusionOk="0">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5"/>
            <p:cNvSpPr/>
            <p:nvPr/>
          </p:nvSpPr>
          <p:spPr>
            <a:xfrm rot="-5400000" flipH="1">
              <a:off x="4698712" y="698236"/>
              <a:ext cx="3714770" cy="5175731"/>
            </a:xfrm>
            <a:custGeom>
              <a:avLst/>
              <a:gdLst/>
              <a:ahLst/>
              <a:cxnLst/>
              <a:rect l="l" t="t" r="r" b="b"/>
              <a:pathLst>
                <a:path w="41096" h="57241" extrusionOk="0">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0" name="Google Shape;480;p25"/>
          <p:cNvSpPr txBox="1">
            <a:spLocks noGrp="1"/>
          </p:cNvSpPr>
          <p:nvPr>
            <p:ph type="title"/>
          </p:nvPr>
        </p:nvSpPr>
        <p:spPr>
          <a:xfrm>
            <a:off x="4572000" y="463325"/>
            <a:ext cx="3858900" cy="457200"/>
          </a:xfrm>
          <a:prstGeom prst="rect">
            <a:avLst/>
          </a:prstGeom>
        </p:spPr>
        <p:txBody>
          <a:bodyPr spcFirstLastPara="1" wrap="square" lIns="0" tIns="0" rIns="0" bIns="0" anchor="t" anchorCtr="0">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81" name="Google Shape;481;p25"/>
          <p:cNvGrpSpPr/>
          <p:nvPr/>
        </p:nvGrpSpPr>
        <p:grpSpPr>
          <a:xfrm>
            <a:off x="211734" y="148088"/>
            <a:ext cx="8629626" cy="4861088"/>
            <a:chOff x="211734" y="148088"/>
            <a:chExt cx="8629626" cy="4861088"/>
          </a:xfrm>
        </p:grpSpPr>
        <p:grpSp>
          <p:nvGrpSpPr>
            <p:cNvPr id="482" name="Google Shape;482;p25"/>
            <p:cNvGrpSpPr/>
            <p:nvPr/>
          </p:nvGrpSpPr>
          <p:grpSpPr>
            <a:xfrm flipH="1">
              <a:off x="211734" y="148088"/>
              <a:ext cx="8629626" cy="4824883"/>
              <a:chOff x="364134" y="148088"/>
              <a:chExt cx="8629626" cy="4824883"/>
            </a:xfrm>
          </p:grpSpPr>
          <p:sp>
            <p:nvSpPr>
              <p:cNvPr id="483" name="Google Shape;483;p25"/>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4" name="Google Shape;484;p25"/>
              <p:cNvGrpSpPr/>
              <p:nvPr/>
            </p:nvGrpSpPr>
            <p:grpSpPr>
              <a:xfrm>
                <a:off x="364134" y="148088"/>
                <a:ext cx="8629626" cy="4306408"/>
                <a:chOff x="364134" y="148088"/>
                <a:chExt cx="8629626" cy="4306408"/>
              </a:xfrm>
            </p:grpSpPr>
            <p:sp>
              <p:nvSpPr>
                <p:cNvPr id="485" name="Google Shape;485;p25"/>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5"/>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5"/>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5"/>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5"/>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5"/>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5"/>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5"/>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93" name="Google Shape;493;p25"/>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2">
  <p:cSld name="BLANK_15">
    <p:bg>
      <p:bgPr>
        <a:solidFill>
          <a:schemeClr val="lt2"/>
        </a:solidFill>
        <a:effectLst/>
      </p:bgPr>
    </p:bg>
    <p:spTree>
      <p:nvGrpSpPr>
        <p:cNvPr id="1" name="Shape 494"/>
        <p:cNvGrpSpPr/>
        <p:nvPr/>
      </p:nvGrpSpPr>
      <p:grpSpPr>
        <a:xfrm>
          <a:off x="0" y="0"/>
          <a:ext cx="0" cy="0"/>
          <a:chOff x="0" y="0"/>
          <a:chExt cx="0" cy="0"/>
        </a:xfrm>
      </p:grpSpPr>
      <p:grpSp>
        <p:nvGrpSpPr>
          <p:cNvPr id="495" name="Google Shape;495;p26"/>
          <p:cNvGrpSpPr/>
          <p:nvPr/>
        </p:nvGrpSpPr>
        <p:grpSpPr>
          <a:xfrm>
            <a:off x="59" y="-26"/>
            <a:ext cx="9143974" cy="5143559"/>
            <a:chOff x="59" y="-26"/>
            <a:chExt cx="9143974" cy="5143559"/>
          </a:xfrm>
        </p:grpSpPr>
        <p:sp>
          <p:nvSpPr>
            <p:cNvPr id="496" name="Google Shape;496;p26"/>
            <p:cNvSpPr/>
            <p:nvPr/>
          </p:nvSpPr>
          <p:spPr>
            <a:xfrm rot="5400000" flipH="1">
              <a:off x="4182008" y="-348742"/>
              <a:ext cx="4613309" cy="5310740"/>
            </a:xfrm>
            <a:custGeom>
              <a:avLst/>
              <a:gdLst/>
              <a:ahLst/>
              <a:cxnLst/>
              <a:rect l="l" t="t" r="r" b="b"/>
              <a:pathLst>
                <a:path w="51035" h="58752" extrusionOk="0">
                  <a:moveTo>
                    <a:pt x="1034" y="1"/>
                  </a:moveTo>
                  <a:cubicBezTo>
                    <a:pt x="0" y="4499"/>
                    <a:pt x="426" y="9271"/>
                    <a:pt x="2219" y="13496"/>
                  </a:cubicBezTo>
                  <a:cubicBezTo>
                    <a:pt x="4438" y="18694"/>
                    <a:pt x="8754" y="22949"/>
                    <a:pt x="13952" y="25138"/>
                  </a:cubicBezTo>
                  <a:cubicBezTo>
                    <a:pt x="17630" y="26658"/>
                    <a:pt x="21825" y="27235"/>
                    <a:pt x="24834" y="29849"/>
                  </a:cubicBezTo>
                  <a:cubicBezTo>
                    <a:pt x="27357" y="32038"/>
                    <a:pt x="28603" y="35320"/>
                    <a:pt x="29423" y="38573"/>
                  </a:cubicBezTo>
                  <a:cubicBezTo>
                    <a:pt x="30214" y="41795"/>
                    <a:pt x="30700" y="45138"/>
                    <a:pt x="32037" y="48208"/>
                  </a:cubicBezTo>
                  <a:cubicBezTo>
                    <a:pt x="33892" y="52372"/>
                    <a:pt x="37418" y="55746"/>
                    <a:pt x="41643" y="57479"/>
                  </a:cubicBezTo>
                  <a:cubicBezTo>
                    <a:pt x="43744" y="58324"/>
                    <a:pt x="46016" y="58752"/>
                    <a:pt x="48292" y="58752"/>
                  </a:cubicBezTo>
                  <a:cubicBezTo>
                    <a:pt x="49209" y="58752"/>
                    <a:pt x="50127" y="58682"/>
                    <a:pt x="51035" y="58543"/>
                  </a:cubicBezTo>
                  <a:lnTo>
                    <a:pt x="5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6"/>
            <p:cNvSpPr/>
            <p:nvPr/>
          </p:nvSpPr>
          <p:spPr>
            <a:xfrm rot="5400000" flipH="1">
              <a:off x="-869766" y="1125338"/>
              <a:ext cx="4888019" cy="3148371"/>
            </a:xfrm>
            <a:custGeom>
              <a:avLst/>
              <a:gdLst/>
              <a:ahLst/>
              <a:cxnLst/>
              <a:rect l="l" t="t" r="r" b="b"/>
              <a:pathLst>
                <a:path w="54074" h="34830" extrusionOk="0">
                  <a:moveTo>
                    <a:pt x="10434" y="1"/>
                  </a:moveTo>
                  <a:cubicBezTo>
                    <a:pt x="9231" y="1"/>
                    <a:pt x="8029" y="123"/>
                    <a:pt x="6869" y="361"/>
                  </a:cubicBezTo>
                  <a:cubicBezTo>
                    <a:pt x="4468" y="847"/>
                    <a:pt x="2189" y="1728"/>
                    <a:pt x="0" y="2792"/>
                  </a:cubicBezTo>
                  <a:lnTo>
                    <a:pt x="0" y="34829"/>
                  </a:lnTo>
                  <a:lnTo>
                    <a:pt x="54074" y="34829"/>
                  </a:lnTo>
                  <a:cubicBezTo>
                    <a:pt x="53041" y="29844"/>
                    <a:pt x="48420" y="25650"/>
                    <a:pt x="43284" y="25467"/>
                  </a:cubicBezTo>
                  <a:cubicBezTo>
                    <a:pt x="43126" y="25461"/>
                    <a:pt x="42967" y="25458"/>
                    <a:pt x="42809" y="25458"/>
                  </a:cubicBezTo>
                  <a:cubicBezTo>
                    <a:pt x="40146" y="25458"/>
                    <a:pt x="37420" y="26294"/>
                    <a:pt x="34803" y="26294"/>
                  </a:cubicBezTo>
                  <a:cubicBezTo>
                    <a:pt x="33801" y="26294"/>
                    <a:pt x="32815" y="26171"/>
                    <a:pt x="31855" y="25832"/>
                  </a:cubicBezTo>
                  <a:cubicBezTo>
                    <a:pt x="28025" y="24464"/>
                    <a:pt x="26080" y="20209"/>
                    <a:pt x="25168" y="16227"/>
                  </a:cubicBezTo>
                  <a:cubicBezTo>
                    <a:pt x="24256" y="12276"/>
                    <a:pt x="23800" y="7990"/>
                    <a:pt x="21338" y="4768"/>
                  </a:cubicBezTo>
                  <a:cubicBezTo>
                    <a:pt x="18835" y="1485"/>
                    <a:pt x="14625" y="1"/>
                    <a:pt x="10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26"/>
          <p:cNvGrpSpPr/>
          <p:nvPr/>
        </p:nvGrpSpPr>
        <p:grpSpPr>
          <a:xfrm flipH="1">
            <a:off x="211734" y="148088"/>
            <a:ext cx="8629626" cy="4861088"/>
            <a:chOff x="211734" y="148088"/>
            <a:chExt cx="8629626" cy="4861088"/>
          </a:xfrm>
        </p:grpSpPr>
        <p:grpSp>
          <p:nvGrpSpPr>
            <p:cNvPr id="499" name="Google Shape;499;p26"/>
            <p:cNvGrpSpPr/>
            <p:nvPr/>
          </p:nvGrpSpPr>
          <p:grpSpPr>
            <a:xfrm flipH="1">
              <a:off x="211734" y="148088"/>
              <a:ext cx="8629626" cy="4824883"/>
              <a:chOff x="364134" y="148088"/>
              <a:chExt cx="8629626" cy="4824883"/>
            </a:xfrm>
          </p:grpSpPr>
          <p:sp>
            <p:nvSpPr>
              <p:cNvPr id="500" name="Google Shape;500;p26"/>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 name="Google Shape;501;p26"/>
              <p:cNvGrpSpPr/>
              <p:nvPr/>
            </p:nvGrpSpPr>
            <p:grpSpPr>
              <a:xfrm>
                <a:off x="364134" y="148088"/>
                <a:ext cx="8629626" cy="4306408"/>
                <a:chOff x="364134" y="148088"/>
                <a:chExt cx="8629626" cy="4306408"/>
              </a:xfrm>
            </p:grpSpPr>
            <p:sp>
              <p:nvSpPr>
                <p:cNvPr id="502" name="Google Shape;502;p26"/>
                <p:cNvSpPr/>
                <p:nvPr/>
              </p:nvSpPr>
              <p:spPr>
                <a:xfrm>
                  <a:off x="5992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6"/>
                <p:cNvSpPr/>
                <p:nvPr/>
              </p:nvSpPr>
              <p:spPr>
                <a:xfrm>
                  <a:off x="4144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6"/>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6"/>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6"/>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6"/>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6"/>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6"/>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0" name="Google Shape;510;p26"/>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26"/>
          <p:cNvSpPr txBox="1">
            <a:spLocks noGrp="1"/>
          </p:cNvSpPr>
          <p:nvPr>
            <p:ph type="title"/>
          </p:nvPr>
        </p:nvSpPr>
        <p:spPr>
          <a:xfrm>
            <a:off x="713100" y="463325"/>
            <a:ext cx="7717800" cy="457200"/>
          </a:xfrm>
          <a:prstGeom prst="rect">
            <a:avLst/>
          </a:prstGeom>
        </p:spPr>
        <p:txBody>
          <a:bodyPr spcFirstLastPara="1" wrap="square" lIns="0" tIns="0" rIns="0" bIns="0" anchor="t" anchorCtr="0">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BLANK_8">
    <p:bg>
      <p:bgPr>
        <a:solidFill>
          <a:schemeClr val="accent2"/>
        </a:solidFill>
        <a:effectLst/>
      </p:bgPr>
    </p:bg>
    <p:spTree>
      <p:nvGrpSpPr>
        <p:cNvPr id="1" name="Shape 512"/>
        <p:cNvGrpSpPr/>
        <p:nvPr/>
      </p:nvGrpSpPr>
      <p:grpSpPr>
        <a:xfrm>
          <a:off x="0" y="0"/>
          <a:ext cx="0" cy="0"/>
          <a:chOff x="0" y="0"/>
          <a:chExt cx="0" cy="0"/>
        </a:xfrm>
      </p:grpSpPr>
      <p:grpSp>
        <p:nvGrpSpPr>
          <p:cNvPr id="513" name="Google Shape;513;p27"/>
          <p:cNvGrpSpPr/>
          <p:nvPr/>
        </p:nvGrpSpPr>
        <p:grpSpPr>
          <a:xfrm flipH="1">
            <a:off x="0" y="0"/>
            <a:ext cx="9143962" cy="5143514"/>
            <a:chOff x="0" y="0"/>
            <a:chExt cx="9143962" cy="5143514"/>
          </a:xfrm>
        </p:grpSpPr>
        <p:sp>
          <p:nvSpPr>
            <p:cNvPr id="514" name="Google Shape;514;p27"/>
            <p:cNvSpPr/>
            <p:nvPr/>
          </p:nvSpPr>
          <p:spPr>
            <a:xfrm rot="-5400000" flipH="1">
              <a:off x="-470261" y="470261"/>
              <a:ext cx="5143514" cy="4202993"/>
            </a:xfrm>
            <a:custGeom>
              <a:avLst/>
              <a:gdLst/>
              <a:ahLst/>
              <a:cxnLst/>
              <a:rect l="l" t="t" r="r" b="b"/>
              <a:pathLst>
                <a:path w="56902" h="46483" extrusionOk="0">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rot="-5400000" flipH="1">
              <a:off x="4698712" y="698236"/>
              <a:ext cx="3714770" cy="5175731"/>
            </a:xfrm>
            <a:custGeom>
              <a:avLst/>
              <a:gdLst/>
              <a:ahLst/>
              <a:cxnLst/>
              <a:rect l="l" t="t" r="r" b="b"/>
              <a:pathLst>
                <a:path w="41096" h="57241" extrusionOk="0">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27"/>
          <p:cNvSpPr txBox="1">
            <a:spLocks noGrp="1"/>
          </p:cNvSpPr>
          <p:nvPr>
            <p:ph type="title"/>
          </p:nvPr>
        </p:nvSpPr>
        <p:spPr>
          <a:xfrm>
            <a:off x="1715838" y="571175"/>
            <a:ext cx="5712300" cy="10911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9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17" name="Google Shape;517;p27"/>
          <p:cNvSpPr txBox="1">
            <a:spLocks noGrp="1"/>
          </p:cNvSpPr>
          <p:nvPr>
            <p:ph type="subTitle" idx="1"/>
          </p:nvPr>
        </p:nvSpPr>
        <p:spPr>
          <a:xfrm>
            <a:off x="1600200" y="1984611"/>
            <a:ext cx="5943600" cy="64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8" name="Google Shape;518;p27"/>
          <p:cNvSpPr txBox="1"/>
          <p:nvPr/>
        </p:nvSpPr>
        <p:spPr>
          <a:xfrm>
            <a:off x="2286000" y="3717225"/>
            <a:ext cx="4572000" cy="5487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CREDITS:</a:t>
            </a:r>
            <a:r>
              <a:rPr lang="en" sz="1200">
                <a:solidFill>
                  <a:schemeClr val="dk1"/>
                </a:solidFill>
                <a:latin typeface="Roboto"/>
                <a:ea typeface="Roboto"/>
                <a:cs typeface="Roboto"/>
                <a:sym typeface="Roboto"/>
              </a:rPr>
              <a:t> This presentation template was created by </a:t>
            </a:r>
            <a:r>
              <a:rPr lang="en" sz="1200" b="1">
                <a:solidFill>
                  <a:schemeClr val="dk1"/>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200">
                <a:solidFill>
                  <a:schemeClr val="dk1"/>
                </a:solidFill>
                <a:latin typeface="Roboto"/>
                <a:ea typeface="Roboto"/>
                <a:cs typeface="Roboto"/>
                <a:sym typeface="Roboto"/>
              </a:rPr>
              <a:t>, including icons by </a:t>
            </a:r>
            <a:r>
              <a:rPr lang="en" sz="1200" b="1">
                <a:solidFill>
                  <a:schemeClr val="dk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200">
                <a:solidFill>
                  <a:schemeClr val="dk1"/>
                </a:solidFill>
                <a:latin typeface="Roboto"/>
                <a:ea typeface="Roboto"/>
                <a:cs typeface="Roboto"/>
                <a:sym typeface="Roboto"/>
              </a:rPr>
              <a:t>, infographics &amp; images by </a:t>
            </a:r>
            <a:r>
              <a:rPr lang="en" sz="1200" b="1">
                <a:solidFill>
                  <a:schemeClr val="dk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endParaRPr>
              <a:solidFill>
                <a:schemeClr val="dk1"/>
              </a:solidFill>
              <a:latin typeface="Roboto"/>
              <a:ea typeface="Roboto"/>
              <a:cs typeface="Roboto"/>
              <a:sym typeface="Roboto"/>
            </a:endParaRPr>
          </a:p>
        </p:txBody>
      </p:sp>
      <p:grpSp>
        <p:nvGrpSpPr>
          <p:cNvPr id="519" name="Google Shape;519;p27"/>
          <p:cNvGrpSpPr/>
          <p:nvPr/>
        </p:nvGrpSpPr>
        <p:grpSpPr>
          <a:xfrm>
            <a:off x="211734" y="148088"/>
            <a:ext cx="8629626" cy="4861088"/>
            <a:chOff x="211734" y="148088"/>
            <a:chExt cx="8629626" cy="4861088"/>
          </a:xfrm>
        </p:grpSpPr>
        <p:grpSp>
          <p:nvGrpSpPr>
            <p:cNvPr id="520" name="Google Shape;520;p27"/>
            <p:cNvGrpSpPr/>
            <p:nvPr/>
          </p:nvGrpSpPr>
          <p:grpSpPr>
            <a:xfrm flipH="1">
              <a:off x="211734" y="148088"/>
              <a:ext cx="8629626" cy="4824883"/>
              <a:chOff x="364134" y="148088"/>
              <a:chExt cx="8629626" cy="4824883"/>
            </a:xfrm>
          </p:grpSpPr>
          <p:sp>
            <p:nvSpPr>
              <p:cNvPr id="521" name="Google Shape;521;p27"/>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2" name="Google Shape;522;p27"/>
              <p:cNvGrpSpPr/>
              <p:nvPr/>
            </p:nvGrpSpPr>
            <p:grpSpPr>
              <a:xfrm>
                <a:off x="364134" y="148088"/>
                <a:ext cx="8629626" cy="4306408"/>
                <a:chOff x="364134" y="148088"/>
                <a:chExt cx="8629626" cy="4306408"/>
              </a:xfrm>
            </p:grpSpPr>
            <p:sp>
              <p:nvSpPr>
                <p:cNvPr id="523" name="Google Shape;523;p27"/>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1" name="Google Shape;531;p27"/>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BLANK_18">
    <p:bg>
      <p:bgPr>
        <a:solidFill>
          <a:schemeClr val="lt2"/>
        </a:solidFill>
        <a:effectLst/>
      </p:bgPr>
    </p:bg>
    <p:spTree>
      <p:nvGrpSpPr>
        <p:cNvPr id="1" name="Shape 532"/>
        <p:cNvGrpSpPr/>
        <p:nvPr/>
      </p:nvGrpSpPr>
      <p:grpSpPr>
        <a:xfrm>
          <a:off x="0" y="0"/>
          <a:ext cx="0" cy="0"/>
          <a:chOff x="0" y="0"/>
          <a:chExt cx="0" cy="0"/>
        </a:xfrm>
      </p:grpSpPr>
      <p:grpSp>
        <p:nvGrpSpPr>
          <p:cNvPr id="533" name="Google Shape;533;p28"/>
          <p:cNvGrpSpPr/>
          <p:nvPr/>
        </p:nvGrpSpPr>
        <p:grpSpPr>
          <a:xfrm>
            <a:off x="0" y="0"/>
            <a:ext cx="9143962" cy="5143514"/>
            <a:chOff x="0" y="0"/>
            <a:chExt cx="9143962" cy="5143514"/>
          </a:xfrm>
        </p:grpSpPr>
        <p:sp>
          <p:nvSpPr>
            <p:cNvPr id="534" name="Google Shape;534;p28"/>
            <p:cNvSpPr/>
            <p:nvPr/>
          </p:nvSpPr>
          <p:spPr>
            <a:xfrm rot="-5400000" flipH="1">
              <a:off x="-470261" y="470261"/>
              <a:ext cx="5143514" cy="4202993"/>
            </a:xfrm>
            <a:custGeom>
              <a:avLst/>
              <a:gdLst/>
              <a:ahLst/>
              <a:cxnLst/>
              <a:rect l="l" t="t" r="r" b="b"/>
              <a:pathLst>
                <a:path w="56902" h="46483" extrusionOk="0">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8"/>
            <p:cNvSpPr/>
            <p:nvPr/>
          </p:nvSpPr>
          <p:spPr>
            <a:xfrm rot="-5400000" flipH="1">
              <a:off x="4698712" y="698236"/>
              <a:ext cx="3714770" cy="5175731"/>
            </a:xfrm>
            <a:custGeom>
              <a:avLst/>
              <a:gdLst/>
              <a:ahLst/>
              <a:cxnLst/>
              <a:rect l="l" t="t" r="r" b="b"/>
              <a:pathLst>
                <a:path w="41096" h="57241" extrusionOk="0">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 name="Google Shape;536;p28"/>
          <p:cNvGrpSpPr/>
          <p:nvPr/>
        </p:nvGrpSpPr>
        <p:grpSpPr>
          <a:xfrm>
            <a:off x="211734" y="148088"/>
            <a:ext cx="8629626" cy="4861088"/>
            <a:chOff x="211734" y="148088"/>
            <a:chExt cx="8629626" cy="4861088"/>
          </a:xfrm>
        </p:grpSpPr>
        <p:grpSp>
          <p:nvGrpSpPr>
            <p:cNvPr id="537" name="Google Shape;537;p28"/>
            <p:cNvGrpSpPr/>
            <p:nvPr/>
          </p:nvGrpSpPr>
          <p:grpSpPr>
            <a:xfrm flipH="1">
              <a:off x="211734" y="148088"/>
              <a:ext cx="8629626" cy="4824883"/>
              <a:chOff x="364134" y="148088"/>
              <a:chExt cx="8629626" cy="4824883"/>
            </a:xfrm>
          </p:grpSpPr>
          <p:sp>
            <p:nvSpPr>
              <p:cNvPr id="538" name="Google Shape;538;p28"/>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9" name="Google Shape;539;p28"/>
              <p:cNvGrpSpPr/>
              <p:nvPr/>
            </p:nvGrpSpPr>
            <p:grpSpPr>
              <a:xfrm>
                <a:off x="364134" y="148088"/>
                <a:ext cx="8629626" cy="4306408"/>
                <a:chOff x="364134" y="148088"/>
                <a:chExt cx="8629626" cy="4306408"/>
              </a:xfrm>
            </p:grpSpPr>
            <p:sp>
              <p:nvSpPr>
                <p:cNvPr id="540" name="Google Shape;540;p28"/>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8" name="Google Shape;548;p28"/>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BLANK_18_1">
    <p:bg>
      <p:bgPr>
        <a:solidFill>
          <a:schemeClr val="accent2"/>
        </a:solidFill>
        <a:effectLst/>
      </p:bgPr>
    </p:bg>
    <p:spTree>
      <p:nvGrpSpPr>
        <p:cNvPr id="1" name="Shape 549"/>
        <p:cNvGrpSpPr/>
        <p:nvPr/>
      </p:nvGrpSpPr>
      <p:grpSpPr>
        <a:xfrm>
          <a:off x="0" y="0"/>
          <a:ext cx="0" cy="0"/>
          <a:chOff x="0" y="0"/>
          <a:chExt cx="0" cy="0"/>
        </a:xfrm>
      </p:grpSpPr>
      <p:grpSp>
        <p:nvGrpSpPr>
          <p:cNvPr id="550" name="Google Shape;550;p29"/>
          <p:cNvGrpSpPr/>
          <p:nvPr/>
        </p:nvGrpSpPr>
        <p:grpSpPr>
          <a:xfrm flipH="1">
            <a:off x="0" y="0"/>
            <a:ext cx="9143962" cy="5143514"/>
            <a:chOff x="0" y="0"/>
            <a:chExt cx="9143962" cy="5143514"/>
          </a:xfrm>
        </p:grpSpPr>
        <p:sp>
          <p:nvSpPr>
            <p:cNvPr id="551" name="Google Shape;551;p29"/>
            <p:cNvSpPr/>
            <p:nvPr/>
          </p:nvSpPr>
          <p:spPr>
            <a:xfrm rot="-5400000" flipH="1">
              <a:off x="-470261" y="470261"/>
              <a:ext cx="5143514" cy="4202993"/>
            </a:xfrm>
            <a:custGeom>
              <a:avLst/>
              <a:gdLst/>
              <a:ahLst/>
              <a:cxnLst/>
              <a:rect l="l" t="t" r="r" b="b"/>
              <a:pathLst>
                <a:path w="56902" h="46483" extrusionOk="0">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9"/>
            <p:cNvSpPr/>
            <p:nvPr/>
          </p:nvSpPr>
          <p:spPr>
            <a:xfrm rot="-5400000" flipH="1">
              <a:off x="4698712" y="698236"/>
              <a:ext cx="3714770" cy="5175731"/>
            </a:xfrm>
            <a:custGeom>
              <a:avLst/>
              <a:gdLst/>
              <a:ahLst/>
              <a:cxnLst/>
              <a:rect l="l" t="t" r="r" b="b"/>
              <a:pathLst>
                <a:path w="41096" h="57241" extrusionOk="0">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29"/>
          <p:cNvGrpSpPr/>
          <p:nvPr/>
        </p:nvGrpSpPr>
        <p:grpSpPr>
          <a:xfrm>
            <a:off x="211734" y="148088"/>
            <a:ext cx="8629626" cy="4861088"/>
            <a:chOff x="211734" y="148088"/>
            <a:chExt cx="8629626" cy="4861088"/>
          </a:xfrm>
        </p:grpSpPr>
        <p:grpSp>
          <p:nvGrpSpPr>
            <p:cNvPr id="554" name="Google Shape;554;p29"/>
            <p:cNvGrpSpPr/>
            <p:nvPr/>
          </p:nvGrpSpPr>
          <p:grpSpPr>
            <a:xfrm flipH="1">
              <a:off x="211734" y="148088"/>
              <a:ext cx="8629626" cy="4824883"/>
              <a:chOff x="364134" y="148088"/>
              <a:chExt cx="8629626" cy="4824883"/>
            </a:xfrm>
          </p:grpSpPr>
          <p:sp>
            <p:nvSpPr>
              <p:cNvPr id="555" name="Google Shape;555;p29"/>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6" name="Google Shape;556;p29"/>
              <p:cNvGrpSpPr/>
              <p:nvPr/>
            </p:nvGrpSpPr>
            <p:grpSpPr>
              <a:xfrm>
                <a:off x="364134" y="148088"/>
                <a:ext cx="8629626" cy="4306408"/>
                <a:chOff x="364134" y="148088"/>
                <a:chExt cx="8629626" cy="4306408"/>
              </a:xfrm>
            </p:grpSpPr>
            <p:sp>
              <p:nvSpPr>
                <p:cNvPr id="557" name="Google Shape;557;p29"/>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9"/>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9"/>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9"/>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9"/>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9"/>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9"/>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9"/>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65" name="Google Shape;565;p29"/>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2">
  <p:cSld name="BLANK_18_1_1">
    <p:bg>
      <p:bgPr>
        <a:solidFill>
          <a:schemeClr val="lt2"/>
        </a:solidFill>
        <a:effectLst/>
      </p:bgPr>
    </p:bg>
    <p:spTree>
      <p:nvGrpSpPr>
        <p:cNvPr id="1" name="Shape 566"/>
        <p:cNvGrpSpPr/>
        <p:nvPr/>
      </p:nvGrpSpPr>
      <p:grpSpPr>
        <a:xfrm>
          <a:off x="0" y="0"/>
          <a:ext cx="0" cy="0"/>
          <a:chOff x="0" y="0"/>
          <a:chExt cx="0" cy="0"/>
        </a:xfrm>
      </p:grpSpPr>
      <p:grpSp>
        <p:nvGrpSpPr>
          <p:cNvPr id="567" name="Google Shape;567;p30"/>
          <p:cNvGrpSpPr/>
          <p:nvPr/>
        </p:nvGrpSpPr>
        <p:grpSpPr>
          <a:xfrm>
            <a:off x="59" y="-26"/>
            <a:ext cx="9143974" cy="5143559"/>
            <a:chOff x="59" y="-26"/>
            <a:chExt cx="9143974" cy="5143559"/>
          </a:xfrm>
        </p:grpSpPr>
        <p:sp>
          <p:nvSpPr>
            <p:cNvPr id="568" name="Google Shape;568;p30"/>
            <p:cNvSpPr/>
            <p:nvPr/>
          </p:nvSpPr>
          <p:spPr>
            <a:xfrm rot="5400000" flipH="1">
              <a:off x="4182008" y="-348742"/>
              <a:ext cx="4613309" cy="5310740"/>
            </a:xfrm>
            <a:custGeom>
              <a:avLst/>
              <a:gdLst/>
              <a:ahLst/>
              <a:cxnLst/>
              <a:rect l="l" t="t" r="r" b="b"/>
              <a:pathLst>
                <a:path w="51035" h="58752" extrusionOk="0">
                  <a:moveTo>
                    <a:pt x="1034" y="1"/>
                  </a:moveTo>
                  <a:cubicBezTo>
                    <a:pt x="0" y="4499"/>
                    <a:pt x="426" y="9271"/>
                    <a:pt x="2219" y="13496"/>
                  </a:cubicBezTo>
                  <a:cubicBezTo>
                    <a:pt x="4438" y="18694"/>
                    <a:pt x="8754" y="22949"/>
                    <a:pt x="13952" y="25138"/>
                  </a:cubicBezTo>
                  <a:cubicBezTo>
                    <a:pt x="17630" y="26658"/>
                    <a:pt x="21825" y="27235"/>
                    <a:pt x="24834" y="29849"/>
                  </a:cubicBezTo>
                  <a:cubicBezTo>
                    <a:pt x="27357" y="32038"/>
                    <a:pt x="28603" y="35320"/>
                    <a:pt x="29423" y="38573"/>
                  </a:cubicBezTo>
                  <a:cubicBezTo>
                    <a:pt x="30214" y="41795"/>
                    <a:pt x="30700" y="45138"/>
                    <a:pt x="32037" y="48208"/>
                  </a:cubicBezTo>
                  <a:cubicBezTo>
                    <a:pt x="33892" y="52372"/>
                    <a:pt x="37418" y="55746"/>
                    <a:pt x="41643" y="57479"/>
                  </a:cubicBezTo>
                  <a:cubicBezTo>
                    <a:pt x="43744" y="58324"/>
                    <a:pt x="46016" y="58752"/>
                    <a:pt x="48292" y="58752"/>
                  </a:cubicBezTo>
                  <a:cubicBezTo>
                    <a:pt x="49209" y="58752"/>
                    <a:pt x="50127" y="58682"/>
                    <a:pt x="51035" y="58543"/>
                  </a:cubicBezTo>
                  <a:lnTo>
                    <a:pt x="5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0"/>
            <p:cNvSpPr/>
            <p:nvPr/>
          </p:nvSpPr>
          <p:spPr>
            <a:xfrm rot="5400000" flipH="1">
              <a:off x="-869766" y="1125338"/>
              <a:ext cx="4888019" cy="3148371"/>
            </a:xfrm>
            <a:custGeom>
              <a:avLst/>
              <a:gdLst/>
              <a:ahLst/>
              <a:cxnLst/>
              <a:rect l="l" t="t" r="r" b="b"/>
              <a:pathLst>
                <a:path w="54074" h="34830" extrusionOk="0">
                  <a:moveTo>
                    <a:pt x="10434" y="1"/>
                  </a:moveTo>
                  <a:cubicBezTo>
                    <a:pt x="9231" y="1"/>
                    <a:pt x="8029" y="123"/>
                    <a:pt x="6869" y="361"/>
                  </a:cubicBezTo>
                  <a:cubicBezTo>
                    <a:pt x="4468" y="847"/>
                    <a:pt x="2189" y="1728"/>
                    <a:pt x="0" y="2792"/>
                  </a:cubicBezTo>
                  <a:lnTo>
                    <a:pt x="0" y="34829"/>
                  </a:lnTo>
                  <a:lnTo>
                    <a:pt x="54074" y="34829"/>
                  </a:lnTo>
                  <a:cubicBezTo>
                    <a:pt x="53041" y="29844"/>
                    <a:pt x="48420" y="25650"/>
                    <a:pt x="43284" y="25467"/>
                  </a:cubicBezTo>
                  <a:cubicBezTo>
                    <a:pt x="43126" y="25461"/>
                    <a:pt x="42967" y="25458"/>
                    <a:pt x="42809" y="25458"/>
                  </a:cubicBezTo>
                  <a:cubicBezTo>
                    <a:pt x="40146" y="25458"/>
                    <a:pt x="37420" y="26294"/>
                    <a:pt x="34803" y="26294"/>
                  </a:cubicBezTo>
                  <a:cubicBezTo>
                    <a:pt x="33801" y="26294"/>
                    <a:pt x="32815" y="26171"/>
                    <a:pt x="31855" y="25832"/>
                  </a:cubicBezTo>
                  <a:cubicBezTo>
                    <a:pt x="28025" y="24464"/>
                    <a:pt x="26080" y="20209"/>
                    <a:pt x="25168" y="16227"/>
                  </a:cubicBezTo>
                  <a:cubicBezTo>
                    <a:pt x="24256" y="12276"/>
                    <a:pt x="23800" y="7990"/>
                    <a:pt x="21338" y="4768"/>
                  </a:cubicBezTo>
                  <a:cubicBezTo>
                    <a:pt x="18835" y="1485"/>
                    <a:pt x="14625" y="1"/>
                    <a:pt x="10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30"/>
          <p:cNvGrpSpPr/>
          <p:nvPr/>
        </p:nvGrpSpPr>
        <p:grpSpPr>
          <a:xfrm flipH="1">
            <a:off x="211734" y="148088"/>
            <a:ext cx="8629626" cy="4861088"/>
            <a:chOff x="211734" y="148088"/>
            <a:chExt cx="8629626" cy="4861088"/>
          </a:xfrm>
        </p:grpSpPr>
        <p:grpSp>
          <p:nvGrpSpPr>
            <p:cNvPr id="571" name="Google Shape;571;p30"/>
            <p:cNvGrpSpPr/>
            <p:nvPr/>
          </p:nvGrpSpPr>
          <p:grpSpPr>
            <a:xfrm flipH="1">
              <a:off x="211734" y="148088"/>
              <a:ext cx="8629626" cy="4824883"/>
              <a:chOff x="364134" y="148088"/>
              <a:chExt cx="8629626" cy="4824883"/>
            </a:xfrm>
          </p:grpSpPr>
          <p:sp>
            <p:nvSpPr>
              <p:cNvPr id="572" name="Google Shape;572;p30"/>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3" name="Google Shape;573;p30"/>
              <p:cNvGrpSpPr/>
              <p:nvPr/>
            </p:nvGrpSpPr>
            <p:grpSpPr>
              <a:xfrm>
                <a:off x="364134" y="148088"/>
                <a:ext cx="8629626" cy="4306408"/>
                <a:chOff x="364134" y="148088"/>
                <a:chExt cx="8629626" cy="4306408"/>
              </a:xfrm>
            </p:grpSpPr>
            <p:sp>
              <p:nvSpPr>
                <p:cNvPr id="574" name="Google Shape;574;p30"/>
                <p:cNvSpPr/>
                <p:nvPr/>
              </p:nvSpPr>
              <p:spPr>
                <a:xfrm>
                  <a:off x="5992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0"/>
                <p:cNvSpPr/>
                <p:nvPr/>
              </p:nvSpPr>
              <p:spPr>
                <a:xfrm>
                  <a:off x="4144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0"/>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0"/>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0"/>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0"/>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0"/>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82" name="Google Shape;582;p30"/>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2"/>
        </a:solidFill>
        <a:effectLst/>
      </p:bgPr>
    </p:bg>
    <p:spTree>
      <p:nvGrpSpPr>
        <p:cNvPr id="1" name="Shape 47"/>
        <p:cNvGrpSpPr/>
        <p:nvPr/>
      </p:nvGrpSpPr>
      <p:grpSpPr>
        <a:xfrm>
          <a:off x="0" y="0"/>
          <a:ext cx="0" cy="0"/>
          <a:chOff x="0" y="0"/>
          <a:chExt cx="0" cy="0"/>
        </a:xfrm>
      </p:grpSpPr>
      <p:grpSp>
        <p:nvGrpSpPr>
          <p:cNvPr id="48" name="Google Shape;48;p4"/>
          <p:cNvGrpSpPr/>
          <p:nvPr/>
        </p:nvGrpSpPr>
        <p:grpSpPr>
          <a:xfrm flipH="1">
            <a:off x="0" y="0"/>
            <a:ext cx="9143962" cy="5143514"/>
            <a:chOff x="0" y="0"/>
            <a:chExt cx="9143962" cy="5143514"/>
          </a:xfrm>
        </p:grpSpPr>
        <p:sp>
          <p:nvSpPr>
            <p:cNvPr id="49" name="Google Shape;49;p4"/>
            <p:cNvSpPr/>
            <p:nvPr/>
          </p:nvSpPr>
          <p:spPr>
            <a:xfrm rot="-5400000" flipH="1">
              <a:off x="-470261" y="470261"/>
              <a:ext cx="5143514" cy="4202993"/>
            </a:xfrm>
            <a:custGeom>
              <a:avLst/>
              <a:gdLst/>
              <a:ahLst/>
              <a:cxnLst/>
              <a:rect l="l" t="t" r="r" b="b"/>
              <a:pathLst>
                <a:path w="56902" h="46483" extrusionOk="0">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rot="-5400000" flipH="1">
              <a:off x="4698712" y="698236"/>
              <a:ext cx="3714770" cy="5175731"/>
            </a:xfrm>
            <a:custGeom>
              <a:avLst/>
              <a:gdLst/>
              <a:ahLst/>
              <a:cxnLst/>
              <a:rect l="l" t="t" r="r" b="b"/>
              <a:pathLst>
                <a:path w="41096" h="57241" extrusionOk="0">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51;p4"/>
          <p:cNvSpPr txBox="1">
            <a:spLocks noGrp="1"/>
          </p:cNvSpPr>
          <p:nvPr>
            <p:ph type="title"/>
          </p:nvPr>
        </p:nvSpPr>
        <p:spPr>
          <a:xfrm>
            <a:off x="713100" y="463325"/>
            <a:ext cx="7717800" cy="457200"/>
          </a:xfrm>
          <a:prstGeom prst="rect">
            <a:avLst/>
          </a:prstGeom>
        </p:spPr>
        <p:txBody>
          <a:bodyPr spcFirstLastPara="1" wrap="square" lIns="0" tIns="0" rIns="0" bIns="0"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2" name="Google Shape;52;p4"/>
          <p:cNvSpPr txBox="1">
            <a:spLocks noGrp="1"/>
          </p:cNvSpPr>
          <p:nvPr>
            <p:ph type="body" idx="1"/>
          </p:nvPr>
        </p:nvSpPr>
        <p:spPr>
          <a:xfrm>
            <a:off x="713100" y="1152475"/>
            <a:ext cx="7717800" cy="3451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grpSp>
        <p:nvGrpSpPr>
          <p:cNvPr id="53" name="Google Shape;53;p4"/>
          <p:cNvGrpSpPr/>
          <p:nvPr/>
        </p:nvGrpSpPr>
        <p:grpSpPr>
          <a:xfrm>
            <a:off x="211734" y="148088"/>
            <a:ext cx="8629626" cy="4861088"/>
            <a:chOff x="211734" y="148088"/>
            <a:chExt cx="8629626" cy="4861088"/>
          </a:xfrm>
        </p:grpSpPr>
        <p:grpSp>
          <p:nvGrpSpPr>
            <p:cNvPr id="54" name="Google Shape;54;p4"/>
            <p:cNvGrpSpPr/>
            <p:nvPr/>
          </p:nvGrpSpPr>
          <p:grpSpPr>
            <a:xfrm flipH="1">
              <a:off x="211734" y="148088"/>
              <a:ext cx="8629626" cy="4824883"/>
              <a:chOff x="364134" y="148088"/>
              <a:chExt cx="8629626" cy="4824883"/>
            </a:xfrm>
          </p:grpSpPr>
          <p:sp>
            <p:nvSpPr>
              <p:cNvPr id="55" name="Google Shape;55;p4"/>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4"/>
              <p:cNvGrpSpPr/>
              <p:nvPr/>
            </p:nvGrpSpPr>
            <p:grpSpPr>
              <a:xfrm>
                <a:off x="364134" y="148088"/>
                <a:ext cx="8629626" cy="4306408"/>
                <a:chOff x="364134" y="148088"/>
                <a:chExt cx="8629626" cy="4306408"/>
              </a:xfrm>
            </p:grpSpPr>
            <p:sp>
              <p:nvSpPr>
                <p:cNvPr id="57" name="Google Shape;57;p4"/>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5" name="Google Shape;65;p4"/>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3">
  <p:cSld name="BLANK_18_1_1_1">
    <p:bg>
      <p:bgPr>
        <a:solidFill>
          <a:schemeClr val="accent2"/>
        </a:solidFill>
        <a:effectLst/>
      </p:bgPr>
    </p:bg>
    <p:spTree>
      <p:nvGrpSpPr>
        <p:cNvPr id="1" name="Shape 583"/>
        <p:cNvGrpSpPr/>
        <p:nvPr/>
      </p:nvGrpSpPr>
      <p:grpSpPr>
        <a:xfrm>
          <a:off x="0" y="0"/>
          <a:ext cx="0" cy="0"/>
          <a:chOff x="0" y="0"/>
          <a:chExt cx="0" cy="0"/>
        </a:xfrm>
      </p:grpSpPr>
      <p:grpSp>
        <p:nvGrpSpPr>
          <p:cNvPr id="584" name="Google Shape;584;p31"/>
          <p:cNvGrpSpPr/>
          <p:nvPr/>
        </p:nvGrpSpPr>
        <p:grpSpPr>
          <a:xfrm>
            <a:off x="33" y="33"/>
            <a:ext cx="9144038" cy="5143509"/>
            <a:chOff x="33" y="33"/>
            <a:chExt cx="9144038" cy="5143509"/>
          </a:xfrm>
        </p:grpSpPr>
        <p:sp>
          <p:nvSpPr>
            <p:cNvPr id="585" name="Google Shape;585;p31"/>
            <p:cNvSpPr/>
            <p:nvPr/>
          </p:nvSpPr>
          <p:spPr>
            <a:xfrm rot="-5400000" flipH="1">
              <a:off x="-62643" y="62709"/>
              <a:ext cx="4206596" cy="4081244"/>
            </a:xfrm>
            <a:custGeom>
              <a:avLst/>
              <a:gdLst/>
              <a:ahLst/>
              <a:cxnLst/>
              <a:rect l="l" t="t" r="r" b="b"/>
              <a:pathLst>
                <a:path w="46537" h="45149" extrusionOk="0">
                  <a:moveTo>
                    <a:pt x="1" y="0"/>
                  </a:moveTo>
                  <a:lnTo>
                    <a:pt x="1" y="43314"/>
                  </a:lnTo>
                  <a:cubicBezTo>
                    <a:pt x="2023" y="44507"/>
                    <a:pt x="4369" y="45149"/>
                    <a:pt x="6716" y="45149"/>
                  </a:cubicBezTo>
                  <a:cubicBezTo>
                    <a:pt x="7895" y="45149"/>
                    <a:pt x="9075" y="44987"/>
                    <a:pt x="10214" y="44651"/>
                  </a:cubicBezTo>
                  <a:cubicBezTo>
                    <a:pt x="14803" y="43283"/>
                    <a:pt x="18451" y="39119"/>
                    <a:pt x="19211" y="34378"/>
                  </a:cubicBezTo>
                  <a:cubicBezTo>
                    <a:pt x="19849" y="30578"/>
                    <a:pt x="18815" y="26262"/>
                    <a:pt x="21095" y="23131"/>
                  </a:cubicBezTo>
                  <a:cubicBezTo>
                    <a:pt x="22706" y="20912"/>
                    <a:pt x="25624" y="20000"/>
                    <a:pt x="28360" y="19696"/>
                  </a:cubicBezTo>
                  <a:cubicBezTo>
                    <a:pt x="31126" y="19393"/>
                    <a:pt x="33922" y="19545"/>
                    <a:pt x="36597" y="18845"/>
                  </a:cubicBezTo>
                  <a:cubicBezTo>
                    <a:pt x="41035" y="17660"/>
                    <a:pt x="44652" y="13952"/>
                    <a:pt x="45776" y="9514"/>
                  </a:cubicBezTo>
                  <a:cubicBezTo>
                    <a:pt x="46536" y="6322"/>
                    <a:pt x="45989" y="2857"/>
                    <a:pt x="444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1"/>
            <p:cNvSpPr/>
            <p:nvPr/>
          </p:nvSpPr>
          <p:spPr>
            <a:xfrm rot="-5400000" flipH="1">
              <a:off x="5465854" y="1465326"/>
              <a:ext cx="3393334" cy="3963098"/>
            </a:xfrm>
            <a:custGeom>
              <a:avLst/>
              <a:gdLst/>
              <a:ahLst/>
              <a:cxnLst/>
              <a:rect l="l" t="t" r="r" b="b"/>
              <a:pathLst>
                <a:path w="37540" h="43842" extrusionOk="0">
                  <a:moveTo>
                    <a:pt x="33014" y="1"/>
                  </a:moveTo>
                  <a:cubicBezTo>
                    <a:pt x="29142" y="1"/>
                    <a:pt x="25323" y="692"/>
                    <a:pt x="21977" y="2595"/>
                  </a:cubicBezTo>
                  <a:cubicBezTo>
                    <a:pt x="16779" y="5543"/>
                    <a:pt x="13314" y="12139"/>
                    <a:pt x="15533" y="17701"/>
                  </a:cubicBezTo>
                  <a:cubicBezTo>
                    <a:pt x="16384" y="19768"/>
                    <a:pt x="17934" y="21683"/>
                    <a:pt x="17934" y="23933"/>
                  </a:cubicBezTo>
                  <a:cubicBezTo>
                    <a:pt x="17904" y="26881"/>
                    <a:pt x="15107" y="29100"/>
                    <a:pt x="12341" y="30164"/>
                  </a:cubicBezTo>
                  <a:cubicBezTo>
                    <a:pt x="9575" y="31227"/>
                    <a:pt x="6505" y="31683"/>
                    <a:pt x="4104" y="33477"/>
                  </a:cubicBezTo>
                  <a:cubicBezTo>
                    <a:pt x="1004" y="35787"/>
                    <a:pt x="1" y="40255"/>
                    <a:pt x="1247" y="43842"/>
                  </a:cubicBezTo>
                  <a:lnTo>
                    <a:pt x="37509" y="43842"/>
                  </a:lnTo>
                  <a:lnTo>
                    <a:pt x="37509" y="285"/>
                  </a:lnTo>
                  <a:lnTo>
                    <a:pt x="37539" y="285"/>
                  </a:lnTo>
                  <a:cubicBezTo>
                    <a:pt x="36039" y="106"/>
                    <a:pt x="34523" y="1"/>
                    <a:pt x="330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587;p31"/>
          <p:cNvGrpSpPr/>
          <p:nvPr/>
        </p:nvGrpSpPr>
        <p:grpSpPr>
          <a:xfrm flipH="1">
            <a:off x="211734" y="148088"/>
            <a:ext cx="8629626" cy="4861088"/>
            <a:chOff x="211734" y="148088"/>
            <a:chExt cx="8629626" cy="4861088"/>
          </a:xfrm>
        </p:grpSpPr>
        <p:grpSp>
          <p:nvGrpSpPr>
            <p:cNvPr id="588" name="Google Shape;588;p31"/>
            <p:cNvGrpSpPr/>
            <p:nvPr/>
          </p:nvGrpSpPr>
          <p:grpSpPr>
            <a:xfrm flipH="1">
              <a:off x="211734" y="148088"/>
              <a:ext cx="8629626" cy="4824883"/>
              <a:chOff x="364134" y="148088"/>
              <a:chExt cx="8629626" cy="4824883"/>
            </a:xfrm>
          </p:grpSpPr>
          <p:sp>
            <p:nvSpPr>
              <p:cNvPr id="589" name="Google Shape;589;p31"/>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0" name="Google Shape;590;p31"/>
              <p:cNvGrpSpPr/>
              <p:nvPr/>
            </p:nvGrpSpPr>
            <p:grpSpPr>
              <a:xfrm>
                <a:off x="364134" y="148088"/>
                <a:ext cx="8629626" cy="4306408"/>
                <a:chOff x="364134" y="148088"/>
                <a:chExt cx="8629626" cy="4306408"/>
              </a:xfrm>
            </p:grpSpPr>
            <p:sp>
              <p:nvSpPr>
                <p:cNvPr id="591" name="Google Shape;591;p31"/>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1"/>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1"/>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1"/>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1"/>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1"/>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1"/>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1"/>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9" name="Google Shape;599;p31"/>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2"/>
        </a:solidFill>
        <a:effectLst/>
      </p:bgPr>
    </p:bg>
    <p:spTree>
      <p:nvGrpSpPr>
        <p:cNvPr id="1" name="Shape 66"/>
        <p:cNvGrpSpPr/>
        <p:nvPr/>
      </p:nvGrpSpPr>
      <p:grpSpPr>
        <a:xfrm>
          <a:off x="0" y="0"/>
          <a:ext cx="0" cy="0"/>
          <a:chOff x="0" y="0"/>
          <a:chExt cx="0" cy="0"/>
        </a:xfrm>
      </p:grpSpPr>
      <p:grpSp>
        <p:nvGrpSpPr>
          <p:cNvPr id="67" name="Google Shape;67;p5"/>
          <p:cNvGrpSpPr/>
          <p:nvPr/>
        </p:nvGrpSpPr>
        <p:grpSpPr>
          <a:xfrm>
            <a:off x="0" y="0"/>
            <a:ext cx="9143962" cy="5143514"/>
            <a:chOff x="0" y="0"/>
            <a:chExt cx="9143962" cy="5143514"/>
          </a:xfrm>
        </p:grpSpPr>
        <p:sp>
          <p:nvSpPr>
            <p:cNvPr id="68" name="Google Shape;68;p5"/>
            <p:cNvSpPr/>
            <p:nvPr/>
          </p:nvSpPr>
          <p:spPr>
            <a:xfrm rot="-5400000" flipH="1">
              <a:off x="-470261" y="470261"/>
              <a:ext cx="5143514" cy="4202993"/>
            </a:xfrm>
            <a:custGeom>
              <a:avLst/>
              <a:gdLst/>
              <a:ahLst/>
              <a:cxnLst/>
              <a:rect l="l" t="t" r="r" b="b"/>
              <a:pathLst>
                <a:path w="56902" h="46483" extrusionOk="0">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rot="-5400000" flipH="1">
              <a:off x="4698712" y="698236"/>
              <a:ext cx="3714770" cy="5175731"/>
            </a:xfrm>
            <a:custGeom>
              <a:avLst/>
              <a:gdLst/>
              <a:ahLst/>
              <a:cxnLst/>
              <a:rect l="l" t="t" r="r" b="b"/>
              <a:pathLst>
                <a:path w="41096" h="57241" extrusionOk="0">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5"/>
          <p:cNvGrpSpPr/>
          <p:nvPr/>
        </p:nvGrpSpPr>
        <p:grpSpPr>
          <a:xfrm flipH="1">
            <a:off x="211734" y="148088"/>
            <a:ext cx="8629626" cy="4861088"/>
            <a:chOff x="211734" y="148088"/>
            <a:chExt cx="8629626" cy="4861088"/>
          </a:xfrm>
        </p:grpSpPr>
        <p:grpSp>
          <p:nvGrpSpPr>
            <p:cNvPr id="71" name="Google Shape;71;p5"/>
            <p:cNvGrpSpPr/>
            <p:nvPr/>
          </p:nvGrpSpPr>
          <p:grpSpPr>
            <a:xfrm flipH="1">
              <a:off x="211734" y="148088"/>
              <a:ext cx="8629626" cy="4824883"/>
              <a:chOff x="364134" y="148088"/>
              <a:chExt cx="8629626" cy="4824883"/>
            </a:xfrm>
          </p:grpSpPr>
          <p:sp>
            <p:nvSpPr>
              <p:cNvPr id="72" name="Google Shape;72;p5"/>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 name="Google Shape;73;p5"/>
              <p:cNvGrpSpPr/>
              <p:nvPr/>
            </p:nvGrpSpPr>
            <p:grpSpPr>
              <a:xfrm>
                <a:off x="364134" y="148088"/>
                <a:ext cx="8629626" cy="4306408"/>
                <a:chOff x="364134" y="148088"/>
                <a:chExt cx="8629626" cy="4306408"/>
              </a:xfrm>
            </p:grpSpPr>
            <p:sp>
              <p:nvSpPr>
                <p:cNvPr id="74" name="Google Shape;74;p5"/>
                <p:cNvSpPr/>
                <p:nvPr/>
              </p:nvSpPr>
              <p:spPr>
                <a:xfrm>
                  <a:off x="5992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4144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5"/>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Google Shape;83;p5"/>
          <p:cNvSpPr txBox="1">
            <a:spLocks noGrp="1"/>
          </p:cNvSpPr>
          <p:nvPr>
            <p:ph type="title"/>
          </p:nvPr>
        </p:nvSpPr>
        <p:spPr>
          <a:xfrm>
            <a:off x="713100" y="463325"/>
            <a:ext cx="7717800" cy="457200"/>
          </a:xfrm>
          <a:prstGeom prst="rect">
            <a:avLst/>
          </a:prstGeom>
        </p:spPr>
        <p:txBody>
          <a:bodyPr spcFirstLastPara="1" wrap="square" lIns="0" tIns="0" rIns="0" bIns="0" anchor="t" anchorCtr="0">
            <a:noAutofit/>
          </a:bodyPr>
          <a:lstStyle>
            <a:lvl1pPr lvl="0">
              <a:spcBef>
                <a:spcPts val="0"/>
              </a:spcBef>
              <a:spcAft>
                <a:spcPts val="0"/>
              </a:spcAft>
              <a:buSzPts val="2800"/>
              <a:buNone/>
              <a:defRPr>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4" name="Google Shape;84;p5"/>
          <p:cNvSpPr txBox="1">
            <a:spLocks noGrp="1"/>
          </p:cNvSpPr>
          <p:nvPr>
            <p:ph type="subTitle" idx="1"/>
          </p:nvPr>
        </p:nvSpPr>
        <p:spPr>
          <a:xfrm>
            <a:off x="966700" y="2135091"/>
            <a:ext cx="3200400" cy="24690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85" name="Google Shape;85;p5"/>
          <p:cNvSpPr txBox="1">
            <a:spLocks noGrp="1"/>
          </p:cNvSpPr>
          <p:nvPr>
            <p:ph type="subTitle" idx="2"/>
          </p:nvPr>
        </p:nvSpPr>
        <p:spPr>
          <a:xfrm>
            <a:off x="4976900" y="2135091"/>
            <a:ext cx="3200400" cy="24690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2"/>
        </a:solidFill>
        <a:effectLst/>
      </p:bgPr>
    </p:bg>
    <p:spTree>
      <p:nvGrpSpPr>
        <p:cNvPr id="1" name="Shape 86"/>
        <p:cNvGrpSpPr/>
        <p:nvPr/>
      </p:nvGrpSpPr>
      <p:grpSpPr>
        <a:xfrm>
          <a:off x="0" y="0"/>
          <a:ext cx="0" cy="0"/>
          <a:chOff x="0" y="0"/>
          <a:chExt cx="0" cy="0"/>
        </a:xfrm>
      </p:grpSpPr>
      <p:grpSp>
        <p:nvGrpSpPr>
          <p:cNvPr id="87" name="Google Shape;87;p6"/>
          <p:cNvGrpSpPr/>
          <p:nvPr/>
        </p:nvGrpSpPr>
        <p:grpSpPr>
          <a:xfrm flipH="1">
            <a:off x="59" y="-26"/>
            <a:ext cx="9143974" cy="5143559"/>
            <a:chOff x="59" y="-26"/>
            <a:chExt cx="9143974" cy="5143559"/>
          </a:xfrm>
        </p:grpSpPr>
        <p:sp>
          <p:nvSpPr>
            <p:cNvPr id="88" name="Google Shape;88;p6"/>
            <p:cNvSpPr/>
            <p:nvPr/>
          </p:nvSpPr>
          <p:spPr>
            <a:xfrm rot="5400000" flipH="1">
              <a:off x="4182008" y="-348742"/>
              <a:ext cx="4613309" cy="5310740"/>
            </a:xfrm>
            <a:custGeom>
              <a:avLst/>
              <a:gdLst/>
              <a:ahLst/>
              <a:cxnLst/>
              <a:rect l="l" t="t" r="r" b="b"/>
              <a:pathLst>
                <a:path w="51035" h="58752" extrusionOk="0">
                  <a:moveTo>
                    <a:pt x="1034" y="1"/>
                  </a:moveTo>
                  <a:cubicBezTo>
                    <a:pt x="0" y="4499"/>
                    <a:pt x="426" y="9271"/>
                    <a:pt x="2219" y="13496"/>
                  </a:cubicBezTo>
                  <a:cubicBezTo>
                    <a:pt x="4438" y="18694"/>
                    <a:pt x="8754" y="22949"/>
                    <a:pt x="13952" y="25138"/>
                  </a:cubicBezTo>
                  <a:cubicBezTo>
                    <a:pt x="17630" y="26658"/>
                    <a:pt x="21825" y="27235"/>
                    <a:pt x="24834" y="29849"/>
                  </a:cubicBezTo>
                  <a:cubicBezTo>
                    <a:pt x="27357" y="32038"/>
                    <a:pt x="28603" y="35320"/>
                    <a:pt x="29423" y="38573"/>
                  </a:cubicBezTo>
                  <a:cubicBezTo>
                    <a:pt x="30214" y="41795"/>
                    <a:pt x="30700" y="45138"/>
                    <a:pt x="32037" y="48208"/>
                  </a:cubicBezTo>
                  <a:cubicBezTo>
                    <a:pt x="33892" y="52372"/>
                    <a:pt x="37418" y="55746"/>
                    <a:pt x="41643" y="57479"/>
                  </a:cubicBezTo>
                  <a:cubicBezTo>
                    <a:pt x="43744" y="58324"/>
                    <a:pt x="46016" y="58752"/>
                    <a:pt x="48292" y="58752"/>
                  </a:cubicBezTo>
                  <a:cubicBezTo>
                    <a:pt x="49209" y="58752"/>
                    <a:pt x="50127" y="58682"/>
                    <a:pt x="51035" y="58543"/>
                  </a:cubicBezTo>
                  <a:lnTo>
                    <a:pt x="5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6"/>
            <p:cNvSpPr/>
            <p:nvPr/>
          </p:nvSpPr>
          <p:spPr>
            <a:xfrm rot="5400000" flipH="1">
              <a:off x="-869766" y="1125338"/>
              <a:ext cx="4888019" cy="3148371"/>
            </a:xfrm>
            <a:custGeom>
              <a:avLst/>
              <a:gdLst/>
              <a:ahLst/>
              <a:cxnLst/>
              <a:rect l="l" t="t" r="r" b="b"/>
              <a:pathLst>
                <a:path w="54074" h="34830" extrusionOk="0">
                  <a:moveTo>
                    <a:pt x="10434" y="1"/>
                  </a:moveTo>
                  <a:cubicBezTo>
                    <a:pt x="9231" y="1"/>
                    <a:pt x="8029" y="123"/>
                    <a:pt x="6869" y="361"/>
                  </a:cubicBezTo>
                  <a:cubicBezTo>
                    <a:pt x="4468" y="847"/>
                    <a:pt x="2189" y="1728"/>
                    <a:pt x="0" y="2792"/>
                  </a:cubicBezTo>
                  <a:lnTo>
                    <a:pt x="0" y="34829"/>
                  </a:lnTo>
                  <a:lnTo>
                    <a:pt x="54074" y="34829"/>
                  </a:lnTo>
                  <a:cubicBezTo>
                    <a:pt x="53041" y="29844"/>
                    <a:pt x="48420" y="25650"/>
                    <a:pt x="43284" y="25467"/>
                  </a:cubicBezTo>
                  <a:cubicBezTo>
                    <a:pt x="43126" y="25461"/>
                    <a:pt x="42967" y="25458"/>
                    <a:pt x="42809" y="25458"/>
                  </a:cubicBezTo>
                  <a:cubicBezTo>
                    <a:pt x="40146" y="25458"/>
                    <a:pt x="37420" y="26294"/>
                    <a:pt x="34803" y="26294"/>
                  </a:cubicBezTo>
                  <a:cubicBezTo>
                    <a:pt x="33801" y="26294"/>
                    <a:pt x="32815" y="26171"/>
                    <a:pt x="31855" y="25832"/>
                  </a:cubicBezTo>
                  <a:cubicBezTo>
                    <a:pt x="28025" y="24464"/>
                    <a:pt x="26080" y="20209"/>
                    <a:pt x="25168" y="16227"/>
                  </a:cubicBezTo>
                  <a:cubicBezTo>
                    <a:pt x="24256" y="12276"/>
                    <a:pt x="23800" y="7990"/>
                    <a:pt x="21338" y="4768"/>
                  </a:cubicBezTo>
                  <a:cubicBezTo>
                    <a:pt x="18835" y="1485"/>
                    <a:pt x="14625" y="1"/>
                    <a:pt x="10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6"/>
          <p:cNvSpPr txBox="1">
            <a:spLocks noGrp="1"/>
          </p:cNvSpPr>
          <p:nvPr>
            <p:ph type="title"/>
          </p:nvPr>
        </p:nvSpPr>
        <p:spPr>
          <a:xfrm>
            <a:off x="713100" y="463325"/>
            <a:ext cx="7717800" cy="457200"/>
          </a:xfrm>
          <a:prstGeom prst="rect">
            <a:avLst/>
          </a:prstGeom>
        </p:spPr>
        <p:txBody>
          <a:bodyPr spcFirstLastPara="1" wrap="square" lIns="0" tIns="0" rIns="0" bIns="0" anchor="t" anchorCtr="0">
            <a:noAutofit/>
          </a:bodyPr>
          <a:lstStyle>
            <a:lvl1pPr lvl="0">
              <a:spcBef>
                <a:spcPts val="0"/>
              </a:spcBef>
              <a:spcAft>
                <a:spcPts val="0"/>
              </a:spcAft>
              <a:buSzPts val="2800"/>
              <a:buNone/>
              <a:defRPr>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91" name="Google Shape;91;p6"/>
          <p:cNvGrpSpPr/>
          <p:nvPr/>
        </p:nvGrpSpPr>
        <p:grpSpPr>
          <a:xfrm flipH="1">
            <a:off x="211734" y="148088"/>
            <a:ext cx="8629626" cy="4861088"/>
            <a:chOff x="211734" y="148088"/>
            <a:chExt cx="8629626" cy="4861088"/>
          </a:xfrm>
        </p:grpSpPr>
        <p:grpSp>
          <p:nvGrpSpPr>
            <p:cNvPr id="92" name="Google Shape;92;p6"/>
            <p:cNvGrpSpPr/>
            <p:nvPr/>
          </p:nvGrpSpPr>
          <p:grpSpPr>
            <a:xfrm flipH="1">
              <a:off x="211734" y="148088"/>
              <a:ext cx="8629626" cy="4824883"/>
              <a:chOff x="364134" y="148088"/>
              <a:chExt cx="8629626" cy="4824883"/>
            </a:xfrm>
          </p:grpSpPr>
          <p:sp>
            <p:nvSpPr>
              <p:cNvPr id="93" name="Google Shape;93;p6"/>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6"/>
              <p:cNvGrpSpPr/>
              <p:nvPr/>
            </p:nvGrpSpPr>
            <p:grpSpPr>
              <a:xfrm>
                <a:off x="364134" y="148088"/>
                <a:ext cx="8629626" cy="4306408"/>
                <a:chOff x="364134" y="148088"/>
                <a:chExt cx="8629626" cy="4306408"/>
              </a:xfrm>
            </p:grpSpPr>
            <p:sp>
              <p:nvSpPr>
                <p:cNvPr id="95" name="Google Shape;95;p6"/>
                <p:cNvSpPr/>
                <p:nvPr/>
              </p:nvSpPr>
              <p:spPr>
                <a:xfrm>
                  <a:off x="5992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4144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3" name="Google Shape;103;p6"/>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2"/>
        </a:solidFill>
        <a:effectLst/>
      </p:bgPr>
    </p:bg>
    <p:spTree>
      <p:nvGrpSpPr>
        <p:cNvPr id="1" name="Shape 104"/>
        <p:cNvGrpSpPr/>
        <p:nvPr/>
      </p:nvGrpSpPr>
      <p:grpSpPr>
        <a:xfrm>
          <a:off x="0" y="0"/>
          <a:ext cx="0" cy="0"/>
          <a:chOff x="0" y="0"/>
          <a:chExt cx="0" cy="0"/>
        </a:xfrm>
      </p:grpSpPr>
      <p:grpSp>
        <p:nvGrpSpPr>
          <p:cNvPr id="105" name="Google Shape;105;p7"/>
          <p:cNvGrpSpPr/>
          <p:nvPr/>
        </p:nvGrpSpPr>
        <p:grpSpPr>
          <a:xfrm>
            <a:off x="0" y="0"/>
            <a:ext cx="9143962" cy="5143514"/>
            <a:chOff x="0" y="0"/>
            <a:chExt cx="9143962" cy="5143514"/>
          </a:xfrm>
        </p:grpSpPr>
        <p:sp>
          <p:nvSpPr>
            <p:cNvPr id="106" name="Google Shape;106;p7"/>
            <p:cNvSpPr/>
            <p:nvPr/>
          </p:nvSpPr>
          <p:spPr>
            <a:xfrm rot="-5400000" flipH="1">
              <a:off x="-470261" y="470261"/>
              <a:ext cx="5143514" cy="4202993"/>
            </a:xfrm>
            <a:custGeom>
              <a:avLst/>
              <a:gdLst/>
              <a:ahLst/>
              <a:cxnLst/>
              <a:rect l="l" t="t" r="r" b="b"/>
              <a:pathLst>
                <a:path w="56902" h="46483" extrusionOk="0">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p:nvPr/>
          </p:nvSpPr>
          <p:spPr>
            <a:xfrm rot="-5400000" flipH="1">
              <a:off x="4698712" y="698236"/>
              <a:ext cx="3714770" cy="5175731"/>
            </a:xfrm>
            <a:custGeom>
              <a:avLst/>
              <a:gdLst/>
              <a:ahLst/>
              <a:cxnLst/>
              <a:rect l="l" t="t" r="r" b="b"/>
              <a:pathLst>
                <a:path w="41096" h="57241" extrusionOk="0">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108;p7"/>
          <p:cNvGrpSpPr/>
          <p:nvPr/>
        </p:nvGrpSpPr>
        <p:grpSpPr>
          <a:xfrm flipH="1">
            <a:off x="211734" y="148088"/>
            <a:ext cx="8629626" cy="4861088"/>
            <a:chOff x="211734" y="148088"/>
            <a:chExt cx="8629626" cy="4861088"/>
          </a:xfrm>
        </p:grpSpPr>
        <p:grpSp>
          <p:nvGrpSpPr>
            <p:cNvPr id="109" name="Google Shape;109;p7"/>
            <p:cNvGrpSpPr/>
            <p:nvPr/>
          </p:nvGrpSpPr>
          <p:grpSpPr>
            <a:xfrm flipH="1">
              <a:off x="211734" y="148088"/>
              <a:ext cx="8629626" cy="4824883"/>
              <a:chOff x="364134" y="148088"/>
              <a:chExt cx="8629626" cy="4824883"/>
            </a:xfrm>
          </p:grpSpPr>
          <p:sp>
            <p:nvSpPr>
              <p:cNvPr id="110" name="Google Shape;110;p7"/>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7"/>
              <p:cNvGrpSpPr/>
              <p:nvPr/>
            </p:nvGrpSpPr>
            <p:grpSpPr>
              <a:xfrm>
                <a:off x="364134" y="148088"/>
                <a:ext cx="8629626" cy="4306408"/>
                <a:chOff x="364134" y="148088"/>
                <a:chExt cx="8629626" cy="4306408"/>
              </a:xfrm>
            </p:grpSpPr>
            <p:sp>
              <p:nvSpPr>
                <p:cNvPr id="112" name="Google Shape;112;p7"/>
                <p:cNvSpPr/>
                <p:nvPr/>
              </p:nvSpPr>
              <p:spPr>
                <a:xfrm>
                  <a:off x="5992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4144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0" name="Google Shape;120;p7"/>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7"/>
          <p:cNvSpPr txBox="1">
            <a:spLocks noGrp="1"/>
          </p:cNvSpPr>
          <p:nvPr>
            <p:ph type="title"/>
          </p:nvPr>
        </p:nvSpPr>
        <p:spPr>
          <a:xfrm>
            <a:off x="4572000" y="463325"/>
            <a:ext cx="3858900" cy="457200"/>
          </a:xfrm>
          <a:prstGeom prst="rect">
            <a:avLst/>
          </a:prstGeom>
        </p:spPr>
        <p:txBody>
          <a:bodyPr spcFirstLastPara="1" wrap="square" lIns="0" tIns="0" rIns="0" bIns="0" anchor="t" anchorCtr="0">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2" name="Google Shape;122;p7"/>
          <p:cNvSpPr txBox="1">
            <a:spLocks noGrp="1"/>
          </p:cNvSpPr>
          <p:nvPr>
            <p:ph type="subTitle" idx="1"/>
          </p:nvPr>
        </p:nvSpPr>
        <p:spPr>
          <a:xfrm>
            <a:off x="4932150" y="1200150"/>
            <a:ext cx="3474600" cy="274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123"/>
        <p:cNvGrpSpPr/>
        <p:nvPr/>
      </p:nvGrpSpPr>
      <p:grpSpPr>
        <a:xfrm>
          <a:off x="0" y="0"/>
          <a:ext cx="0" cy="0"/>
          <a:chOff x="0" y="0"/>
          <a:chExt cx="0" cy="0"/>
        </a:xfrm>
      </p:grpSpPr>
      <p:grpSp>
        <p:nvGrpSpPr>
          <p:cNvPr id="124" name="Google Shape;124;p8"/>
          <p:cNvGrpSpPr/>
          <p:nvPr/>
        </p:nvGrpSpPr>
        <p:grpSpPr>
          <a:xfrm flipH="1">
            <a:off x="0" y="0"/>
            <a:ext cx="9143962" cy="5143514"/>
            <a:chOff x="0" y="0"/>
            <a:chExt cx="9143962" cy="5143514"/>
          </a:xfrm>
        </p:grpSpPr>
        <p:sp>
          <p:nvSpPr>
            <p:cNvPr id="125" name="Google Shape;125;p8"/>
            <p:cNvSpPr/>
            <p:nvPr/>
          </p:nvSpPr>
          <p:spPr>
            <a:xfrm rot="-5400000" flipH="1">
              <a:off x="-470261" y="470261"/>
              <a:ext cx="5143514" cy="4202993"/>
            </a:xfrm>
            <a:custGeom>
              <a:avLst/>
              <a:gdLst/>
              <a:ahLst/>
              <a:cxnLst/>
              <a:rect l="l" t="t" r="r" b="b"/>
              <a:pathLst>
                <a:path w="56902" h="46483" extrusionOk="0">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8"/>
            <p:cNvSpPr/>
            <p:nvPr/>
          </p:nvSpPr>
          <p:spPr>
            <a:xfrm rot="-5400000" flipH="1">
              <a:off x="4698712" y="698236"/>
              <a:ext cx="3714770" cy="5175731"/>
            </a:xfrm>
            <a:custGeom>
              <a:avLst/>
              <a:gdLst/>
              <a:ahLst/>
              <a:cxnLst/>
              <a:rect l="l" t="t" r="r" b="b"/>
              <a:pathLst>
                <a:path w="41096" h="57241" extrusionOk="0">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 name="Google Shape;127;p8"/>
          <p:cNvGrpSpPr/>
          <p:nvPr/>
        </p:nvGrpSpPr>
        <p:grpSpPr>
          <a:xfrm>
            <a:off x="211734" y="148088"/>
            <a:ext cx="8629626" cy="4861088"/>
            <a:chOff x="211734" y="148088"/>
            <a:chExt cx="8629626" cy="4861088"/>
          </a:xfrm>
        </p:grpSpPr>
        <p:grpSp>
          <p:nvGrpSpPr>
            <p:cNvPr id="128" name="Google Shape;128;p8"/>
            <p:cNvGrpSpPr/>
            <p:nvPr/>
          </p:nvGrpSpPr>
          <p:grpSpPr>
            <a:xfrm flipH="1">
              <a:off x="211734" y="148088"/>
              <a:ext cx="8629626" cy="4824883"/>
              <a:chOff x="364134" y="148088"/>
              <a:chExt cx="8629626" cy="4824883"/>
            </a:xfrm>
          </p:grpSpPr>
          <p:sp>
            <p:nvSpPr>
              <p:cNvPr id="129" name="Google Shape;129;p8"/>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8"/>
              <p:cNvGrpSpPr/>
              <p:nvPr/>
            </p:nvGrpSpPr>
            <p:grpSpPr>
              <a:xfrm>
                <a:off x="364134" y="148088"/>
                <a:ext cx="8629626" cy="4306408"/>
                <a:chOff x="364134" y="148088"/>
                <a:chExt cx="8629626" cy="4306408"/>
              </a:xfrm>
            </p:grpSpPr>
            <p:sp>
              <p:nvSpPr>
                <p:cNvPr id="131" name="Google Shape;131;p8"/>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8"/>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9" name="Google Shape;139;p8"/>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8"/>
          <p:cNvSpPr txBox="1">
            <a:spLocks noGrp="1"/>
          </p:cNvSpPr>
          <p:nvPr>
            <p:ph type="title"/>
          </p:nvPr>
        </p:nvSpPr>
        <p:spPr>
          <a:xfrm>
            <a:off x="1388100" y="1779120"/>
            <a:ext cx="6367800" cy="20118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4800"/>
              <a:buNone/>
              <a:defRPr sz="71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141"/>
        <p:cNvGrpSpPr/>
        <p:nvPr/>
      </p:nvGrpSpPr>
      <p:grpSpPr>
        <a:xfrm>
          <a:off x="0" y="0"/>
          <a:ext cx="0" cy="0"/>
          <a:chOff x="0" y="0"/>
          <a:chExt cx="0" cy="0"/>
        </a:xfrm>
      </p:grpSpPr>
      <p:grpSp>
        <p:nvGrpSpPr>
          <p:cNvPr id="142" name="Google Shape;142;p9"/>
          <p:cNvGrpSpPr/>
          <p:nvPr/>
        </p:nvGrpSpPr>
        <p:grpSpPr>
          <a:xfrm>
            <a:off x="0" y="0"/>
            <a:ext cx="9143962" cy="5143514"/>
            <a:chOff x="0" y="0"/>
            <a:chExt cx="9143962" cy="5143514"/>
          </a:xfrm>
        </p:grpSpPr>
        <p:sp>
          <p:nvSpPr>
            <p:cNvPr id="143" name="Google Shape;143;p9"/>
            <p:cNvSpPr/>
            <p:nvPr/>
          </p:nvSpPr>
          <p:spPr>
            <a:xfrm rot="-5400000" flipH="1">
              <a:off x="-470261" y="470261"/>
              <a:ext cx="5143514" cy="4202993"/>
            </a:xfrm>
            <a:custGeom>
              <a:avLst/>
              <a:gdLst/>
              <a:ahLst/>
              <a:cxnLst/>
              <a:rect l="l" t="t" r="r" b="b"/>
              <a:pathLst>
                <a:path w="56902" h="46483" extrusionOk="0">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9"/>
            <p:cNvSpPr/>
            <p:nvPr/>
          </p:nvSpPr>
          <p:spPr>
            <a:xfrm rot="-5400000" flipH="1">
              <a:off x="4698712" y="698236"/>
              <a:ext cx="3714770" cy="5175731"/>
            </a:xfrm>
            <a:custGeom>
              <a:avLst/>
              <a:gdLst/>
              <a:ahLst/>
              <a:cxnLst/>
              <a:rect l="l" t="t" r="r" b="b"/>
              <a:pathLst>
                <a:path w="41096" h="57241" extrusionOk="0">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9"/>
          <p:cNvSpPr txBox="1">
            <a:spLocks noGrp="1"/>
          </p:cNvSpPr>
          <p:nvPr>
            <p:ph type="title"/>
          </p:nvPr>
        </p:nvSpPr>
        <p:spPr>
          <a:xfrm>
            <a:off x="713100" y="1408109"/>
            <a:ext cx="2806500" cy="457200"/>
          </a:xfrm>
          <a:prstGeom prst="rect">
            <a:avLst/>
          </a:prstGeom>
        </p:spPr>
        <p:txBody>
          <a:bodyPr spcFirstLastPara="1" wrap="square" lIns="0" tIns="0" rIns="0" bIns="0" anchor="ctr" anchorCtr="0">
            <a:noAutofit/>
          </a:bodyPr>
          <a:lstStyle>
            <a:lvl1pPr lvl="0">
              <a:spcBef>
                <a:spcPts val="0"/>
              </a:spcBef>
              <a:spcAft>
                <a:spcPts val="0"/>
              </a:spcAft>
              <a:buSzPts val="2800"/>
              <a:buNone/>
              <a:defRPr>
                <a:solidFill>
                  <a:schemeClr val="lt1"/>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46" name="Google Shape;146;p9"/>
          <p:cNvSpPr txBox="1">
            <a:spLocks noGrp="1"/>
          </p:cNvSpPr>
          <p:nvPr>
            <p:ph type="subTitle" idx="1"/>
          </p:nvPr>
        </p:nvSpPr>
        <p:spPr>
          <a:xfrm>
            <a:off x="713100" y="2289850"/>
            <a:ext cx="3858900" cy="1281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147" name="Google Shape;147;p9"/>
          <p:cNvGrpSpPr/>
          <p:nvPr/>
        </p:nvGrpSpPr>
        <p:grpSpPr>
          <a:xfrm>
            <a:off x="211734" y="148088"/>
            <a:ext cx="8629626" cy="4861088"/>
            <a:chOff x="211734" y="148088"/>
            <a:chExt cx="8629626" cy="4861088"/>
          </a:xfrm>
        </p:grpSpPr>
        <p:grpSp>
          <p:nvGrpSpPr>
            <p:cNvPr id="148" name="Google Shape;148;p9"/>
            <p:cNvGrpSpPr/>
            <p:nvPr/>
          </p:nvGrpSpPr>
          <p:grpSpPr>
            <a:xfrm flipH="1">
              <a:off x="211734" y="148088"/>
              <a:ext cx="8629626" cy="4824883"/>
              <a:chOff x="364134" y="148088"/>
              <a:chExt cx="8629626" cy="4824883"/>
            </a:xfrm>
          </p:grpSpPr>
          <p:sp>
            <p:nvSpPr>
              <p:cNvPr id="149" name="Google Shape;149;p9"/>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 name="Google Shape;150;p9"/>
              <p:cNvGrpSpPr/>
              <p:nvPr/>
            </p:nvGrpSpPr>
            <p:grpSpPr>
              <a:xfrm>
                <a:off x="364134" y="148088"/>
                <a:ext cx="8629626" cy="4306408"/>
                <a:chOff x="364134" y="148088"/>
                <a:chExt cx="8629626" cy="4306408"/>
              </a:xfrm>
            </p:grpSpPr>
            <p:sp>
              <p:nvSpPr>
                <p:cNvPr id="151" name="Google Shape;151;p9"/>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9" name="Google Shape;159;p9"/>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0"/>
        <p:cNvGrpSpPr/>
        <p:nvPr/>
      </p:nvGrpSpPr>
      <p:grpSpPr>
        <a:xfrm>
          <a:off x="0" y="0"/>
          <a:ext cx="0" cy="0"/>
          <a:chOff x="0" y="0"/>
          <a:chExt cx="0" cy="0"/>
        </a:xfrm>
      </p:grpSpPr>
      <p:sp>
        <p:nvSpPr>
          <p:cNvPr id="161" name="Google Shape;161;p10"/>
          <p:cNvSpPr txBox="1">
            <a:spLocks noGrp="1"/>
          </p:cNvSpPr>
          <p:nvPr>
            <p:ph type="body" idx="1"/>
          </p:nvPr>
        </p:nvSpPr>
        <p:spPr>
          <a:xfrm>
            <a:off x="713100" y="1337250"/>
            <a:ext cx="2743200" cy="24690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sz="4000" b="1">
                <a:solidFill>
                  <a:schemeClr val="lt1"/>
                </a:solidFill>
              </a:defRPr>
            </a:lvl1pPr>
          </a:lstStyle>
          <a:p>
            <a:endParaRPr/>
          </a:p>
        </p:txBody>
      </p:sp>
      <p:grpSp>
        <p:nvGrpSpPr>
          <p:cNvPr id="162" name="Google Shape;162;p10"/>
          <p:cNvGrpSpPr/>
          <p:nvPr/>
        </p:nvGrpSpPr>
        <p:grpSpPr>
          <a:xfrm>
            <a:off x="211734" y="148088"/>
            <a:ext cx="8629626" cy="4861088"/>
            <a:chOff x="211734" y="148088"/>
            <a:chExt cx="8629626" cy="4861088"/>
          </a:xfrm>
        </p:grpSpPr>
        <p:grpSp>
          <p:nvGrpSpPr>
            <p:cNvPr id="163" name="Google Shape;163;p10"/>
            <p:cNvGrpSpPr/>
            <p:nvPr/>
          </p:nvGrpSpPr>
          <p:grpSpPr>
            <a:xfrm flipH="1">
              <a:off x="211734" y="148088"/>
              <a:ext cx="8629626" cy="4824883"/>
              <a:chOff x="364134" y="148088"/>
              <a:chExt cx="8629626" cy="4824883"/>
            </a:xfrm>
          </p:grpSpPr>
          <p:sp>
            <p:nvSpPr>
              <p:cNvPr id="164" name="Google Shape;164;p10"/>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a:off x="364134" y="148088"/>
                <a:ext cx="8629626" cy="4306408"/>
                <a:chOff x="364134" y="148088"/>
                <a:chExt cx="8629626" cy="4306408"/>
              </a:xfrm>
            </p:grpSpPr>
            <p:sp>
              <p:nvSpPr>
                <p:cNvPr id="166" name="Google Shape;166;p10"/>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0"/>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0"/>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0"/>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4" name="Google Shape;174;p10"/>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63325"/>
            <a:ext cx="7717800" cy="457200"/>
          </a:xfrm>
          <a:prstGeom prst="rect">
            <a:avLst/>
          </a:prstGeom>
          <a:noFill/>
          <a:ln>
            <a:noFill/>
          </a:ln>
        </p:spPr>
        <p:txBody>
          <a:bodyPr spcFirstLastPara="1" wrap="square" lIns="0" tIns="0" rIns="0" bIns="0" anchor="t" anchorCtr="0">
            <a:noAutofit/>
          </a:bodyPr>
          <a:lstStyle>
            <a:lvl1pPr lv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1pPr>
            <a:lvl2pPr lvl="1">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2pPr>
            <a:lvl3pPr lvl="2">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3pPr>
            <a:lvl4pPr lvl="3">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4pPr>
            <a:lvl5pPr lvl="4">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5pPr>
            <a:lvl6pPr lvl="5">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6pPr>
            <a:lvl7pPr lvl="6">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7pPr>
            <a:lvl8pPr lvl="7">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8pPr>
            <a:lvl9pPr lvl="8">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13.xml"/><Relationship Id="rId1" Type="http://schemas.openxmlformats.org/officeDocument/2006/relationships/slideLayout" Target="../slideLayouts/slideLayout25.xml"/><Relationship Id="rId5" Type="http://schemas.openxmlformats.org/officeDocument/2006/relationships/image" Target="../media/image3.png"/><Relationship Id="rId4" Type="http://schemas.openxmlformats.org/officeDocument/2006/relationships/hyperlink" Target="https://docs.google.com/spreadsheets/d/1dB945y_XyszggT2nQ1Mtixp0btRDXht3VavKEt56aM4/copy"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hyperlink" Target="http://bit.ly/2Tynxth" TargetMode="External"/><Relationship Id="rId7" Type="http://schemas.openxmlformats.org/officeDocument/2006/relationships/hyperlink" Target="https://storyset.com/?utm_source=slidesgo_template&amp;utm_medium=referral-link&amp;utm_campaign=slidesgo_contents_of_this_template&amp;utm_term=storyset&amp;utm_content=storyset"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slide" Target="slide30.xml"/><Relationship Id="rId5" Type="http://schemas.openxmlformats.org/officeDocument/2006/relationships/hyperlink" Target="http://bit.ly/33VAFh3" TargetMode="External"/><Relationship Id="rId4" Type="http://schemas.openxmlformats.org/officeDocument/2006/relationships/hyperlink" Target="http://bit.ly/30B07Gq"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09"/>
        <p:cNvGrpSpPr/>
        <p:nvPr/>
      </p:nvGrpSpPr>
      <p:grpSpPr>
        <a:xfrm>
          <a:off x="0" y="0"/>
          <a:ext cx="0" cy="0"/>
          <a:chOff x="0" y="0"/>
          <a:chExt cx="0" cy="0"/>
        </a:xfrm>
      </p:grpSpPr>
      <p:sp>
        <p:nvSpPr>
          <p:cNvPr id="611" name="Google Shape;611;p35"/>
          <p:cNvSpPr txBox="1">
            <a:spLocks noGrp="1"/>
          </p:cNvSpPr>
          <p:nvPr>
            <p:ph type="ctrTitle"/>
          </p:nvPr>
        </p:nvSpPr>
        <p:spPr>
          <a:xfrm>
            <a:off x="713100" y="885175"/>
            <a:ext cx="5727000" cy="2560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6000" dirty="0">
                <a:solidFill>
                  <a:schemeClr val="lt1"/>
                </a:solidFill>
              </a:rPr>
              <a:t>COVID-19 :</a:t>
            </a:r>
            <a:br>
              <a:rPr lang="en" sz="6000" dirty="0">
                <a:solidFill>
                  <a:schemeClr val="lt1"/>
                </a:solidFill>
              </a:rPr>
            </a:br>
            <a:r>
              <a:rPr lang="en" sz="6000" dirty="0">
                <a:solidFill>
                  <a:schemeClr val="lt1"/>
                </a:solidFill>
              </a:rPr>
              <a:t> </a:t>
            </a:r>
            <a:r>
              <a:rPr lang="en" sz="2000" dirty="0">
                <a:solidFill>
                  <a:schemeClr val="lt1"/>
                </a:solidFill>
              </a:rPr>
              <a:t>Case Investigation </a:t>
            </a:r>
            <a:endParaRPr sz="2000" dirty="0">
              <a:solidFill>
                <a:schemeClr val="lt1"/>
              </a:solidFill>
            </a:endParaRPr>
          </a:p>
        </p:txBody>
      </p:sp>
      <p:grpSp>
        <p:nvGrpSpPr>
          <p:cNvPr id="612" name="Google Shape;612;p35"/>
          <p:cNvGrpSpPr/>
          <p:nvPr/>
        </p:nvGrpSpPr>
        <p:grpSpPr>
          <a:xfrm>
            <a:off x="7639535" y="1663941"/>
            <a:ext cx="1391664" cy="1356837"/>
            <a:chOff x="7039242" y="3212048"/>
            <a:chExt cx="1391664" cy="1356837"/>
          </a:xfrm>
        </p:grpSpPr>
        <p:sp>
          <p:nvSpPr>
            <p:cNvPr id="613" name="Google Shape;613;p35"/>
            <p:cNvSpPr/>
            <p:nvPr/>
          </p:nvSpPr>
          <p:spPr>
            <a:xfrm>
              <a:off x="7039242" y="3212048"/>
              <a:ext cx="1391664" cy="1356837"/>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4" name="Google Shape;614;p35"/>
            <p:cNvGrpSpPr/>
            <p:nvPr/>
          </p:nvGrpSpPr>
          <p:grpSpPr>
            <a:xfrm>
              <a:off x="7165257" y="3320685"/>
              <a:ext cx="1139530" cy="1139530"/>
              <a:chOff x="1368075" y="1017775"/>
              <a:chExt cx="487875" cy="487875"/>
            </a:xfrm>
          </p:grpSpPr>
          <p:sp>
            <p:nvSpPr>
              <p:cNvPr id="615" name="Google Shape;615;p35"/>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5"/>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5"/>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5"/>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5"/>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5"/>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5"/>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5"/>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5"/>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5"/>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5"/>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5"/>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5"/>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5"/>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5"/>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5"/>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5"/>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5"/>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5"/>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5"/>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5"/>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5"/>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5"/>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5"/>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5"/>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5"/>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5"/>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5"/>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5"/>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5"/>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5"/>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5"/>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5"/>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5"/>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5"/>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5"/>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5"/>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5"/>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5"/>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5"/>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5"/>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5"/>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57" name="Google Shape;657;p35"/>
          <p:cNvGrpSpPr/>
          <p:nvPr/>
        </p:nvGrpSpPr>
        <p:grpSpPr>
          <a:xfrm>
            <a:off x="6657355" y="221675"/>
            <a:ext cx="2059068" cy="2644025"/>
            <a:chOff x="6657355" y="221675"/>
            <a:chExt cx="2059068" cy="2644025"/>
          </a:xfrm>
        </p:grpSpPr>
        <p:sp>
          <p:nvSpPr>
            <p:cNvPr id="658" name="Google Shape;658;p35"/>
            <p:cNvSpPr/>
            <p:nvPr/>
          </p:nvSpPr>
          <p:spPr>
            <a:xfrm>
              <a:off x="6657355" y="221675"/>
              <a:ext cx="2059068" cy="2644025"/>
            </a:xfrm>
            <a:custGeom>
              <a:avLst/>
              <a:gdLst/>
              <a:ahLst/>
              <a:cxnLst/>
              <a:rect l="l" t="t" r="r" b="b"/>
              <a:pathLst>
                <a:path w="36105" h="46362" extrusionOk="0">
                  <a:moveTo>
                    <a:pt x="25664" y="1"/>
                  </a:moveTo>
                  <a:cubicBezTo>
                    <a:pt x="24812" y="1"/>
                    <a:pt x="23976" y="404"/>
                    <a:pt x="23457" y="1155"/>
                  </a:cubicBezTo>
                  <a:lnTo>
                    <a:pt x="23195" y="1535"/>
                  </a:lnTo>
                  <a:cubicBezTo>
                    <a:pt x="22784" y="2119"/>
                    <a:pt x="22627" y="2828"/>
                    <a:pt x="22752" y="3529"/>
                  </a:cubicBezTo>
                  <a:cubicBezTo>
                    <a:pt x="22339" y="3311"/>
                    <a:pt x="21885" y="3198"/>
                    <a:pt x="21423" y="3198"/>
                  </a:cubicBezTo>
                  <a:cubicBezTo>
                    <a:pt x="21254" y="3198"/>
                    <a:pt x="21084" y="3213"/>
                    <a:pt x="20915" y="3243"/>
                  </a:cubicBezTo>
                  <a:cubicBezTo>
                    <a:pt x="20159" y="3381"/>
                    <a:pt x="19504" y="3800"/>
                    <a:pt x="19074" y="4423"/>
                  </a:cubicBezTo>
                  <a:lnTo>
                    <a:pt x="18717" y="4940"/>
                  </a:lnTo>
                  <a:cubicBezTo>
                    <a:pt x="18274" y="5567"/>
                    <a:pt x="18106" y="6327"/>
                    <a:pt x="18239" y="7083"/>
                  </a:cubicBezTo>
                  <a:cubicBezTo>
                    <a:pt x="18305" y="7455"/>
                    <a:pt x="18443" y="7804"/>
                    <a:pt x="18638" y="8113"/>
                  </a:cubicBezTo>
                  <a:lnTo>
                    <a:pt x="17404" y="9884"/>
                  </a:lnTo>
                  <a:cubicBezTo>
                    <a:pt x="17330" y="9967"/>
                    <a:pt x="17263" y="10045"/>
                    <a:pt x="17213" y="10124"/>
                  </a:cubicBezTo>
                  <a:lnTo>
                    <a:pt x="16428" y="11244"/>
                  </a:lnTo>
                  <a:cubicBezTo>
                    <a:pt x="16370" y="11330"/>
                    <a:pt x="16315" y="11420"/>
                    <a:pt x="16272" y="11514"/>
                  </a:cubicBezTo>
                  <a:lnTo>
                    <a:pt x="7605" y="23954"/>
                  </a:lnTo>
                  <a:cubicBezTo>
                    <a:pt x="6246" y="25909"/>
                    <a:pt x="6328" y="28484"/>
                    <a:pt x="7636" y="30345"/>
                  </a:cubicBezTo>
                  <a:lnTo>
                    <a:pt x="7511" y="30611"/>
                  </a:lnTo>
                  <a:cubicBezTo>
                    <a:pt x="7151" y="31359"/>
                    <a:pt x="7131" y="32189"/>
                    <a:pt x="7405" y="32911"/>
                  </a:cubicBezTo>
                  <a:lnTo>
                    <a:pt x="451" y="42902"/>
                  </a:lnTo>
                  <a:cubicBezTo>
                    <a:pt x="130" y="43368"/>
                    <a:pt x="0" y="43956"/>
                    <a:pt x="102" y="44512"/>
                  </a:cubicBezTo>
                  <a:cubicBezTo>
                    <a:pt x="204" y="45076"/>
                    <a:pt x="522" y="45566"/>
                    <a:pt x="992" y="45895"/>
                  </a:cubicBezTo>
                  <a:cubicBezTo>
                    <a:pt x="1434" y="46200"/>
                    <a:pt x="1951" y="46361"/>
                    <a:pt x="2484" y="46361"/>
                  </a:cubicBezTo>
                  <a:cubicBezTo>
                    <a:pt x="2638" y="46361"/>
                    <a:pt x="2790" y="46350"/>
                    <a:pt x="2943" y="46322"/>
                  </a:cubicBezTo>
                  <a:cubicBezTo>
                    <a:pt x="3636" y="46197"/>
                    <a:pt x="4240" y="45813"/>
                    <a:pt x="4636" y="45240"/>
                  </a:cubicBezTo>
                  <a:lnTo>
                    <a:pt x="11323" y="35638"/>
                  </a:lnTo>
                  <a:cubicBezTo>
                    <a:pt x="11336" y="35638"/>
                    <a:pt x="11349" y="35638"/>
                    <a:pt x="11362" y="35638"/>
                  </a:cubicBezTo>
                  <a:cubicBezTo>
                    <a:pt x="12133" y="35638"/>
                    <a:pt x="12908" y="35307"/>
                    <a:pt x="13451" y="34741"/>
                  </a:cubicBezTo>
                  <a:lnTo>
                    <a:pt x="13651" y="34533"/>
                  </a:lnTo>
                  <a:cubicBezTo>
                    <a:pt x="14113" y="34659"/>
                    <a:pt x="14596" y="34722"/>
                    <a:pt x="15081" y="34722"/>
                  </a:cubicBezTo>
                  <a:cubicBezTo>
                    <a:pt x="15411" y="34722"/>
                    <a:pt x="15742" y="34693"/>
                    <a:pt x="16068" y="34634"/>
                  </a:cubicBezTo>
                  <a:cubicBezTo>
                    <a:pt x="17530" y="34372"/>
                    <a:pt x="18803" y="33557"/>
                    <a:pt x="19649" y="32339"/>
                  </a:cubicBezTo>
                  <a:lnTo>
                    <a:pt x="20088" y="31712"/>
                  </a:lnTo>
                  <a:cubicBezTo>
                    <a:pt x="20092" y="31708"/>
                    <a:pt x="20096" y="31700"/>
                    <a:pt x="20099" y="31696"/>
                  </a:cubicBezTo>
                  <a:lnTo>
                    <a:pt x="21471" y="29725"/>
                  </a:lnTo>
                  <a:cubicBezTo>
                    <a:pt x="21491" y="29701"/>
                    <a:pt x="21506" y="29674"/>
                    <a:pt x="21522" y="29651"/>
                  </a:cubicBezTo>
                  <a:cubicBezTo>
                    <a:pt x="21526" y="29647"/>
                    <a:pt x="21526" y="29647"/>
                    <a:pt x="21526" y="29643"/>
                  </a:cubicBezTo>
                  <a:lnTo>
                    <a:pt x="28336" y="19867"/>
                  </a:lnTo>
                  <a:cubicBezTo>
                    <a:pt x="28398" y="19801"/>
                    <a:pt x="28453" y="19730"/>
                    <a:pt x="28508" y="19652"/>
                  </a:cubicBezTo>
                  <a:lnTo>
                    <a:pt x="29284" y="18535"/>
                  </a:lnTo>
                  <a:cubicBezTo>
                    <a:pt x="29338" y="18461"/>
                    <a:pt x="29385" y="18383"/>
                    <a:pt x="29428" y="18300"/>
                  </a:cubicBezTo>
                  <a:lnTo>
                    <a:pt x="30683" y="16498"/>
                  </a:lnTo>
                  <a:cubicBezTo>
                    <a:pt x="30876" y="16541"/>
                    <a:pt x="31077" y="16561"/>
                    <a:pt x="31278" y="16561"/>
                  </a:cubicBezTo>
                  <a:cubicBezTo>
                    <a:pt x="31448" y="16561"/>
                    <a:pt x="31618" y="16546"/>
                    <a:pt x="31783" y="16518"/>
                  </a:cubicBezTo>
                  <a:cubicBezTo>
                    <a:pt x="32540" y="16384"/>
                    <a:pt x="33193" y="15961"/>
                    <a:pt x="33625" y="15338"/>
                  </a:cubicBezTo>
                  <a:lnTo>
                    <a:pt x="33993" y="14809"/>
                  </a:lnTo>
                  <a:cubicBezTo>
                    <a:pt x="34428" y="14182"/>
                    <a:pt x="34589" y="13426"/>
                    <a:pt x="34455" y="12674"/>
                  </a:cubicBezTo>
                  <a:cubicBezTo>
                    <a:pt x="34342" y="12039"/>
                    <a:pt x="34025" y="11475"/>
                    <a:pt x="33551" y="11052"/>
                  </a:cubicBezTo>
                  <a:cubicBezTo>
                    <a:pt x="34251" y="10927"/>
                    <a:pt x="34859" y="10535"/>
                    <a:pt x="35274" y="9943"/>
                  </a:cubicBezTo>
                  <a:lnTo>
                    <a:pt x="35537" y="9563"/>
                  </a:lnTo>
                  <a:cubicBezTo>
                    <a:pt x="35949" y="8976"/>
                    <a:pt x="36105" y="8258"/>
                    <a:pt x="35980" y="7553"/>
                  </a:cubicBezTo>
                  <a:cubicBezTo>
                    <a:pt x="35850" y="6848"/>
                    <a:pt x="35459" y="6236"/>
                    <a:pt x="34871" y="5826"/>
                  </a:cubicBezTo>
                  <a:lnTo>
                    <a:pt x="27188" y="477"/>
                  </a:lnTo>
                  <a:cubicBezTo>
                    <a:pt x="26722" y="155"/>
                    <a:pt x="26190" y="1"/>
                    <a:pt x="2566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9" name="Google Shape;659;p35"/>
            <p:cNvGrpSpPr/>
            <p:nvPr/>
          </p:nvGrpSpPr>
          <p:grpSpPr>
            <a:xfrm>
              <a:off x="6773261" y="340218"/>
              <a:ext cx="1827180" cy="2431077"/>
              <a:chOff x="591475" y="580850"/>
              <a:chExt cx="879975" cy="1170250"/>
            </a:xfrm>
          </p:grpSpPr>
          <p:sp>
            <p:nvSpPr>
              <p:cNvPr id="660" name="Google Shape;660;p35"/>
              <p:cNvSpPr/>
              <p:nvPr/>
            </p:nvSpPr>
            <p:spPr>
              <a:xfrm>
                <a:off x="760150" y="738900"/>
                <a:ext cx="601875" cy="687800"/>
              </a:xfrm>
              <a:custGeom>
                <a:avLst/>
                <a:gdLst/>
                <a:ahLst/>
                <a:cxnLst/>
                <a:rect l="l" t="t" r="r" b="b"/>
                <a:pathLst>
                  <a:path w="24075" h="27512" extrusionOk="0">
                    <a:moveTo>
                      <a:pt x="14652" y="1"/>
                    </a:moveTo>
                    <a:lnTo>
                      <a:pt x="1186" y="19302"/>
                    </a:lnTo>
                    <a:cubicBezTo>
                      <a:pt x="1" y="21034"/>
                      <a:pt x="396" y="23375"/>
                      <a:pt x="2129" y="24591"/>
                    </a:cubicBezTo>
                    <a:lnTo>
                      <a:pt x="5350" y="26840"/>
                    </a:lnTo>
                    <a:cubicBezTo>
                      <a:pt x="6014" y="27294"/>
                      <a:pt x="6767" y="27512"/>
                      <a:pt x="7512" y="27512"/>
                    </a:cubicBezTo>
                    <a:cubicBezTo>
                      <a:pt x="8711" y="27512"/>
                      <a:pt x="9889" y="26948"/>
                      <a:pt x="10639" y="25898"/>
                    </a:cubicBezTo>
                    <a:lnTo>
                      <a:pt x="24074" y="6566"/>
                    </a:lnTo>
                    <a:lnTo>
                      <a:pt x="14652"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5"/>
              <p:cNvSpPr/>
              <p:nvPr/>
            </p:nvSpPr>
            <p:spPr>
              <a:xfrm>
                <a:off x="1056525" y="738150"/>
                <a:ext cx="305500" cy="264450"/>
              </a:xfrm>
              <a:custGeom>
                <a:avLst/>
                <a:gdLst/>
                <a:ahLst/>
                <a:cxnLst/>
                <a:rect l="l" t="t" r="r" b="b"/>
                <a:pathLst>
                  <a:path w="12220" h="10578" extrusionOk="0">
                    <a:moveTo>
                      <a:pt x="2797" y="0"/>
                    </a:moveTo>
                    <a:lnTo>
                      <a:pt x="0" y="4012"/>
                    </a:lnTo>
                    <a:lnTo>
                      <a:pt x="9453" y="10578"/>
                    </a:lnTo>
                    <a:lnTo>
                      <a:pt x="12219" y="6596"/>
                    </a:lnTo>
                    <a:lnTo>
                      <a:pt x="279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5"/>
              <p:cNvSpPr/>
              <p:nvPr/>
            </p:nvSpPr>
            <p:spPr>
              <a:xfrm>
                <a:off x="1091475" y="671675"/>
                <a:ext cx="338175" cy="251500"/>
              </a:xfrm>
              <a:custGeom>
                <a:avLst/>
                <a:gdLst/>
                <a:ahLst/>
                <a:cxnLst/>
                <a:rect l="l" t="t" r="r" b="b"/>
                <a:pathLst>
                  <a:path w="13527" h="10060" extrusionOk="0">
                    <a:moveTo>
                      <a:pt x="1289" y="1"/>
                    </a:moveTo>
                    <a:cubicBezTo>
                      <a:pt x="1036" y="1"/>
                      <a:pt x="790" y="122"/>
                      <a:pt x="639" y="349"/>
                    </a:cubicBezTo>
                    <a:lnTo>
                      <a:pt x="244" y="927"/>
                    </a:lnTo>
                    <a:cubicBezTo>
                      <a:pt x="0" y="1291"/>
                      <a:pt x="92" y="1778"/>
                      <a:pt x="426" y="2021"/>
                    </a:cubicBezTo>
                    <a:lnTo>
                      <a:pt x="11764" y="9924"/>
                    </a:lnTo>
                    <a:cubicBezTo>
                      <a:pt x="11901" y="10015"/>
                      <a:pt x="12055" y="10060"/>
                      <a:pt x="12208" y="10060"/>
                    </a:cubicBezTo>
                    <a:cubicBezTo>
                      <a:pt x="12460" y="10060"/>
                      <a:pt x="12706" y="9938"/>
                      <a:pt x="12858" y="9711"/>
                    </a:cubicBezTo>
                    <a:lnTo>
                      <a:pt x="13283" y="9134"/>
                    </a:lnTo>
                    <a:cubicBezTo>
                      <a:pt x="13526" y="8799"/>
                      <a:pt x="13435" y="8282"/>
                      <a:pt x="13071" y="8039"/>
                    </a:cubicBezTo>
                    <a:lnTo>
                      <a:pt x="1733" y="136"/>
                    </a:lnTo>
                    <a:cubicBezTo>
                      <a:pt x="1596" y="45"/>
                      <a:pt x="1441" y="1"/>
                      <a:pt x="12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5"/>
              <p:cNvSpPr/>
              <p:nvPr/>
            </p:nvSpPr>
            <p:spPr>
              <a:xfrm>
                <a:off x="1216850" y="582800"/>
                <a:ext cx="254600" cy="188925"/>
              </a:xfrm>
              <a:custGeom>
                <a:avLst/>
                <a:gdLst/>
                <a:ahLst/>
                <a:cxnLst/>
                <a:rect l="l" t="t" r="r" b="b"/>
                <a:pathLst>
                  <a:path w="10184" h="7557" extrusionOk="0">
                    <a:moveTo>
                      <a:pt x="989" y="0"/>
                    </a:moveTo>
                    <a:cubicBezTo>
                      <a:pt x="807" y="0"/>
                      <a:pt x="618" y="88"/>
                      <a:pt x="487" y="257"/>
                    </a:cubicBezTo>
                    <a:lnTo>
                      <a:pt x="213" y="713"/>
                    </a:lnTo>
                    <a:cubicBezTo>
                      <a:pt x="1" y="956"/>
                      <a:pt x="92" y="1321"/>
                      <a:pt x="335" y="1533"/>
                    </a:cubicBezTo>
                    <a:lnTo>
                      <a:pt x="8876" y="7460"/>
                    </a:lnTo>
                    <a:cubicBezTo>
                      <a:pt x="8964" y="7527"/>
                      <a:pt x="9069" y="7557"/>
                      <a:pt x="9176" y="7557"/>
                    </a:cubicBezTo>
                    <a:cubicBezTo>
                      <a:pt x="9364" y="7557"/>
                      <a:pt x="9561" y="7463"/>
                      <a:pt x="9697" y="7308"/>
                    </a:cubicBezTo>
                    <a:lnTo>
                      <a:pt x="9970" y="6853"/>
                    </a:lnTo>
                    <a:cubicBezTo>
                      <a:pt x="10183" y="6609"/>
                      <a:pt x="10092" y="6245"/>
                      <a:pt x="9849" y="6032"/>
                    </a:cubicBezTo>
                    <a:lnTo>
                      <a:pt x="1308" y="105"/>
                    </a:lnTo>
                    <a:cubicBezTo>
                      <a:pt x="1214" y="35"/>
                      <a:pt x="1103" y="0"/>
                      <a:pt x="989"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5"/>
              <p:cNvSpPr/>
              <p:nvPr/>
            </p:nvSpPr>
            <p:spPr>
              <a:xfrm>
                <a:off x="1235850" y="666725"/>
                <a:ext cx="136800" cy="135275"/>
              </a:xfrm>
              <a:custGeom>
                <a:avLst/>
                <a:gdLst/>
                <a:ahLst/>
                <a:cxnLst/>
                <a:rect l="l" t="t" r="r" b="b"/>
                <a:pathLst>
                  <a:path w="5472" h="5411" extrusionOk="0">
                    <a:moveTo>
                      <a:pt x="2219" y="0"/>
                    </a:moveTo>
                    <a:lnTo>
                      <a:pt x="1" y="3161"/>
                    </a:lnTo>
                    <a:lnTo>
                      <a:pt x="3253" y="5410"/>
                    </a:lnTo>
                    <a:lnTo>
                      <a:pt x="5472" y="2249"/>
                    </a:lnTo>
                    <a:lnTo>
                      <a:pt x="2219" y="0"/>
                    </a:ln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5"/>
              <p:cNvSpPr/>
              <p:nvPr/>
            </p:nvSpPr>
            <p:spPr>
              <a:xfrm>
                <a:off x="1092225" y="763225"/>
                <a:ext cx="234075" cy="214300"/>
              </a:xfrm>
              <a:custGeom>
                <a:avLst/>
                <a:gdLst/>
                <a:ahLst/>
                <a:cxnLst/>
                <a:rect l="l" t="t" r="r" b="b"/>
                <a:pathLst>
                  <a:path w="9363" h="8572" extrusionOk="0">
                    <a:moveTo>
                      <a:pt x="2797" y="0"/>
                    </a:moveTo>
                    <a:lnTo>
                      <a:pt x="1" y="4013"/>
                    </a:lnTo>
                    <a:lnTo>
                      <a:pt x="6566" y="8572"/>
                    </a:lnTo>
                    <a:lnTo>
                      <a:pt x="9363" y="4590"/>
                    </a:lnTo>
                    <a:lnTo>
                      <a:pt x="2797"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5"/>
              <p:cNvSpPr/>
              <p:nvPr/>
            </p:nvSpPr>
            <p:spPr>
              <a:xfrm>
                <a:off x="1034475" y="838450"/>
                <a:ext cx="258400" cy="196075"/>
              </a:xfrm>
              <a:custGeom>
                <a:avLst/>
                <a:gdLst/>
                <a:ahLst/>
                <a:cxnLst/>
                <a:rect l="l" t="t" r="r" b="b"/>
                <a:pathLst>
                  <a:path w="10336" h="7843" extrusionOk="0">
                    <a:moveTo>
                      <a:pt x="852" y="0"/>
                    </a:moveTo>
                    <a:lnTo>
                      <a:pt x="1" y="1247"/>
                    </a:lnTo>
                    <a:lnTo>
                      <a:pt x="9484" y="7843"/>
                    </a:lnTo>
                    <a:lnTo>
                      <a:pt x="10335" y="6596"/>
                    </a:lnTo>
                    <a:lnTo>
                      <a:pt x="852"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5"/>
              <p:cNvSpPr/>
              <p:nvPr/>
            </p:nvSpPr>
            <p:spPr>
              <a:xfrm>
                <a:off x="787525" y="1353650"/>
                <a:ext cx="106400" cy="98300"/>
              </a:xfrm>
              <a:custGeom>
                <a:avLst/>
                <a:gdLst/>
                <a:ahLst/>
                <a:cxnLst/>
                <a:rect l="l" t="t" r="r" b="b"/>
                <a:pathLst>
                  <a:path w="4256" h="3932" extrusionOk="0">
                    <a:moveTo>
                      <a:pt x="1034" y="1"/>
                    </a:moveTo>
                    <a:lnTo>
                      <a:pt x="182" y="1764"/>
                    </a:lnTo>
                    <a:cubicBezTo>
                      <a:pt x="0" y="2159"/>
                      <a:pt x="122" y="2615"/>
                      <a:pt x="456" y="2858"/>
                    </a:cubicBezTo>
                    <a:lnTo>
                      <a:pt x="1793" y="3770"/>
                    </a:lnTo>
                    <a:cubicBezTo>
                      <a:pt x="1942" y="3878"/>
                      <a:pt x="2115" y="3932"/>
                      <a:pt x="2287" y="3932"/>
                    </a:cubicBezTo>
                    <a:cubicBezTo>
                      <a:pt x="2503" y="3932"/>
                      <a:pt x="2719" y="3847"/>
                      <a:pt x="2888" y="3679"/>
                    </a:cubicBezTo>
                    <a:lnTo>
                      <a:pt x="4255" y="2250"/>
                    </a:lnTo>
                    <a:lnTo>
                      <a:pt x="1034"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5"/>
              <p:cNvSpPr/>
              <p:nvPr/>
            </p:nvSpPr>
            <p:spPr>
              <a:xfrm>
                <a:off x="591475" y="1432675"/>
                <a:ext cx="229500" cy="316725"/>
              </a:xfrm>
              <a:custGeom>
                <a:avLst/>
                <a:gdLst/>
                <a:ahLst/>
                <a:cxnLst/>
                <a:rect l="l" t="t" r="r" b="b"/>
                <a:pathLst>
                  <a:path w="9180" h="12669" extrusionOk="0">
                    <a:moveTo>
                      <a:pt x="8754" y="1"/>
                    </a:moveTo>
                    <a:lnTo>
                      <a:pt x="0" y="12585"/>
                    </a:lnTo>
                    <a:cubicBezTo>
                      <a:pt x="92" y="12642"/>
                      <a:pt x="192" y="12669"/>
                      <a:pt x="292" y="12669"/>
                    </a:cubicBezTo>
                    <a:cubicBezTo>
                      <a:pt x="455" y="12669"/>
                      <a:pt x="616" y="12595"/>
                      <a:pt x="729" y="12463"/>
                    </a:cubicBezTo>
                    <a:lnTo>
                      <a:pt x="9180" y="305"/>
                    </a:lnTo>
                    <a:lnTo>
                      <a:pt x="875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5"/>
              <p:cNvSpPr/>
              <p:nvPr/>
            </p:nvSpPr>
            <p:spPr>
              <a:xfrm>
                <a:off x="863500" y="1301225"/>
                <a:ext cx="41825" cy="41050"/>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5"/>
              <p:cNvSpPr/>
              <p:nvPr/>
            </p:nvSpPr>
            <p:spPr>
              <a:xfrm>
                <a:off x="873375" y="1159125"/>
                <a:ext cx="41825" cy="41825"/>
              </a:xfrm>
              <a:custGeom>
                <a:avLst/>
                <a:gdLst/>
                <a:ahLst/>
                <a:cxnLst/>
                <a:rect l="l" t="t" r="r" b="b"/>
                <a:pathLst>
                  <a:path w="1673" h="1673" extrusionOk="0">
                    <a:moveTo>
                      <a:pt x="821" y="0"/>
                    </a:moveTo>
                    <a:cubicBezTo>
                      <a:pt x="366" y="0"/>
                      <a:pt x="1" y="396"/>
                      <a:pt x="1" y="851"/>
                    </a:cubicBezTo>
                    <a:cubicBezTo>
                      <a:pt x="1" y="1307"/>
                      <a:pt x="366" y="1672"/>
                      <a:pt x="821" y="1672"/>
                    </a:cubicBezTo>
                    <a:cubicBezTo>
                      <a:pt x="1277" y="1672"/>
                      <a:pt x="1673" y="1307"/>
                      <a:pt x="1673" y="851"/>
                    </a:cubicBezTo>
                    <a:cubicBezTo>
                      <a:pt x="1673" y="396"/>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5"/>
              <p:cNvSpPr/>
              <p:nvPr/>
            </p:nvSpPr>
            <p:spPr>
              <a:xfrm>
                <a:off x="969900" y="1180400"/>
                <a:ext cx="21300" cy="20550"/>
              </a:xfrm>
              <a:custGeom>
                <a:avLst/>
                <a:gdLst/>
                <a:ahLst/>
                <a:cxnLst/>
                <a:rect l="l" t="t" r="r" b="b"/>
                <a:pathLst>
                  <a:path w="852" h="822" extrusionOk="0">
                    <a:moveTo>
                      <a:pt x="426" y="0"/>
                    </a:moveTo>
                    <a:cubicBezTo>
                      <a:pt x="182" y="0"/>
                      <a:pt x="0" y="183"/>
                      <a:pt x="0" y="426"/>
                    </a:cubicBezTo>
                    <a:cubicBezTo>
                      <a:pt x="0" y="639"/>
                      <a:pt x="182" y="821"/>
                      <a:pt x="426" y="821"/>
                    </a:cubicBezTo>
                    <a:cubicBezTo>
                      <a:pt x="669" y="821"/>
                      <a:pt x="851" y="639"/>
                      <a:pt x="851" y="426"/>
                    </a:cubicBezTo>
                    <a:cubicBezTo>
                      <a:pt x="851" y="183"/>
                      <a:pt x="669" y="0"/>
                      <a:pt x="426"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5"/>
              <p:cNvSpPr/>
              <p:nvPr/>
            </p:nvSpPr>
            <p:spPr>
              <a:xfrm>
                <a:off x="980525" y="1042850"/>
                <a:ext cx="20550" cy="20550"/>
              </a:xfrm>
              <a:custGeom>
                <a:avLst/>
                <a:gdLst/>
                <a:ahLst/>
                <a:cxnLst/>
                <a:rect l="l" t="t" r="r" b="b"/>
                <a:pathLst>
                  <a:path w="822" h="822" extrusionOk="0">
                    <a:moveTo>
                      <a:pt x="426" y="1"/>
                    </a:moveTo>
                    <a:cubicBezTo>
                      <a:pt x="183" y="1"/>
                      <a:pt x="1" y="183"/>
                      <a:pt x="1" y="396"/>
                    </a:cubicBezTo>
                    <a:cubicBezTo>
                      <a:pt x="1" y="639"/>
                      <a:pt x="183" y="822"/>
                      <a:pt x="426" y="822"/>
                    </a:cubicBezTo>
                    <a:cubicBezTo>
                      <a:pt x="639" y="822"/>
                      <a:pt x="821" y="639"/>
                      <a:pt x="821" y="396"/>
                    </a:cubicBezTo>
                    <a:cubicBezTo>
                      <a:pt x="821" y="183"/>
                      <a:pt x="639"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5"/>
              <p:cNvSpPr/>
              <p:nvPr/>
            </p:nvSpPr>
            <p:spPr>
              <a:xfrm>
                <a:off x="831600" y="1234350"/>
                <a:ext cx="20525" cy="21300"/>
              </a:xfrm>
              <a:custGeom>
                <a:avLst/>
                <a:gdLst/>
                <a:ahLst/>
                <a:cxnLst/>
                <a:rect l="l" t="t" r="r" b="b"/>
                <a:pathLst>
                  <a:path w="821" h="852" extrusionOk="0">
                    <a:moveTo>
                      <a:pt x="426" y="1"/>
                    </a:moveTo>
                    <a:cubicBezTo>
                      <a:pt x="182" y="1"/>
                      <a:pt x="0" y="183"/>
                      <a:pt x="0" y="426"/>
                    </a:cubicBezTo>
                    <a:cubicBezTo>
                      <a:pt x="0" y="669"/>
                      <a:pt x="182" y="852"/>
                      <a:pt x="426" y="852"/>
                    </a:cubicBezTo>
                    <a:cubicBezTo>
                      <a:pt x="638" y="852"/>
                      <a:pt x="821" y="669"/>
                      <a:pt x="821" y="426"/>
                    </a:cubicBezTo>
                    <a:cubicBezTo>
                      <a:pt x="821" y="183"/>
                      <a:pt x="638"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1037525" y="1052750"/>
                <a:ext cx="41825" cy="41800"/>
              </a:xfrm>
              <a:custGeom>
                <a:avLst/>
                <a:gdLst/>
                <a:ahLst/>
                <a:cxnLst/>
                <a:rect l="l" t="t" r="r" b="b"/>
                <a:pathLst>
                  <a:path w="1673" h="1672" extrusionOk="0">
                    <a:moveTo>
                      <a:pt x="821" y="0"/>
                    </a:moveTo>
                    <a:cubicBezTo>
                      <a:pt x="365" y="0"/>
                      <a:pt x="0" y="395"/>
                      <a:pt x="0" y="851"/>
                    </a:cubicBezTo>
                    <a:cubicBezTo>
                      <a:pt x="0" y="1277"/>
                      <a:pt x="365" y="1672"/>
                      <a:pt x="821" y="1672"/>
                    </a:cubicBezTo>
                    <a:cubicBezTo>
                      <a:pt x="1277" y="1672"/>
                      <a:pt x="1672" y="1307"/>
                      <a:pt x="1672" y="851"/>
                    </a:cubicBezTo>
                    <a:cubicBezTo>
                      <a:pt x="1672" y="39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1028400" y="948625"/>
                <a:ext cx="41050" cy="41825"/>
              </a:xfrm>
              <a:custGeom>
                <a:avLst/>
                <a:gdLst/>
                <a:ahLst/>
                <a:cxnLst/>
                <a:rect l="l" t="t" r="r" b="b"/>
                <a:pathLst>
                  <a:path w="1642" h="1673" extrusionOk="0">
                    <a:moveTo>
                      <a:pt x="821" y="1"/>
                    </a:moveTo>
                    <a:cubicBezTo>
                      <a:pt x="365" y="1"/>
                      <a:pt x="1" y="366"/>
                      <a:pt x="1" y="821"/>
                    </a:cubicBezTo>
                    <a:cubicBezTo>
                      <a:pt x="1" y="1277"/>
                      <a:pt x="365" y="1673"/>
                      <a:pt x="821" y="1673"/>
                    </a:cubicBezTo>
                    <a:cubicBezTo>
                      <a:pt x="1277" y="1673"/>
                      <a:pt x="1642" y="1277"/>
                      <a:pt x="1642" y="821"/>
                    </a:cubicBezTo>
                    <a:cubicBezTo>
                      <a:pt x="1642" y="366"/>
                      <a:pt x="1277" y="1"/>
                      <a:pt x="82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5"/>
              <p:cNvSpPr/>
              <p:nvPr/>
            </p:nvSpPr>
            <p:spPr>
              <a:xfrm>
                <a:off x="760150" y="738900"/>
                <a:ext cx="601875" cy="700650"/>
              </a:xfrm>
              <a:custGeom>
                <a:avLst/>
                <a:gdLst/>
                <a:ahLst/>
                <a:cxnLst/>
                <a:rect l="l" t="t" r="r" b="b"/>
                <a:pathLst>
                  <a:path w="24075" h="28026" fill="none" extrusionOk="0">
                    <a:moveTo>
                      <a:pt x="14652" y="1"/>
                    </a:moveTo>
                    <a:lnTo>
                      <a:pt x="24074" y="6566"/>
                    </a:lnTo>
                    <a:lnTo>
                      <a:pt x="10639" y="25898"/>
                    </a:lnTo>
                    <a:cubicBezTo>
                      <a:pt x="9424" y="27600"/>
                      <a:pt x="7083" y="28025"/>
                      <a:pt x="5350" y="26840"/>
                    </a:cubicBezTo>
                    <a:lnTo>
                      <a:pt x="2129" y="24591"/>
                    </a:lnTo>
                    <a:cubicBezTo>
                      <a:pt x="396" y="23375"/>
                      <a:pt x="1" y="21034"/>
                      <a:pt x="1186" y="1930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5"/>
              <p:cNvSpPr/>
              <p:nvPr/>
            </p:nvSpPr>
            <p:spPr>
              <a:xfrm>
                <a:off x="1091475" y="669000"/>
                <a:ext cx="338175" cy="256850"/>
              </a:xfrm>
              <a:custGeom>
                <a:avLst/>
                <a:gdLst/>
                <a:ahLst/>
                <a:cxnLst/>
                <a:rect l="l" t="t" r="r" b="b"/>
                <a:pathLst>
                  <a:path w="13527" h="10274" fill="none" extrusionOk="0">
                    <a:moveTo>
                      <a:pt x="1733" y="243"/>
                    </a:moveTo>
                    <a:lnTo>
                      <a:pt x="13071" y="8146"/>
                    </a:lnTo>
                    <a:cubicBezTo>
                      <a:pt x="13435" y="8389"/>
                      <a:pt x="13526" y="8906"/>
                      <a:pt x="13283" y="9241"/>
                    </a:cubicBezTo>
                    <a:lnTo>
                      <a:pt x="12858" y="9818"/>
                    </a:lnTo>
                    <a:cubicBezTo>
                      <a:pt x="12615" y="10183"/>
                      <a:pt x="12128" y="10274"/>
                      <a:pt x="11764" y="10031"/>
                    </a:cubicBezTo>
                    <a:lnTo>
                      <a:pt x="426" y="2128"/>
                    </a:lnTo>
                    <a:cubicBezTo>
                      <a:pt x="92" y="1885"/>
                      <a:pt x="0" y="1398"/>
                      <a:pt x="244" y="1034"/>
                    </a:cubicBezTo>
                    <a:lnTo>
                      <a:pt x="639" y="456"/>
                    </a:lnTo>
                    <a:cubicBezTo>
                      <a:pt x="882" y="91"/>
                      <a:pt x="1368" y="0"/>
                      <a:pt x="1733" y="24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5"/>
              <p:cNvSpPr/>
              <p:nvPr/>
            </p:nvSpPr>
            <p:spPr>
              <a:xfrm>
                <a:off x="1216850" y="580850"/>
                <a:ext cx="254600" cy="193025"/>
              </a:xfrm>
              <a:custGeom>
                <a:avLst/>
                <a:gdLst/>
                <a:ahLst/>
                <a:cxnLst/>
                <a:rect l="l" t="t" r="r" b="b"/>
                <a:pathLst>
                  <a:path w="10184" h="7721" fill="none" extrusionOk="0">
                    <a:moveTo>
                      <a:pt x="1308" y="183"/>
                    </a:moveTo>
                    <a:lnTo>
                      <a:pt x="9849" y="6110"/>
                    </a:lnTo>
                    <a:cubicBezTo>
                      <a:pt x="10092" y="6323"/>
                      <a:pt x="10183" y="6687"/>
                      <a:pt x="9970" y="6931"/>
                    </a:cubicBezTo>
                    <a:lnTo>
                      <a:pt x="9697" y="7386"/>
                    </a:lnTo>
                    <a:cubicBezTo>
                      <a:pt x="9484" y="7630"/>
                      <a:pt x="9119" y="7721"/>
                      <a:pt x="8876" y="7538"/>
                    </a:cubicBezTo>
                    <a:lnTo>
                      <a:pt x="335" y="1611"/>
                    </a:lnTo>
                    <a:cubicBezTo>
                      <a:pt x="92" y="1399"/>
                      <a:pt x="1" y="1034"/>
                      <a:pt x="213" y="791"/>
                    </a:cubicBezTo>
                    <a:lnTo>
                      <a:pt x="487" y="335"/>
                    </a:lnTo>
                    <a:cubicBezTo>
                      <a:pt x="700" y="61"/>
                      <a:pt x="1065" y="0"/>
                      <a:pt x="1308" y="18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5"/>
              <p:cNvSpPr/>
              <p:nvPr/>
            </p:nvSpPr>
            <p:spPr>
              <a:xfrm>
                <a:off x="1235850" y="666725"/>
                <a:ext cx="136800" cy="135275"/>
              </a:xfrm>
              <a:custGeom>
                <a:avLst/>
                <a:gdLst/>
                <a:ahLst/>
                <a:cxnLst/>
                <a:rect l="l" t="t" r="r" b="b"/>
                <a:pathLst>
                  <a:path w="5472" h="5411" fill="none" extrusionOk="0">
                    <a:moveTo>
                      <a:pt x="3253" y="5410"/>
                    </a:moveTo>
                    <a:lnTo>
                      <a:pt x="1" y="3161"/>
                    </a:lnTo>
                    <a:lnTo>
                      <a:pt x="2219" y="0"/>
                    </a:lnTo>
                    <a:lnTo>
                      <a:pt x="5472" y="224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5"/>
              <p:cNvSpPr/>
              <p:nvPr/>
            </p:nvSpPr>
            <p:spPr>
              <a:xfrm>
                <a:off x="1092225" y="763225"/>
                <a:ext cx="234075" cy="214300"/>
              </a:xfrm>
              <a:custGeom>
                <a:avLst/>
                <a:gdLst/>
                <a:ahLst/>
                <a:cxnLst/>
                <a:rect l="l" t="t" r="r" b="b"/>
                <a:pathLst>
                  <a:path w="9363" h="8572" fill="none" extrusionOk="0">
                    <a:moveTo>
                      <a:pt x="6566" y="8572"/>
                    </a:moveTo>
                    <a:lnTo>
                      <a:pt x="1" y="4013"/>
                    </a:lnTo>
                    <a:lnTo>
                      <a:pt x="2797" y="0"/>
                    </a:lnTo>
                    <a:lnTo>
                      <a:pt x="9363" y="459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5"/>
              <p:cNvSpPr/>
              <p:nvPr/>
            </p:nvSpPr>
            <p:spPr>
              <a:xfrm>
                <a:off x="1034475" y="838450"/>
                <a:ext cx="258400" cy="196075"/>
              </a:xfrm>
              <a:custGeom>
                <a:avLst/>
                <a:gdLst/>
                <a:ahLst/>
                <a:cxnLst/>
                <a:rect l="l" t="t" r="r" b="b"/>
                <a:pathLst>
                  <a:path w="10336" h="7843" fill="none" extrusionOk="0">
                    <a:moveTo>
                      <a:pt x="9484" y="7843"/>
                    </a:moveTo>
                    <a:lnTo>
                      <a:pt x="1" y="1247"/>
                    </a:lnTo>
                    <a:lnTo>
                      <a:pt x="852" y="0"/>
                    </a:lnTo>
                    <a:lnTo>
                      <a:pt x="10335" y="659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5"/>
              <p:cNvSpPr/>
              <p:nvPr/>
            </p:nvSpPr>
            <p:spPr>
              <a:xfrm>
                <a:off x="964575" y="1317175"/>
                <a:ext cx="73725" cy="50950"/>
              </a:xfrm>
              <a:custGeom>
                <a:avLst/>
                <a:gdLst/>
                <a:ahLst/>
                <a:cxnLst/>
                <a:rect l="l" t="t" r="r" b="b"/>
                <a:pathLst>
                  <a:path w="2949" h="2038" fill="none" extrusionOk="0">
                    <a:moveTo>
                      <a:pt x="2949" y="2037"/>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5"/>
              <p:cNvSpPr/>
              <p:nvPr/>
            </p:nvSpPr>
            <p:spPr>
              <a:xfrm>
                <a:off x="1003325" y="1260950"/>
                <a:ext cx="73725" cy="51700"/>
              </a:xfrm>
              <a:custGeom>
                <a:avLst/>
                <a:gdLst/>
                <a:ahLst/>
                <a:cxnLst/>
                <a:rect l="l" t="t" r="r" b="b"/>
                <a:pathLst>
                  <a:path w="2949" h="2068" fill="none" extrusionOk="0">
                    <a:moveTo>
                      <a:pt x="2949"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5"/>
              <p:cNvSpPr/>
              <p:nvPr/>
            </p:nvSpPr>
            <p:spPr>
              <a:xfrm>
                <a:off x="1042075" y="1205475"/>
                <a:ext cx="73750" cy="50950"/>
              </a:xfrm>
              <a:custGeom>
                <a:avLst/>
                <a:gdLst/>
                <a:ahLst/>
                <a:cxnLst/>
                <a:rect l="l" t="t" r="r" b="b"/>
                <a:pathLst>
                  <a:path w="2950" h="2038" fill="none" extrusionOk="0">
                    <a:moveTo>
                      <a:pt x="2949" y="2037"/>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5"/>
              <p:cNvSpPr/>
              <p:nvPr/>
            </p:nvSpPr>
            <p:spPr>
              <a:xfrm>
                <a:off x="1080825" y="1149250"/>
                <a:ext cx="73750" cy="51700"/>
              </a:xfrm>
              <a:custGeom>
                <a:avLst/>
                <a:gdLst/>
                <a:ahLst/>
                <a:cxnLst/>
                <a:rect l="l" t="t" r="r" b="b"/>
                <a:pathLst>
                  <a:path w="2950" h="2068" fill="none" extrusionOk="0">
                    <a:moveTo>
                      <a:pt x="2949" y="2067"/>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5"/>
              <p:cNvSpPr/>
              <p:nvPr/>
            </p:nvSpPr>
            <p:spPr>
              <a:xfrm>
                <a:off x="1119600" y="1093775"/>
                <a:ext cx="73725" cy="51700"/>
              </a:xfrm>
              <a:custGeom>
                <a:avLst/>
                <a:gdLst/>
                <a:ahLst/>
                <a:cxnLst/>
                <a:rect l="l" t="t" r="r" b="b"/>
                <a:pathLst>
                  <a:path w="2949" h="2068" fill="none" extrusionOk="0">
                    <a:moveTo>
                      <a:pt x="2948"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5"/>
              <p:cNvSpPr/>
              <p:nvPr/>
            </p:nvSpPr>
            <p:spPr>
              <a:xfrm>
                <a:off x="1158350" y="1038300"/>
                <a:ext cx="73725" cy="50925"/>
              </a:xfrm>
              <a:custGeom>
                <a:avLst/>
                <a:gdLst/>
                <a:ahLst/>
                <a:cxnLst/>
                <a:rect l="l" t="t" r="r" b="b"/>
                <a:pathLst>
                  <a:path w="2949" h="2037" fill="none" extrusionOk="0">
                    <a:moveTo>
                      <a:pt x="2949" y="203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5"/>
              <p:cNvSpPr/>
              <p:nvPr/>
            </p:nvSpPr>
            <p:spPr>
              <a:xfrm>
                <a:off x="787525" y="1353650"/>
                <a:ext cx="106400" cy="100325"/>
              </a:xfrm>
              <a:custGeom>
                <a:avLst/>
                <a:gdLst/>
                <a:ahLst/>
                <a:cxnLst/>
                <a:rect l="l" t="t" r="r" b="b"/>
                <a:pathLst>
                  <a:path w="4256" h="4013" fill="none" extrusionOk="0">
                    <a:moveTo>
                      <a:pt x="1034" y="1"/>
                    </a:moveTo>
                    <a:lnTo>
                      <a:pt x="4255" y="2250"/>
                    </a:lnTo>
                    <a:lnTo>
                      <a:pt x="2888" y="3679"/>
                    </a:lnTo>
                    <a:cubicBezTo>
                      <a:pt x="2584" y="3982"/>
                      <a:pt x="2128" y="4013"/>
                      <a:pt x="1793" y="3770"/>
                    </a:cubicBezTo>
                    <a:lnTo>
                      <a:pt x="456" y="2858"/>
                    </a:lnTo>
                    <a:cubicBezTo>
                      <a:pt x="122" y="2615"/>
                      <a:pt x="0" y="2159"/>
                      <a:pt x="182" y="1764"/>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5"/>
              <p:cNvSpPr/>
              <p:nvPr/>
            </p:nvSpPr>
            <p:spPr>
              <a:xfrm>
                <a:off x="591475" y="1432675"/>
                <a:ext cx="229500" cy="318425"/>
              </a:xfrm>
              <a:custGeom>
                <a:avLst/>
                <a:gdLst/>
                <a:ahLst/>
                <a:cxnLst/>
                <a:rect l="l" t="t" r="r" b="b"/>
                <a:pathLst>
                  <a:path w="9180" h="12737" fill="none" extrusionOk="0">
                    <a:moveTo>
                      <a:pt x="8754" y="1"/>
                    </a:moveTo>
                    <a:lnTo>
                      <a:pt x="9180" y="305"/>
                    </a:lnTo>
                    <a:lnTo>
                      <a:pt x="729" y="12463"/>
                    </a:lnTo>
                    <a:cubicBezTo>
                      <a:pt x="547" y="12676"/>
                      <a:pt x="243" y="12737"/>
                      <a:pt x="0" y="12585"/>
                    </a:cubicBezTo>
                    <a:lnTo>
                      <a:pt x="0" y="1258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5"/>
              <p:cNvSpPr/>
              <p:nvPr/>
            </p:nvSpPr>
            <p:spPr>
              <a:xfrm>
                <a:off x="863500" y="1301225"/>
                <a:ext cx="41825" cy="41050"/>
              </a:xfrm>
              <a:custGeom>
                <a:avLst/>
                <a:gdLst/>
                <a:ahLst/>
                <a:cxnLst/>
                <a:rect l="l" t="t" r="r" b="b"/>
                <a:pathLst>
                  <a:path w="1673" h="1642" fill="none" extrusionOk="0">
                    <a:moveTo>
                      <a:pt x="1672" y="821"/>
                    </a:moveTo>
                    <a:cubicBezTo>
                      <a:pt x="1672" y="1277"/>
                      <a:pt x="1277" y="1642"/>
                      <a:pt x="821" y="1642"/>
                    </a:cubicBezTo>
                    <a:cubicBezTo>
                      <a:pt x="365" y="1642"/>
                      <a:pt x="1" y="1277"/>
                      <a:pt x="1" y="821"/>
                    </a:cubicBezTo>
                    <a:cubicBezTo>
                      <a:pt x="1" y="365"/>
                      <a:pt x="365" y="0"/>
                      <a:pt x="821" y="0"/>
                    </a:cubicBezTo>
                    <a:cubicBezTo>
                      <a:pt x="1277" y="0"/>
                      <a:pt x="1672" y="365"/>
                      <a:pt x="167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5"/>
              <p:cNvSpPr/>
              <p:nvPr/>
            </p:nvSpPr>
            <p:spPr>
              <a:xfrm>
                <a:off x="873375" y="1159125"/>
                <a:ext cx="41825" cy="41825"/>
              </a:xfrm>
              <a:custGeom>
                <a:avLst/>
                <a:gdLst/>
                <a:ahLst/>
                <a:cxnLst/>
                <a:rect l="l" t="t" r="r" b="b"/>
                <a:pathLst>
                  <a:path w="1673" h="1673" fill="none" extrusionOk="0">
                    <a:moveTo>
                      <a:pt x="1673" y="851"/>
                    </a:moveTo>
                    <a:cubicBezTo>
                      <a:pt x="1673" y="1307"/>
                      <a:pt x="1277" y="1672"/>
                      <a:pt x="821" y="1672"/>
                    </a:cubicBezTo>
                    <a:cubicBezTo>
                      <a:pt x="366" y="1672"/>
                      <a:pt x="1" y="1307"/>
                      <a:pt x="1" y="851"/>
                    </a:cubicBezTo>
                    <a:cubicBezTo>
                      <a:pt x="1" y="396"/>
                      <a:pt x="366" y="0"/>
                      <a:pt x="821" y="0"/>
                    </a:cubicBezTo>
                    <a:cubicBezTo>
                      <a:pt x="1277" y="0"/>
                      <a:pt x="1673" y="396"/>
                      <a:pt x="1673"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5"/>
              <p:cNvSpPr/>
              <p:nvPr/>
            </p:nvSpPr>
            <p:spPr>
              <a:xfrm>
                <a:off x="969900" y="1180400"/>
                <a:ext cx="21300" cy="20550"/>
              </a:xfrm>
              <a:custGeom>
                <a:avLst/>
                <a:gdLst/>
                <a:ahLst/>
                <a:cxnLst/>
                <a:rect l="l" t="t" r="r" b="b"/>
                <a:pathLst>
                  <a:path w="852" h="822" fill="none" extrusionOk="0">
                    <a:moveTo>
                      <a:pt x="851" y="426"/>
                    </a:moveTo>
                    <a:cubicBezTo>
                      <a:pt x="851" y="639"/>
                      <a:pt x="669" y="821"/>
                      <a:pt x="426" y="821"/>
                    </a:cubicBezTo>
                    <a:cubicBezTo>
                      <a:pt x="182" y="821"/>
                      <a:pt x="0" y="639"/>
                      <a:pt x="0" y="426"/>
                    </a:cubicBezTo>
                    <a:cubicBezTo>
                      <a:pt x="0" y="183"/>
                      <a:pt x="182" y="0"/>
                      <a:pt x="426" y="0"/>
                    </a:cubicBezTo>
                    <a:cubicBezTo>
                      <a:pt x="669" y="0"/>
                      <a:pt x="851" y="183"/>
                      <a:pt x="85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5"/>
              <p:cNvSpPr/>
              <p:nvPr/>
            </p:nvSpPr>
            <p:spPr>
              <a:xfrm>
                <a:off x="980525" y="1042850"/>
                <a:ext cx="20550" cy="20550"/>
              </a:xfrm>
              <a:custGeom>
                <a:avLst/>
                <a:gdLst/>
                <a:ahLst/>
                <a:cxnLst/>
                <a:rect l="l" t="t" r="r" b="b"/>
                <a:pathLst>
                  <a:path w="822" h="822" fill="none" extrusionOk="0">
                    <a:moveTo>
                      <a:pt x="821" y="396"/>
                    </a:moveTo>
                    <a:cubicBezTo>
                      <a:pt x="821" y="639"/>
                      <a:pt x="639" y="822"/>
                      <a:pt x="426" y="822"/>
                    </a:cubicBezTo>
                    <a:cubicBezTo>
                      <a:pt x="183" y="822"/>
                      <a:pt x="1" y="639"/>
                      <a:pt x="1" y="396"/>
                    </a:cubicBezTo>
                    <a:cubicBezTo>
                      <a:pt x="1" y="183"/>
                      <a:pt x="183" y="1"/>
                      <a:pt x="426" y="1"/>
                    </a:cubicBezTo>
                    <a:cubicBezTo>
                      <a:pt x="639" y="1"/>
                      <a:pt x="821" y="183"/>
                      <a:pt x="821" y="39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5"/>
              <p:cNvSpPr/>
              <p:nvPr/>
            </p:nvSpPr>
            <p:spPr>
              <a:xfrm>
                <a:off x="831600" y="1234350"/>
                <a:ext cx="20525" cy="21300"/>
              </a:xfrm>
              <a:custGeom>
                <a:avLst/>
                <a:gdLst/>
                <a:ahLst/>
                <a:cxnLst/>
                <a:rect l="l" t="t" r="r" b="b"/>
                <a:pathLst>
                  <a:path w="821" h="852" fill="none" extrusionOk="0">
                    <a:moveTo>
                      <a:pt x="821" y="426"/>
                    </a:moveTo>
                    <a:cubicBezTo>
                      <a:pt x="821" y="669"/>
                      <a:pt x="638" y="852"/>
                      <a:pt x="426" y="852"/>
                    </a:cubicBezTo>
                    <a:cubicBezTo>
                      <a:pt x="182" y="852"/>
                      <a:pt x="0" y="669"/>
                      <a:pt x="0" y="426"/>
                    </a:cubicBezTo>
                    <a:cubicBezTo>
                      <a:pt x="0" y="183"/>
                      <a:pt x="182" y="1"/>
                      <a:pt x="426" y="1"/>
                    </a:cubicBezTo>
                    <a:cubicBezTo>
                      <a:pt x="638" y="1"/>
                      <a:pt x="821" y="183"/>
                      <a:pt x="82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5"/>
              <p:cNvSpPr/>
              <p:nvPr/>
            </p:nvSpPr>
            <p:spPr>
              <a:xfrm>
                <a:off x="1037525" y="1052750"/>
                <a:ext cx="41825" cy="41800"/>
              </a:xfrm>
              <a:custGeom>
                <a:avLst/>
                <a:gdLst/>
                <a:ahLst/>
                <a:cxnLst/>
                <a:rect l="l" t="t" r="r" b="b"/>
                <a:pathLst>
                  <a:path w="1673" h="1672" fill="none" extrusionOk="0">
                    <a:moveTo>
                      <a:pt x="1672" y="851"/>
                    </a:moveTo>
                    <a:cubicBezTo>
                      <a:pt x="1672" y="1307"/>
                      <a:pt x="1277" y="1672"/>
                      <a:pt x="821" y="1672"/>
                    </a:cubicBezTo>
                    <a:cubicBezTo>
                      <a:pt x="365" y="1672"/>
                      <a:pt x="0" y="1277"/>
                      <a:pt x="0" y="851"/>
                    </a:cubicBezTo>
                    <a:cubicBezTo>
                      <a:pt x="0" y="395"/>
                      <a:pt x="365" y="0"/>
                      <a:pt x="821" y="0"/>
                    </a:cubicBezTo>
                    <a:cubicBezTo>
                      <a:pt x="1277" y="0"/>
                      <a:pt x="1672" y="395"/>
                      <a:pt x="1672"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5"/>
              <p:cNvSpPr/>
              <p:nvPr/>
            </p:nvSpPr>
            <p:spPr>
              <a:xfrm>
                <a:off x="1028400" y="948625"/>
                <a:ext cx="41050" cy="41825"/>
              </a:xfrm>
              <a:custGeom>
                <a:avLst/>
                <a:gdLst/>
                <a:ahLst/>
                <a:cxnLst/>
                <a:rect l="l" t="t" r="r" b="b"/>
                <a:pathLst>
                  <a:path w="1642" h="1673" fill="none" extrusionOk="0">
                    <a:moveTo>
                      <a:pt x="1642" y="821"/>
                    </a:moveTo>
                    <a:cubicBezTo>
                      <a:pt x="1642" y="1277"/>
                      <a:pt x="1277" y="1673"/>
                      <a:pt x="821" y="1673"/>
                    </a:cubicBezTo>
                    <a:cubicBezTo>
                      <a:pt x="365" y="1673"/>
                      <a:pt x="1" y="1277"/>
                      <a:pt x="1" y="821"/>
                    </a:cubicBezTo>
                    <a:cubicBezTo>
                      <a:pt x="1" y="366"/>
                      <a:pt x="365" y="1"/>
                      <a:pt x="821" y="1"/>
                    </a:cubicBezTo>
                    <a:cubicBezTo>
                      <a:pt x="1277" y="1"/>
                      <a:pt x="1642" y="366"/>
                      <a:pt x="164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7" name="Google Shape;697;p35"/>
          <p:cNvGrpSpPr/>
          <p:nvPr/>
        </p:nvGrpSpPr>
        <p:grpSpPr>
          <a:xfrm>
            <a:off x="3576600" y="2132916"/>
            <a:ext cx="997252" cy="972320"/>
            <a:chOff x="5392051" y="885169"/>
            <a:chExt cx="997252" cy="972320"/>
          </a:xfrm>
        </p:grpSpPr>
        <p:sp>
          <p:nvSpPr>
            <p:cNvPr id="698" name="Google Shape;698;p35"/>
            <p:cNvSpPr/>
            <p:nvPr/>
          </p:nvSpPr>
          <p:spPr>
            <a:xfrm>
              <a:off x="5392051" y="885169"/>
              <a:ext cx="997252" cy="972320"/>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9" name="Google Shape;699;p35"/>
            <p:cNvGrpSpPr/>
            <p:nvPr/>
          </p:nvGrpSpPr>
          <p:grpSpPr>
            <a:xfrm>
              <a:off x="5510836" y="991509"/>
              <a:ext cx="759719" cy="759719"/>
              <a:chOff x="1368075" y="1017775"/>
              <a:chExt cx="487875" cy="487875"/>
            </a:xfrm>
          </p:grpSpPr>
          <p:sp>
            <p:nvSpPr>
              <p:cNvPr id="700" name="Google Shape;700;p35"/>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5"/>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5"/>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5"/>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5"/>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5"/>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5"/>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5"/>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5"/>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5"/>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5"/>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5"/>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5"/>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5"/>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5"/>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5"/>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5"/>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5"/>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5"/>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5"/>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5"/>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5"/>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5"/>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5"/>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5"/>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5"/>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5"/>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5"/>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5"/>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5"/>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5"/>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5"/>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5"/>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5"/>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5"/>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5"/>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5"/>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5"/>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5"/>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5"/>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5"/>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5"/>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 name="Google Shape;697;p35">
            <a:extLst>
              <a:ext uri="{FF2B5EF4-FFF2-40B4-BE49-F238E27FC236}">
                <a16:creationId xmlns:a16="http://schemas.microsoft.com/office/drawing/2014/main" id="{CAEF9247-59EB-AF0E-79B4-D82877AAEE5E}"/>
              </a:ext>
            </a:extLst>
          </p:cNvPr>
          <p:cNvGrpSpPr/>
          <p:nvPr/>
        </p:nvGrpSpPr>
        <p:grpSpPr>
          <a:xfrm>
            <a:off x="6540616" y="161137"/>
            <a:ext cx="997252" cy="972320"/>
            <a:chOff x="5392051" y="885169"/>
            <a:chExt cx="997252" cy="972320"/>
          </a:xfrm>
        </p:grpSpPr>
        <p:sp>
          <p:nvSpPr>
            <p:cNvPr id="3" name="Google Shape;698;p35">
              <a:extLst>
                <a:ext uri="{FF2B5EF4-FFF2-40B4-BE49-F238E27FC236}">
                  <a16:creationId xmlns:a16="http://schemas.microsoft.com/office/drawing/2014/main" id="{D7D86806-0568-B416-C53D-7E291EDB8483}"/>
                </a:ext>
              </a:extLst>
            </p:cNvPr>
            <p:cNvSpPr/>
            <p:nvPr/>
          </p:nvSpPr>
          <p:spPr>
            <a:xfrm>
              <a:off x="5392051" y="885169"/>
              <a:ext cx="997252" cy="972320"/>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699;p35">
              <a:extLst>
                <a:ext uri="{FF2B5EF4-FFF2-40B4-BE49-F238E27FC236}">
                  <a16:creationId xmlns:a16="http://schemas.microsoft.com/office/drawing/2014/main" id="{CEBB1CAD-C7F7-0899-13BA-859777A03A7F}"/>
                </a:ext>
              </a:extLst>
            </p:cNvPr>
            <p:cNvGrpSpPr/>
            <p:nvPr/>
          </p:nvGrpSpPr>
          <p:grpSpPr>
            <a:xfrm>
              <a:off x="5510836" y="991509"/>
              <a:ext cx="759719" cy="759719"/>
              <a:chOff x="1368075" y="1017775"/>
              <a:chExt cx="487875" cy="487875"/>
            </a:xfrm>
          </p:grpSpPr>
          <p:sp>
            <p:nvSpPr>
              <p:cNvPr id="5" name="Google Shape;700;p35">
                <a:extLst>
                  <a:ext uri="{FF2B5EF4-FFF2-40B4-BE49-F238E27FC236}">
                    <a16:creationId xmlns:a16="http://schemas.microsoft.com/office/drawing/2014/main" id="{2F9752F6-D6CA-74EF-A6D5-5B0D0345BB49}"/>
                  </a:ext>
                </a:extLst>
              </p:cNvPr>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1;p35">
                <a:extLst>
                  <a:ext uri="{FF2B5EF4-FFF2-40B4-BE49-F238E27FC236}">
                    <a16:creationId xmlns:a16="http://schemas.microsoft.com/office/drawing/2014/main" id="{A9451C9D-CFD8-67D1-7241-83D458D75374}"/>
                  </a:ext>
                </a:extLst>
              </p:cNvPr>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02;p35">
                <a:extLst>
                  <a:ext uri="{FF2B5EF4-FFF2-40B4-BE49-F238E27FC236}">
                    <a16:creationId xmlns:a16="http://schemas.microsoft.com/office/drawing/2014/main" id="{6F693C44-840D-7997-18C9-7F9E0669A2EB}"/>
                  </a:ext>
                </a:extLst>
              </p:cNvPr>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3;p35">
                <a:extLst>
                  <a:ext uri="{FF2B5EF4-FFF2-40B4-BE49-F238E27FC236}">
                    <a16:creationId xmlns:a16="http://schemas.microsoft.com/office/drawing/2014/main" id="{DE71C0B6-A65F-E8BA-14DC-E43F343CD9F4}"/>
                  </a:ext>
                </a:extLst>
              </p:cNvPr>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04;p35">
                <a:extLst>
                  <a:ext uri="{FF2B5EF4-FFF2-40B4-BE49-F238E27FC236}">
                    <a16:creationId xmlns:a16="http://schemas.microsoft.com/office/drawing/2014/main" id="{5B0276A7-1F6C-7375-B500-A57241DE0BF6}"/>
                  </a:ext>
                </a:extLst>
              </p:cNvPr>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5;p35">
                <a:extLst>
                  <a:ext uri="{FF2B5EF4-FFF2-40B4-BE49-F238E27FC236}">
                    <a16:creationId xmlns:a16="http://schemas.microsoft.com/office/drawing/2014/main" id="{364E3FD5-0D6F-6632-0C4A-3A24D39620F3}"/>
                  </a:ext>
                </a:extLst>
              </p:cNvPr>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6;p35">
                <a:extLst>
                  <a:ext uri="{FF2B5EF4-FFF2-40B4-BE49-F238E27FC236}">
                    <a16:creationId xmlns:a16="http://schemas.microsoft.com/office/drawing/2014/main" id="{9CE6B422-82E6-E616-C2A4-570EB1B8FC75}"/>
                  </a:ext>
                </a:extLst>
              </p:cNvPr>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35">
                <a:extLst>
                  <a:ext uri="{FF2B5EF4-FFF2-40B4-BE49-F238E27FC236}">
                    <a16:creationId xmlns:a16="http://schemas.microsoft.com/office/drawing/2014/main" id="{4EBCFF54-F38B-1092-D522-A128BE2DD3F7}"/>
                  </a:ext>
                </a:extLst>
              </p:cNvPr>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35">
                <a:extLst>
                  <a:ext uri="{FF2B5EF4-FFF2-40B4-BE49-F238E27FC236}">
                    <a16:creationId xmlns:a16="http://schemas.microsoft.com/office/drawing/2014/main" id="{1C16A46B-202F-B517-35D0-3CFD7E75342A}"/>
                  </a:ext>
                </a:extLst>
              </p:cNvPr>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35">
                <a:extLst>
                  <a:ext uri="{FF2B5EF4-FFF2-40B4-BE49-F238E27FC236}">
                    <a16:creationId xmlns:a16="http://schemas.microsoft.com/office/drawing/2014/main" id="{01880F78-486A-4948-B590-74F1E26AFA6C}"/>
                  </a:ext>
                </a:extLst>
              </p:cNvPr>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0;p35">
                <a:extLst>
                  <a:ext uri="{FF2B5EF4-FFF2-40B4-BE49-F238E27FC236}">
                    <a16:creationId xmlns:a16="http://schemas.microsoft.com/office/drawing/2014/main" id="{10AE9CEF-7380-A885-69B5-F42B980BA224}"/>
                  </a:ext>
                </a:extLst>
              </p:cNvPr>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11;p35">
                <a:extLst>
                  <a:ext uri="{FF2B5EF4-FFF2-40B4-BE49-F238E27FC236}">
                    <a16:creationId xmlns:a16="http://schemas.microsoft.com/office/drawing/2014/main" id="{1D363ECB-21E5-E3C2-C5C8-6CEAF72F17B1}"/>
                  </a:ext>
                </a:extLst>
              </p:cNvPr>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12;p35">
                <a:extLst>
                  <a:ext uri="{FF2B5EF4-FFF2-40B4-BE49-F238E27FC236}">
                    <a16:creationId xmlns:a16="http://schemas.microsoft.com/office/drawing/2014/main" id="{F0421F45-C303-11BE-1BA2-F64C8FF57FA6}"/>
                  </a:ext>
                </a:extLst>
              </p:cNvPr>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13;p35">
                <a:extLst>
                  <a:ext uri="{FF2B5EF4-FFF2-40B4-BE49-F238E27FC236}">
                    <a16:creationId xmlns:a16="http://schemas.microsoft.com/office/drawing/2014/main" id="{30DF8F80-24D1-E24B-0120-BDB1167B5CE7}"/>
                  </a:ext>
                </a:extLst>
              </p:cNvPr>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14;p35">
                <a:extLst>
                  <a:ext uri="{FF2B5EF4-FFF2-40B4-BE49-F238E27FC236}">
                    <a16:creationId xmlns:a16="http://schemas.microsoft.com/office/drawing/2014/main" id="{F3352558-A6A5-2FD6-5005-883F5ED5376B}"/>
                  </a:ext>
                </a:extLst>
              </p:cNvPr>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15;p35">
                <a:extLst>
                  <a:ext uri="{FF2B5EF4-FFF2-40B4-BE49-F238E27FC236}">
                    <a16:creationId xmlns:a16="http://schemas.microsoft.com/office/drawing/2014/main" id="{CE346EE3-D2B4-1205-D8C0-292D335353F9}"/>
                  </a:ext>
                </a:extLst>
              </p:cNvPr>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16;p35">
                <a:extLst>
                  <a:ext uri="{FF2B5EF4-FFF2-40B4-BE49-F238E27FC236}">
                    <a16:creationId xmlns:a16="http://schemas.microsoft.com/office/drawing/2014/main" id="{FDA0BF45-2328-23E3-FE01-572196283F55}"/>
                  </a:ext>
                </a:extLst>
              </p:cNvPr>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17;p35">
                <a:extLst>
                  <a:ext uri="{FF2B5EF4-FFF2-40B4-BE49-F238E27FC236}">
                    <a16:creationId xmlns:a16="http://schemas.microsoft.com/office/drawing/2014/main" id="{A837CC56-BA7C-F958-4D13-2DD8398E59E1}"/>
                  </a:ext>
                </a:extLst>
              </p:cNvPr>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18;p35">
                <a:extLst>
                  <a:ext uri="{FF2B5EF4-FFF2-40B4-BE49-F238E27FC236}">
                    <a16:creationId xmlns:a16="http://schemas.microsoft.com/office/drawing/2014/main" id="{CFC59F92-2F1B-9403-22C4-3032F6B5184D}"/>
                  </a:ext>
                </a:extLst>
              </p:cNvPr>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19;p35">
                <a:extLst>
                  <a:ext uri="{FF2B5EF4-FFF2-40B4-BE49-F238E27FC236}">
                    <a16:creationId xmlns:a16="http://schemas.microsoft.com/office/drawing/2014/main" id="{440E6B83-6583-312B-9D50-B7E34C419D4B}"/>
                  </a:ext>
                </a:extLst>
              </p:cNvPr>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20;p35">
                <a:extLst>
                  <a:ext uri="{FF2B5EF4-FFF2-40B4-BE49-F238E27FC236}">
                    <a16:creationId xmlns:a16="http://schemas.microsoft.com/office/drawing/2014/main" id="{A1D93903-FAEE-9E34-CAB6-134E278CF40F}"/>
                  </a:ext>
                </a:extLst>
              </p:cNvPr>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21;p35">
                <a:extLst>
                  <a:ext uri="{FF2B5EF4-FFF2-40B4-BE49-F238E27FC236}">
                    <a16:creationId xmlns:a16="http://schemas.microsoft.com/office/drawing/2014/main" id="{31A663AB-64AD-BCFF-6467-AB189EE38B14}"/>
                  </a:ext>
                </a:extLst>
              </p:cNvPr>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22;p35">
                <a:extLst>
                  <a:ext uri="{FF2B5EF4-FFF2-40B4-BE49-F238E27FC236}">
                    <a16:creationId xmlns:a16="http://schemas.microsoft.com/office/drawing/2014/main" id="{371A1815-AD09-7F23-31E4-05637AEB673F}"/>
                  </a:ext>
                </a:extLst>
              </p:cNvPr>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23;p35">
                <a:extLst>
                  <a:ext uri="{FF2B5EF4-FFF2-40B4-BE49-F238E27FC236}">
                    <a16:creationId xmlns:a16="http://schemas.microsoft.com/office/drawing/2014/main" id="{759B4056-9C4F-6607-455C-B858A025F51B}"/>
                  </a:ext>
                </a:extLst>
              </p:cNvPr>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24;p35">
                <a:extLst>
                  <a:ext uri="{FF2B5EF4-FFF2-40B4-BE49-F238E27FC236}">
                    <a16:creationId xmlns:a16="http://schemas.microsoft.com/office/drawing/2014/main" id="{94B7FCBD-D2C8-8FF6-1C99-743467E346D4}"/>
                  </a:ext>
                </a:extLst>
              </p:cNvPr>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25;p35">
                <a:extLst>
                  <a:ext uri="{FF2B5EF4-FFF2-40B4-BE49-F238E27FC236}">
                    <a16:creationId xmlns:a16="http://schemas.microsoft.com/office/drawing/2014/main" id="{837F59D9-120E-0388-7BA7-20F7FE023AD6}"/>
                  </a:ext>
                </a:extLst>
              </p:cNvPr>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26;p35">
                <a:extLst>
                  <a:ext uri="{FF2B5EF4-FFF2-40B4-BE49-F238E27FC236}">
                    <a16:creationId xmlns:a16="http://schemas.microsoft.com/office/drawing/2014/main" id="{1F68EDEB-1CFE-991D-5583-C002C612495B}"/>
                  </a:ext>
                </a:extLst>
              </p:cNvPr>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27;p35">
                <a:extLst>
                  <a:ext uri="{FF2B5EF4-FFF2-40B4-BE49-F238E27FC236}">
                    <a16:creationId xmlns:a16="http://schemas.microsoft.com/office/drawing/2014/main" id="{CC97B345-3628-761E-2C2B-9F987FA18DC0}"/>
                  </a:ext>
                </a:extLst>
              </p:cNvPr>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28;p35">
                <a:extLst>
                  <a:ext uri="{FF2B5EF4-FFF2-40B4-BE49-F238E27FC236}">
                    <a16:creationId xmlns:a16="http://schemas.microsoft.com/office/drawing/2014/main" id="{1E1DEB1C-C610-07BC-4ED2-D9689AB85966}"/>
                  </a:ext>
                </a:extLst>
              </p:cNvPr>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29;p35">
                <a:extLst>
                  <a:ext uri="{FF2B5EF4-FFF2-40B4-BE49-F238E27FC236}">
                    <a16:creationId xmlns:a16="http://schemas.microsoft.com/office/drawing/2014/main" id="{CC85EB82-7E2C-81FB-E532-B0BE9DF7F94D}"/>
                  </a:ext>
                </a:extLst>
              </p:cNvPr>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30;p35">
                <a:extLst>
                  <a:ext uri="{FF2B5EF4-FFF2-40B4-BE49-F238E27FC236}">
                    <a16:creationId xmlns:a16="http://schemas.microsoft.com/office/drawing/2014/main" id="{1EC12E57-BA90-11FC-B8CF-230263698DBC}"/>
                  </a:ext>
                </a:extLst>
              </p:cNvPr>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31;p35">
                <a:extLst>
                  <a:ext uri="{FF2B5EF4-FFF2-40B4-BE49-F238E27FC236}">
                    <a16:creationId xmlns:a16="http://schemas.microsoft.com/office/drawing/2014/main" id="{536333FA-B291-C297-BCA5-BCD6204923F8}"/>
                  </a:ext>
                </a:extLst>
              </p:cNvPr>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32;p35">
                <a:extLst>
                  <a:ext uri="{FF2B5EF4-FFF2-40B4-BE49-F238E27FC236}">
                    <a16:creationId xmlns:a16="http://schemas.microsoft.com/office/drawing/2014/main" id="{97215526-35D5-9773-94BE-CE01A5E8319B}"/>
                  </a:ext>
                </a:extLst>
              </p:cNvPr>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33;p35">
                <a:extLst>
                  <a:ext uri="{FF2B5EF4-FFF2-40B4-BE49-F238E27FC236}">
                    <a16:creationId xmlns:a16="http://schemas.microsoft.com/office/drawing/2014/main" id="{AFC5FBAA-C05A-2BA9-258B-8AABB212BA0B}"/>
                  </a:ext>
                </a:extLst>
              </p:cNvPr>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34;p35">
                <a:extLst>
                  <a:ext uri="{FF2B5EF4-FFF2-40B4-BE49-F238E27FC236}">
                    <a16:creationId xmlns:a16="http://schemas.microsoft.com/office/drawing/2014/main" id="{5FEA872A-881A-AAEC-8F42-63EDD0F8E5C3}"/>
                  </a:ext>
                </a:extLst>
              </p:cNvPr>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35;p35">
                <a:extLst>
                  <a:ext uri="{FF2B5EF4-FFF2-40B4-BE49-F238E27FC236}">
                    <a16:creationId xmlns:a16="http://schemas.microsoft.com/office/drawing/2014/main" id="{19C5BFDB-5738-C819-5F3B-D8E6F6C0AC91}"/>
                  </a:ext>
                </a:extLst>
              </p:cNvPr>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36;p35">
                <a:extLst>
                  <a:ext uri="{FF2B5EF4-FFF2-40B4-BE49-F238E27FC236}">
                    <a16:creationId xmlns:a16="http://schemas.microsoft.com/office/drawing/2014/main" id="{8CE65727-A47B-B1B1-2103-C8FDBAE63435}"/>
                  </a:ext>
                </a:extLst>
              </p:cNvPr>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37;p35">
                <a:extLst>
                  <a:ext uri="{FF2B5EF4-FFF2-40B4-BE49-F238E27FC236}">
                    <a16:creationId xmlns:a16="http://schemas.microsoft.com/office/drawing/2014/main" id="{E6DBA0A2-4E87-EA2C-363A-DB17DBEFDFBA}"/>
                  </a:ext>
                </a:extLst>
              </p:cNvPr>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38;p35">
                <a:extLst>
                  <a:ext uri="{FF2B5EF4-FFF2-40B4-BE49-F238E27FC236}">
                    <a16:creationId xmlns:a16="http://schemas.microsoft.com/office/drawing/2014/main" id="{25C6B7B5-C79F-A070-79C1-8347F735A622}"/>
                  </a:ext>
                </a:extLst>
              </p:cNvPr>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39;p35">
                <a:extLst>
                  <a:ext uri="{FF2B5EF4-FFF2-40B4-BE49-F238E27FC236}">
                    <a16:creationId xmlns:a16="http://schemas.microsoft.com/office/drawing/2014/main" id="{2C8FB2C3-EE8C-D995-83B0-12549A64246E}"/>
                  </a:ext>
                </a:extLst>
              </p:cNvPr>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40;p35">
                <a:extLst>
                  <a:ext uri="{FF2B5EF4-FFF2-40B4-BE49-F238E27FC236}">
                    <a16:creationId xmlns:a16="http://schemas.microsoft.com/office/drawing/2014/main" id="{0F24270E-8C86-B59B-84CD-C52D70C9FB6E}"/>
                  </a:ext>
                </a:extLst>
              </p:cNvPr>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41;p35">
                <a:extLst>
                  <a:ext uri="{FF2B5EF4-FFF2-40B4-BE49-F238E27FC236}">
                    <a16:creationId xmlns:a16="http://schemas.microsoft.com/office/drawing/2014/main" id="{9EA4AC11-4E0C-F511-EF2D-3492AF1D7D0E}"/>
                  </a:ext>
                </a:extLst>
              </p:cNvPr>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63" name="Subtitle 762">
            <a:extLst>
              <a:ext uri="{FF2B5EF4-FFF2-40B4-BE49-F238E27FC236}">
                <a16:creationId xmlns:a16="http://schemas.microsoft.com/office/drawing/2014/main" id="{B3FF0ECA-2E49-6F26-798A-739BBA424FAF}"/>
              </a:ext>
            </a:extLst>
          </p:cNvPr>
          <p:cNvSpPr>
            <a:spLocks noGrp="1"/>
          </p:cNvSpPr>
          <p:nvPr>
            <p:ph type="subTitle" idx="1"/>
          </p:nvPr>
        </p:nvSpPr>
        <p:spPr>
          <a:xfrm>
            <a:off x="6315544" y="3079093"/>
            <a:ext cx="2204815" cy="1781553"/>
          </a:xfrm>
        </p:spPr>
        <p:txBody>
          <a:bodyPr/>
          <a:lstStyle/>
          <a:p>
            <a:pPr algn="l"/>
            <a:r>
              <a:rPr lang="en-IN" b="1" dirty="0"/>
              <a:t>Presented by</a:t>
            </a:r>
          </a:p>
          <a:p>
            <a:pPr algn="l"/>
            <a:r>
              <a:rPr lang="en-IN" dirty="0" err="1">
                <a:latin typeface="Poppins" panose="020B0502040204020203" pitchFamily="2" charset="0"/>
                <a:cs typeface="Poppins" panose="020B0502040204020203" pitchFamily="2" charset="0"/>
              </a:rPr>
              <a:t>S.Kalaimagal</a:t>
            </a:r>
            <a:endParaRPr lang="en-IN" dirty="0">
              <a:latin typeface="Poppins" panose="020B0502040204020203" pitchFamily="2" charset="0"/>
              <a:cs typeface="Poppins" panose="020B0502040204020203" pitchFamily="2" charset="0"/>
            </a:endParaRPr>
          </a:p>
          <a:p>
            <a:pPr algn="l"/>
            <a:r>
              <a:rPr lang="en-IN" dirty="0" err="1">
                <a:latin typeface="Poppins" panose="020B0502040204020203" pitchFamily="2" charset="0"/>
                <a:cs typeface="Poppins" panose="020B0502040204020203" pitchFamily="2" charset="0"/>
              </a:rPr>
              <a:t>T.Varshasri</a:t>
            </a:r>
            <a:endParaRPr lang="en-IN" dirty="0">
              <a:latin typeface="Poppins" panose="020B0502040204020203" pitchFamily="2" charset="0"/>
              <a:cs typeface="Poppins" panose="020B0502040204020203" pitchFamily="2" charset="0"/>
            </a:endParaRPr>
          </a:p>
          <a:p>
            <a:pPr algn="l"/>
            <a:r>
              <a:rPr lang="en-IN" dirty="0" err="1">
                <a:latin typeface="Poppins" panose="020B0502040204020203" pitchFamily="2" charset="0"/>
                <a:cs typeface="Poppins" panose="020B0502040204020203" pitchFamily="2" charset="0"/>
              </a:rPr>
              <a:t>M.Mugil</a:t>
            </a:r>
            <a:endParaRPr lang="en-IN" dirty="0">
              <a:latin typeface="Poppins" panose="020B0502040204020203" pitchFamily="2" charset="0"/>
              <a:cs typeface="Poppins" panose="020B0502040204020203" pitchFamily="2" charset="0"/>
            </a:endParaRPr>
          </a:p>
          <a:p>
            <a:pPr algn="l"/>
            <a:r>
              <a:rPr lang="en-IN" dirty="0" err="1">
                <a:latin typeface="Poppins" panose="020B0502040204020203" pitchFamily="2" charset="0"/>
                <a:cs typeface="Poppins" panose="020B0502040204020203" pitchFamily="2" charset="0"/>
              </a:rPr>
              <a:t>M.Manibharathi</a:t>
            </a:r>
            <a:endParaRPr lang="en-IN" dirty="0">
              <a:latin typeface="Poppins" panose="020B0502040204020203" pitchFamily="2" charset="0"/>
              <a:cs typeface="Poppins" panose="020B0502040204020203" pitchFamily="2" charset="0"/>
            </a:endParaRPr>
          </a:p>
          <a:p>
            <a:endParaRPr lang="en-IN"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8"/>
        <p:cNvGrpSpPr/>
        <p:nvPr/>
      </p:nvGrpSpPr>
      <p:grpSpPr>
        <a:xfrm>
          <a:off x="0" y="0"/>
          <a:ext cx="0" cy="0"/>
          <a:chOff x="0" y="0"/>
          <a:chExt cx="0" cy="0"/>
        </a:xfrm>
      </p:grpSpPr>
      <p:sp>
        <p:nvSpPr>
          <p:cNvPr id="1569" name="Google Shape;1569;p45"/>
          <p:cNvSpPr txBox="1">
            <a:spLocks noGrp="1"/>
          </p:cNvSpPr>
          <p:nvPr>
            <p:ph type="title"/>
          </p:nvPr>
        </p:nvSpPr>
        <p:spPr>
          <a:xfrm>
            <a:off x="718750" y="1480800"/>
            <a:ext cx="7712100" cy="128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123,456.789</a:t>
            </a:r>
            <a:endParaRPr/>
          </a:p>
        </p:txBody>
      </p:sp>
      <p:sp>
        <p:nvSpPr>
          <p:cNvPr id="1570" name="Google Shape;1570;p45"/>
          <p:cNvSpPr txBox="1">
            <a:spLocks noGrp="1"/>
          </p:cNvSpPr>
          <p:nvPr>
            <p:ph type="subTitle" idx="1"/>
          </p:nvPr>
        </p:nvSpPr>
        <p:spPr>
          <a:xfrm>
            <a:off x="1683624" y="3297000"/>
            <a:ext cx="57810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Big numbers catch your audience’s attention</a:t>
            </a:r>
            <a:endParaRPr/>
          </a:p>
        </p:txBody>
      </p:sp>
      <p:sp>
        <p:nvSpPr>
          <p:cNvPr id="1571" name="Google Shape;1571;p45"/>
          <p:cNvSpPr/>
          <p:nvPr/>
        </p:nvSpPr>
        <p:spPr>
          <a:xfrm>
            <a:off x="4441150" y="2989500"/>
            <a:ext cx="267300" cy="231300"/>
          </a:xfrm>
          <a:prstGeom prst="triangle">
            <a:avLst>
              <a:gd name="adj" fmla="val 5000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2" name="Google Shape;1572;p45"/>
          <p:cNvGrpSpPr/>
          <p:nvPr/>
        </p:nvGrpSpPr>
        <p:grpSpPr>
          <a:xfrm>
            <a:off x="6730925" y="3544200"/>
            <a:ext cx="1242421" cy="1142979"/>
            <a:chOff x="6660325" y="3820125"/>
            <a:chExt cx="1242421" cy="1142979"/>
          </a:xfrm>
        </p:grpSpPr>
        <p:sp>
          <p:nvSpPr>
            <p:cNvPr id="1573" name="Google Shape;1573;p45"/>
            <p:cNvSpPr/>
            <p:nvPr/>
          </p:nvSpPr>
          <p:spPr>
            <a:xfrm>
              <a:off x="6660325" y="3820125"/>
              <a:ext cx="1242421" cy="1142979"/>
            </a:xfrm>
            <a:custGeom>
              <a:avLst/>
              <a:gdLst/>
              <a:ahLst/>
              <a:cxnLst/>
              <a:rect l="l" t="t" r="r" b="b"/>
              <a:pathLst>
                <a:path w="25731" h="23791" extrusionOk="0">
                  <a:moveTo>
                    <a:pt x="12873" y="1"/>
                  </a:moveTo>
                  <a:cubicBezTo>
                    <a:pt x="12180" y="1"/>
                    <a:pt x="11477" y="62"/>
                    <a:pt x="10771" y="188"/>
                  </a:cubicBezTo>
                  <a:cubicBezTo>
                    <a:pt x="4315" y="1344"/>
                    <a:pt x="1" y="7534"/>
                    <a:pt x="1156" y="13991"/>
                  </a:cubicBezTo>
                  <a:cubicBezTo>
                    <a:pt x="1717" y="17118"/>
                    <a:pt x="3460" y="19841"/>
                    <a:pt x="6070" y="21655"/>
                  </a:cubicBezTo>
                  <a:cubicBezTo>
                    <a:pt x="8076" y="23054"/>
                    <a:pt x="10415" y="23791"/>
                    <a:pt x="12845" y="23791"/>
                  </a:cubicBezTo>
                  <a:cubicBezTo>
                    <a:pt x="13550" y="23791"/>
                    <a:pt x="14263" y="23728"/>
                    <a:pt x="14960" y="23602"/>
                  </a:cubicBezTo>
                  <a:cubicBezTo>
                    <a:pt x="21417" y="22447"/>
                    <a:pt x="25731" y="16256"/>
                    <a:pt x="24575" y="9799"/>
                  </a:cubicBezTo>
                  <a:cubicBezTo>
                    <a:pt x="23542" y="4048"/>
                    <a:pt x="18518" y="1"/>
                    <a:pt x="12873"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4" name="Google Shape;1574;p45"/>
            <p:cNvGrpSpPr/>
            <p:nvPr/>
          </p:nvGrpSpPr>
          <p:grpSpPr>
            <a:xfrm>
              <a:off x="6778635" y="3888698"/>
              <a:ext cx="1005811" cy="1005826"/>
              <a:chOff x="3535275" y="1121900"/>
              <a:chExt cx="584400" cy="584375"/>
            </a:xfrm>
          </p:grpSpPr>
          <p:sp>
            <p:nvSpPr>
              <p:cNvPr id="1575" name="Google Shape;1575;p45"/>
              <p:cNvSpPr/>
              <p:nvPr/>
            </p:nvSpPr>
            <p:spPr>
              <a:xfrm>
                <a:off x="3719175" y="1315075"/>
                <a:ext cx="217350" cy="197700"/>
              </a:xfrm>
              <a:custGeom>
                <a:avLst/>
                <a:gdLst/>
                <a:ahLst/>
                <a:cxnLst/>
                <a:rect l="l" t="t" r="r" b="b"/>
                <a:pathLst>
                  <a:path w="8694" h="7908" extrusionOk="0">
                    <a:moveTo>
                      <a:pt x="4348" y="1"/>
                    </a:moveTo>
                    <a:cubicBezTo>
                      <a:pt x="3347" y="1"/>
                      <a:pt x="2349" y="381"/>
                      <a:pt x="1581" y="1149"/>
                    </a:cubicBezTo>
                    <a:cubicBezTo>
                      <a:pt x="1" y="2668"/>
                      <a:pt x="1" y="5191"/>
                      <a:pt x="1521" y="6741"/>
                    </a:cubicBezTo>
                    <a:cubicBezTo>
                      <a:pt x="2299" y="7520"/>
                      <a:pt x="3316" y="7908"/>
                      <a:pt x="4336" y="7908"/>
                    </a:cubicBezTo>
                    <a:cubicBezTo>
                      <a:pt x="5345" y="7908"/>
                      <a:pt x="6357" y="7528"/>
                      <a:pt x="7144" y="6772"/>
                    </a:cubicBezTo>
                    <a:cubicBezTo>
                      <a:pt x="8694" y="5222"/>
                      <a:pt x="8694" y="2729"/>
                      <a:pt x="7174" y="1179"/>
                    </a:cubicBezTo>
                    <a:cubicBezTo>
                      <a:pt x="6391" y="396"/>
                      <a:pt x="5369" y="1"/>
                      <a:pt x="4348"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5"/>
              <p:cNvSpPr/>
              <p:nvPr/>
            </p:nvSpPr>
            <p:spPr>
              <a:xfrm>
                <a:off x="3785300" y="1449025"/>
                <a:ext cx="50925" cy="46925"/>
              </a:xfrm>
              <a:custGeom>
                <a:avLst/>
                <a:gdLst/>
                <a:ahLst/>
                <a:cxnLst/>
                <a:rect l="l" t="t" r="r" b="b"/>
                <a:pathLst>
                  <a:path w="2037" h="1877" extrusionOk="0">
                    <a:moveTo>
                      <a:pt x="1021" y="1"/>
                    </a:moveTo>
                    <a:cubicBezTo>
                      <a:pt x="965" y="1"/>
                      <a:pt x="908" y="5"/>
                      <a:pt x="851" y="16"/>
                    </a:cubicBezTo>
                    <a:cubicBezTo>
                      <a:pt x="335" y="107"/>
                      <a:pt x="0" y="593"/>
                      <a:pt x="91" y="1110"/>
                    </a:cubicBezTo>
                    <a:cubicBezTo>
                      <a:pt x="175" y="1558"/>
                      <a:pt x="595" y="1877"/>
                      <a:pt x="1064" y="1877"/>
                    </a:cubicBezTo>
                    <a:cubicBezTo>
                      <a:pt x="1104" y="1877"/>
                      <a:pt x="1145" y="1874"/>
                      <a:pt x="1186" y="1870"/>
                    </a:cubicBezTo>
                    <a:cubicBezTo>
                      <a:pt x="1702" y="1748"/>
                      <a:pt x="2037" y="1262"/>
                      <a:pt x="1945" y="775"/>
                    </a:cubicBezTo>
                    <a:cubicBezTo>
                      <a:pt x="1864" y="316"/>
                      <a:pt x="1471" y="1"/>
                      <a:pt x="102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5"/>
              <p:cNvSpPr/>
              <p:nvPr/>
            </p:nvSpPr>
            <p:spPr>
              <a:xfrm>
                <a:off x="3752625" y="1356850"/>
                <a:ext cx="82850" cy="77225"/>
              </a:xfrm>
              <a:custGeom>
                <a:avLst/>
                <a:gdLst/>
                <a:ahLst/>
                <a:cxnLst/>
                <a:rect l="l" t="t" r="r" b="b"/>
                <a:pathLst>
                  <a:path w="3314" h="3089" extrusionOk="0">
                    <a:moveTo>
                      <a:pt x="1664" y="0"/>
                    </a:moveTo>
                    <a:cubicBezTo>
                      <a:pt x="1576" y="0"/>
                      <a:pt x="1487" y="8"/>
                      <a:pt x="1398" y="25"/>
                    </a:cubicBezTo>
                    <a:cubicBezTo>
                      <a:pt x="547" y="177"/>
                      <a:pt x="0" y="967"/>
                      <a:pt x="152" y="1818"/>
                    </a:cubicBezTo>
                    <a:cubicBezTo>
                      <a:pt x="288" y="2550"/>
                      <a:pt x="931" y="3089"/>
                      <a:pt x="1672" y="3089"/>
                    </a:cubicBezTo>
                    <a:cubicBezTo>
                      <a:pt x="1762" y="3089"/>
                      <a:pt x="1853" y="3081"/>
                      <a:pt x="1945" y="3064"/>
                    </a:cubicBezTo>
                    <a:cubicBezTo>
                      <a:pt x="2766" y="2912"/>
                      <a:pt x="3313" y="2122"/>
                      <a:pt x="3192" y="1271"/>
                    </a:cubicBezTo>
                    <a:cubicBezTo>
                      <a:pt x="3056" y="539"/>
                      <a:pt x="2389" y="0"/>
                      <a:pt x="1664"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5"/>
              <p:cNvSpPr/>
              <p:nvPr/>
            </p:nvSpPr>
            <p:spPr>
              <a:xfrm>
                <a:off x="3836975" y="1401025"/>
                <a:ext cx="68400" cy="63325"/>
              </a:xfrm>
              <a:custGeom>
                <a:avLst/>
                <a:gdLst/>
                <a:ahLst/>
                <a:cxnLst/>
                <a:rect l="l" t="t" r="r" b="b"/>
                <a:pathLst>
                  <a:path w="2736" h="2533" extrusionOk="0">
                    <a:moveTo>
                      <a:pt x="1380" y="1"/>
                    </a:moveTo>
                    <a:cubicBezTo>
                      <a:pt x="1306" y="1"/>
                      <a:pt x="1231" y="7"/>
                      <a:pt x="1155" y="21"/>
                    </a:cubicBezTo>
                    <a:cubicBezTo>
                      <a:pt x="456" y="142"/>
                      <a:pt x="0" y="811"/>
                      <a:pt x="122" y="1510"/>
                    </a:cubicBezTo>
                    <a:cubicBezTo>
                      <a:pt x="230" y="2106"/>
                      <a:pt x="773" y="2533"/>
                      <a:pt x="1363" y="2533"/>
                    </a:cubicBezTo>
                    <a:cubicBezTo>
                      <a:pt x="1435" y="2533"/>
                      <a:pt x="1508" y="2526"/>
                      <a:pt x="1581" y="2513"/>
                    </a:cubicBezTo>
                    <a:cubicBezTo>
                      <a:pt x="2280" y="2391"/>
                      <a:pt x="2736" y="1753"/>
                      <a:pt x="2614" y="1054"/>
                    </a:cubicBezTo>
                    <a:cubicBezTo>
                      <a:pt x="2506" y="431"/>
                      <a:pt x="1987" y="1"/>
                      <a:pt x="138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5"/>
              <p:cNvSpPr/>
              <p:nvPr/>
            </p:nvSpPr>
            <p:spPr>
              <a:xfrm>
                <a:off x="3843050" y="1345825"/>
                <a:ext cx="40300" cy="36950"/>
              </a:xfrm>
              <a:custGeom>
                <a:avLst/>
                <a:gdLst/>
                <a:ahLst/>
                <a:cxnLst/>
                <a:rect l="l" t="t" r="r" b="b"/>
                <a:pathLst>
                  <a:path w="1612" h="1478" extrusionOk="0">
                    <a:moveTo>
                      <a:pt x="820" y="0"/>
                    </a:moveTo>
                    <a:cubicBezTo>
                      <a:pt x="780" y="0"/>
                      <a:pt x="740" y="3"/>
                      <a:pt x="699" y="10"/>
                    </a:cubicBezTo>
                    <a:cubicBezTo>
                      <a:pt x="274" y="70"/>
                      <a:pt x="0" y="466"/>
                      <a:pt x="91" y="861"/>
                    </a:cubicBezTo>
                    <a:cubicBezTo>
                      <a:pt x="146" y="1243"/>
                      <a:pt x="470" y="1478"/>
                      <a:pt x="822" y="1478"/>
                    </a:cubicBezTo>
                    <a:cubicBezTo>
                      <a:pt x="862" y="1478"/>
                      <a:pt x="902" y="1475"/>
                      <a:pt x="942" y="1469"/>
                    </a:cubicBezTo>
                    <a:cubicBezTo>
                      <a:pt x="1338" y="1408"/>
                      <a:pt x="1611" y="1013"/>
                      <a:pt x="1550" y="618"/>
                    </a:cubicBezTo>
                    <a:cubicBezTo>
                      <a:pt x="1496" y="236"/>
                      <a:pt x="1172" y="0"/>
                      <a:pt x="820"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5"/>
              <p:cNvSpPr/>
              <p:nvPr/>
            </p:nvSpPr>
            <p:spPr>
              <a:xfrm>
                <a:off x="3535275" y="1143575"/>
                <a:ext cx="584400" cy="540450"/>
              </a:xfrm>
              <a:custGeom>
                <a:avLst/>
                <a:gdLst/>
                <a:ahLst/>
                <a:cxnLst/>
                <a:rect l="l" t="t" r="r" b="b"/>
                <a:pathLst>
                  <a:path w="23376" h="21618" extrusionOk="0">
                    <a:moveTo>
                      <a:pt x="11687" y="893"/>
                    </a:moveTo>
                    <a:cubicBezTo>
                      <a:pt x="13614" y="893"/>
                      <a:pt x="15447" y="1456"/>
                      <a:pt x="16992" y="2416"/>
                    </a:cubicBezTo>
                    <a:lnTo>
                      <a:pt x="5685" y="18677"/>
                    </a:lnTo>
                    <a:cubicBezTo>
                      <a:pt x="3770" y="17249"/>
                      <a:pt x="2402" y="15091"/>
                      <a:pt x="1946" y="12568"/>
                    </a:cubicBezTo>
                    <a:cubicBezTo>
                      <a:pt x="974" y="7157"/>
                      <a:pt x="4560" y="2021"/>
                      <a:pt x="9940" y="1048"/>
                    </a:cubicBezTo>
                    <a:cubicBezTo>
                      <a:pt x="10527" y="943"/>
                      <a:pt x="11111" y="893"/>
                      <a:pt x="11687" y="893"/>
                    </a:cubicBezTo>
                    <a:close/>
                    <a:moveTo>
                      <a:pt x="17722" y="2932"/>
                    </a:moveTo>
                    <a:cubicBezTo>
                      <a:pt x="19637" y="4391"/>
                      <a:pt x="21004" y="6519"/>
                      <a:pt x="21460" y="9072"/>
                    </a:cubicBezTo>
                    <a:cubicBezTo>
                      <a:pt x="22433" y="14452"/>
                      <a:pt x="18846" y="19620"/>
                      <a:pt x="13436" y="20562"/>
                    </a:cubicBezTo>
                    <a:cubicBezTo>
                      <a:pt x="12844" y="20669"/>
                      <a:pt x="12253" y="20721"/>
                      <a:pt x="11670" y="20721"/>
                    </a:cubicBezTo>
                    <a:cubicBezTo>
                      <a:pt x="9769" y="20721"/>
                      <a:pt x="7950" y="20171"/>
                      <a:pt x="6414" y="19194"/>
                    </a:cubicBezTo>
                    <a:lnTo>
                      <a:pt x="17722" y="2932"/>
                    </a:lnTo>
                    <a:close/>
                    <a:moveTo>
                      <a:pt x="11690" y="0"/>
                    </a:moveTo>
                    <a:cubicBezTo>
                      <a:pt x="11063" y="0"/>
                      <a:pt x="10428" y="54"/>
                      <a:pt x="9788" y="166"/>
                    </a:cubicBezTo>
                    <a:cubicBezTo>
                      <a:pt x="3922" y="1230"/>
                      <a:pt x="1" y="6853"/>
                      <a:pt x="1065" y="12720"/>
                    </a:cubicBezTo>
                    <a:cubicBezTo>
                      <a:pt x="1984" y="17938"/>
                      <a:pt x="6536" y="21618"/>
                      <a:pt x="11659" y="21618"/>
                    </a:cubicBezTo>
                    <a:cubicBezTo>
                      <a:pt x="12295" y="21618"/>
                      <a:pt x="12940" y="21561"/>
                      <a:pt x="13588" y="21443"/>
                    </a:cubicBezTo>
                    <a:cubicBezTo>
                      <a:pt x="19485" y="20410"/>
                      <a:pt x="23375" y="14787"/>
                      <a:pt x="22342" y="8920"/>
                    </a:cubicBezTo>
                    <a:cubicBezTo>
                      <a:pt x="21393" y="3663"/>
                      <a:pt x="16845" y="0"/>
                      <a:pt x="11690"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5"/>
              <p:cNvSpPr/>
              <p:nvPr/>
            </p:nvSpPr>
            <p:spPr>
              <a:xfrm>
                <a:off x="3719175" y="1305025"/>
                <a:ext cx="217350" cy="217350"/>
              </a:xfrm>
              <a:custGeom>
                <a:avLst/>
                <a:gdLst/>
                <a:ahLst/>
                <a:cxnLst/>
                <a:rect l="l" t="t" r="r" b="b"/>
                <a:pathLst>
                  <a:path w="8694" h="8694" fill="none" extrusionOk="0">
                    <a:moveTo>
                      <a:pt x="7174" y="1581"/>
                    </a:moveTo>
                    <a:cubicBezTo>
                      <a:pt x="8694" y="3131"/>
                      <a:pt x="8694" y="5624"/>
                      <a:pt x="7144" y="7174"/>
                    </a:cubicBezTo>
                    <a:cubicBezTo>
                      <a:pt x="5563" y="8693"/>
                      <a:pt x="3071" y="8693"/>
                      <a:pt x="1521" y="7143"/>
                    </a:cubicBezTo>
                    <a:cubicBezTo>
                      <a:pt x="1" y="5593"/>
                      <a:pt x="1" y="3070"/>
                      <a:pt x="1581" y="1551"/>
                    </a:cubicBezTo>
                    <a:cubicBezTo>
                      <a:pt x="3131" y="0"/>
                      <a:pt x="5624" y="31"/>
                      <a:pt x="7174" y="158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5"/>
              <p:cNvSpPr/>
              <p:nvPr/>
            </p:nvSpPr>
            <p:spPr>
              <a:xfrm>
                <a:off x="3791375" y="1208525"/>
                <a:ext cx="19025" cy="107925"/>
              </a:xfrm>
              <a:custGeom>
                <a:avLst/>
                <a:gdLst/>
                <a:ahLst/>
                <a:cxnLst/>
                <a:rect l="l" t="t" r="r" b="b"/>
                <a:pathLst>
                  <a:path w="761" h="4317" fill="none" extrusionOk="0">
                    <a:moveTo>
                      <a:pt x="760" y="4316"/>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5"/>
              <p:cNvSpPr/>
              <p:nvPr/>
            </p:nvSpPr>
            <p:spPr>
              <a:xfrm>
                <a:off x="3771625" y="1204725"/>
                <a:ext cx="38775" cy="6850"/>
              </a:xfrm>
              <a:custGeom>
                <a:avLst/>
                <a:gdLst/>
                <a:ahLst/>
                <a:cxnLst/>
                <a:rect l="l" t="t" r="r" b="b"/>
                <a:pathLst>
                  <a:path w="1551" h="274" fill="none" extrusionOk="0">
                    <a:moveTo>
                      <a:pt x="0" y="274"/>
                    </a:moveTo>
                    <a:lnTo>
                      <a:pt x="155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5"/>
              <p:cNvSpPr/>
              <p:nvPr/>
            </p:nvSpPr>
            <p:spPr>
              <a:xfrm>
                <a:off x="3956275" y="1248800"/>
                <a:ext cx="6850" cy="5325"/>
              </a:xfrm>
              <a:custGeom>
                <a:avLst/>
                <a:gdLst/>
                <a:ahLst/>
                <a:cxnLst/>
                <a:rect l="l" t="t" r="r" b="b"/>
                <a:pathLst>
                  <a:path w="274" h="213" fill="none" extrusionOk="0">
                    <a:moveTo>
                      <a:pt x="0" y="0"/>
                    </a:moveTo>
                    <a:lnTo>
                      <a:pt x="274" y="21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5"/>
              <p:cNvSpPr/>
              <p:nvPr/>
            </p:nvSpPr>
            <p:spPr>
              <a:xfrm>
                <a:off x="3931200" y="1231300"/>
                <a:ext cx="6850" cy="4600"/>
              </a:xfrm>
              <a:custGeom>
                <a:avLst/>
                <a:gdLst/>
                <a:ahLst/>
                <a:cxnLst/>
                <a:rect l="l" t="t" r="r" b="b"/>
                <a:pathLst>
                  <a:path w="274" h="184" fill="none" extrusionOk="0">
                    <a:moveTo>
                      <a:pt x="0" y="1"/>
                    </a:moveTo>
                    <a:lnTo>
                      <a:pt x="274" y="18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5"/>
              <p:cNvSpPr/>
              <p:nvPr/>
            </p:nvSpPr>
            <p:spPr>
              <a:xfrm>
                <a:off x="3925100" y="1377200"/>
                <a:ext cx="107950" cy="19025"/>
              </a:xfrm>
              <a:custGeom>
                <a:avLst/>
                <a:gdLst/>
                <a:ahLst/>
                <a:cxnLst/>
                <a:rect l="l" t="t" r="r" b="b"/>
                <a:pathLst>
                  <a:path w="4318" h="761" fill="none" extrusionOk="0">
                    <a:moveTo>
                      <a:pt x="1" y="761"/>
                    </a:moveTo>
                    <a:lnTo>
                      <a:pt x="4317"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5"/>
              <p:cNvSpPr/>
              <p:nvPr/>
            </p:nvSpPr>
            <p:spPr>
              <a:xfrm>
                <a:off x="4029975" y="1358225"/>
                <a:ext cx="6875" cy="38000"/>
              </a:xfrm>
              <a:custGeom>
                <a:avLst/>
                <a:gdLst/>
                <a:ahLst/>
                <a:cxnLst/>
                <a:rect l="l" t="t" r="r" b="b"/>
                <a:pathLst>
                  <a:path w="275" h="1520" fill="none" extrusionOk="0">
                    <a:moveTo>
                      <a:pt x="1" y="0"/>
                    </a:moveTo>
                    <a:lnTo>
                      <a:pt x="274" y="152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5"/>
              <p:cNvSpPr/>
              <p:nvPr/>
            </p:nvSpPr>
            <p:spPr>
              <a:xfrm>
                <a:off x="3909150" y="1470675"/>
                <a:ext cx="89700" cy="62350"/>
              </a:xfrm>
              <a:custGeom>
                <a:avLst/>
                <a:gdLst/>
                <a:ahLst/>
                <a:cxnLst/>
                <a:rect l="l" t="t" r="r" b="b"/>
                <a:pathLst>
                  <a:path w="3588" h="2494" fill="none" extrusionOk="0">
                    <a:moveTo>
                      <a:pt x="1" y="1"/>
                    </a:moveTo>
                    <a:lnTo>
                      <a:pt x="3587" y="249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5"/>
              <p:cNvSpPr/>
              <p:nvPr/>
            </p:nvSpPr>
            <p:spPr>
              <a:xfrm>
                <a:off x="3988175" y="1517025"/>
                <a:ext cx="22075" cy="31950"/>
              </a:xfrm>
              <a:custGeom>
                <a:avLst/>
                <a:gdLst/>
                <a:ahLst/>
                <a:cxnLst/>
                <a:rect l="l" t="t" r="r" b="b"/>
                <a:pathLst>
                  <a:path w="883" h="1278" fill="none" extrusionOk="0">
                    <a:moveTo>
                      <a:pt x="882" y="1"/>
                    </a:moveTo>
                    <a:lnTo>
                      <a:pt x="1" y="1277"/>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5"/>
              <p:cNvSpPr/>
              <p:nvPr/>
            </p:nvSpPr>
            <p:spPr>
              <a:xfrm>
                <a:off x="3845325" y="1510950"/>
                <a:ext cx="19025" cy="107925"/>
              </a:xfrm>
              <a:custGeom>
                <a:avLst/>
                <a:gdLst/>
                <a:ahLst/>
                <a:cxnLst/>
                <a:rect l="l" t="t" r="r" b="b"/>
                <a:pathLst>
                  <a:path w="761" h="4317" fill="none" extrusionOk="0">
                    <a:moveTo>
                      <a:pt x="0" y="1"/>
                    </a:moveTo>
                    <a:lnTo>
                      <a:pt x="760" y="4317"/>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5"/>
              <p:cNvSpPr/>
              <p:nvPr/>
            </p:nvSpPr>
            <p:spPr>
              <a:xfrm>
                <a:off x="3845325" y="1615825"/>
                <a:ext cx="38025" cy="6850"/>
              </a:xfrm>
              <a:custGeom>
                <a:avLst/>
                <a:gdLst/>
                <a:ahLst/>
                <a:cxnLst/>
                <a:rect l="l" t="t" r="r" b="b"/>
                <a:pathLst>
                  <a:path w="1521" h="274" fill="none" extrusionOk="0">
                    <a:moveTo>
                      <a:pt x="1520" y="0"/>
                    </a:moveTo>
                    <a:lnTo>
                      <a:pt x="0" y="274"/>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5"/>
              <p:cNvSpPr/>
              <p:nvPr/>
            </p:nvSpPr>
            <p:spPr>
              <a:xfrm>
                <a:off x="3692575" y="1574025"/>
                <a:ext cx="6875" cy="4575"/>
              </a:xfrm>
              <a:custGeom>
                <a:avLst/>
                <a:gdLst/>
                <a:ahLst/>
                <a:cxnLst/>
                <a:rect l="l" t="t" r="r" b="b"/>
                <a:pathLst>
                  <a:path w="275" h="183" fill="none" extrusionOk="0">
                    <a:moveTo>
                      <a:pt x="274" y="183"/>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5"/>
              <p:cNvSpPr/>
              <p:nvPr/>
            </p:nvSpPr>
            <p:spPr>
              <a:xfrm>
                <a:off x="3717650" y="1591500"/>
                <a:ext cx="6875" cy="4575"/>
              </a:xfrm>
              <a:custGeom>
                <a:avLst/>
                <a:gdLst/>
                <a:ahLst/>
                <a:cxnLst/>
                <a:rect l="l" t="t" r="r" b="b"/>
                <a:pathLst>
                  <a:path w="275" h="183" fill="none" extrusionOk="0">
                    <a:moveTo>
                      <a:pt x="274" y="183"/>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5"/>
              <p:cNvSpPr/>
              <p:nvPr/>
            </p:nvSpPr>
            <p:spPr>
              <a:xfrm>
                <a:off x="3621925" y="1431175"/>
                <a:ext cx="108675" cy="19775"/>
              </a:xfrm>
              <a:custGeom>
                <a:avLst/>
                <a:gdLst/>
                <a:ahLst/>
                <a:cxnLst/>
                <a:rect l="l" t="t" r="r" b="b"/>
                <a:pathLst>
                  <a:path w="4347" h="791" fill="none" extrusionOk="0">
                    <a:moveTo>
                      <a:pt x="4347" y="0"/>
                    </a:moveTo>
                    <a:lnTo>
                      <a:pt x="0" y="79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5"/>
              <p:cNvSpPr/>
              <p:nvPr/>
            </p:nvSpPr>
            <p:spPr>
              <a:xfrm>
                <a:off x="3618875" y="1431925"/>
                <a:ext cx="6875" cy="38025"/>
              </a:xfrm>
              <a:custGeom>
                <a:avLst/>
                <a:gdLst/>
                <a:ahLst/>
                <a:cxnLst/>
                <a:rect l="l" t="t" r="r" b="b"/>
                <a:pathLst>
                  <a:path w="275" h="1521" fill="none" extrusionOk="0">
                    <a:moveTo>
                      <a:pt x="274" y="1520"/>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5"/>
              <p:cNvSpPr/>
              <p:nvPr/>
            </p:nvSpPr>
            <p:spPr>
              <a:xfrm>
                <a:off x="3656875" y="1294375"/>
                <a:ext cx="89675" cy="63100"/>
              </a:xfrm>
              <a:custGeom>
                <a:avLst/>
                <a:gdLst/>
                <a:ahLst/>
                <a:cxnLst/>
                <a:rect l="l" t="t" r="r" b="b"/>
                <a:pathLst>
                  <a:path w="3587" h="2524" fill="none" extrusionOk="0">
                    <a:moveTo>
                      <a:pt x="3587" y="2524"/>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5"/>
              <p:cNvSpPr/>
              <p:nvPr/>
            </p:nvSpPr>
            <p:spPr>
              <a:xfrm>
                <a:off x="3645475" y="1278425"/>
                <a:ext cx="22050" cy="31950"/>
              </a:xfrm>
              <a:custGeom>
                <a:avLst/>
                <a:gdLst/>
                <a:ahLst/>
                <a:cxnLst/>
                <a:rect l="l" t="t" r="r" b="b"/>
                <a:pathLst>
                  <a:path w="882" h="1278" fill="none" extrusionOk="0">
                    <a:moveTo>
                      <a:pt x="0" y="1277"/>
                    </a:moveTo>
                    <a:lnTo>
                      <a:pt x="882"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5"/>
              <p:cNvSpPr/>
              <p:nvPr/>
            </p:nvSpPr>
            <p:spPr>
              <a:xfrm>
                <a:off x="3739700" y="1276150"/>
                <a:ext cx="34975" cy="54725"/>
              </a:xfrm>
              <a:custGeom>
                <a:avLst/>
                <a:gdLst/>
                <a:ahLst/>
                <a:cxnLst/>
                <a:rect l="l" t="t" r="r" b="b"/>
                <a:pathLst>
                  <a:path w="1399" h="2189" fill="none" extrusionOk="0">
                    <a:moveTo>
                      <a:pt x="1399" y="2189"/>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5"/>
              <p:cNvSpPr/>
              <p:nvPr/>
            </p:nvSpPr>
            <p:spPr>
              <a:xfrm>
                <a:off x="3722975" y="1265500"/>
                <a:ext cx="32700" cy="20550"/>
              </a:xfrm>
              <a:custGeom>
                <a:avLst/>
                <a:gdLst/>
                <a:ahLst/>
                <a:cxnLst/>
                <a:rect l="l" t="t" r="r" b="b"/>
                <a:pathLst>
                  <a:path w="1308" h="822" fill="none" extrusionOk="0">
                    <a:moveTo>
                      <a:pt x="1" y="821"/>
                    </a:moveTo>
                    <a:lnTo>
                      <a:pt x="1308"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5"/>
              <p:cNvSpPr/>
              <p:nvPr/>
            </p:nvSpPr>
            <p:spPr>
              <a:xfrm>
                <a:off x="3849125" y="1254100"/>
                <a:ext cx="13700" cy="63100"/>
              </a:xfrm>
              <a:custGeom>
                <a:avLst/>
                <a:gdLst/>
                <a:ahLst/>
                <a:cxnLst/>
                <a:rect l="l" t="t" r="r" b="b"/>
                <a:pathLst>
                  <a:path w="548" h="2524" fill="none" extrusionOk="0">
                    <a:moveTo>
                      <a:pt x="0" y="2524"/>
                    </a:moveTo>
                    <a:lnTo>
                      <a:pt x="548"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5"/>
              <p:cNvSpPr/>
              <p:nvPr/>
            </p:nvSpPr>
            <p:spPr>
              <a:xfrm>
                <a:off x="3844575" y="1249550"/>
                <a:ext cx="37250" cy="8375"/>
              </a:xfrm>
              <a:custGeom>
                <a:avLst/>
                <a:gdLst/>
                <a:ahLst/>
                <a:cxnLst/>
                <a:rect l="l" t="t" r="r" b="b"/>
                <a:pathLst>
                  <a:path w="1490" h="335" fill="none" extrusionOk="0">
                    <a:moveTo>
                      <a:pt x="0" y="0"/>
                    </a:moveTo>
                    <a:lnTo>
                      <a:pt x="1489" y="335"/>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5"/>
              <p:cNvSpPr/>
              <p:nvPr/>
            </p:nvSpPr>
            <p:spPr>
              <a:xfrm>
                <a:off x="3910675" y="1325550"/>
                <a:ext cx="55500" cy="34975"/>
              </a:xfrm>
              <a:custGeom>
                <a:avLst/>
                <a:gdLst/>
                <a:ahLst/>
                <a:cxnLst/>
                <a:rect l="l" t="t" r="r" b="b"/>
                <a:pathLst>
                  <a:path w="2220" h="1399" fill="none" extrusionOk="0">
                    <a:moveTo>
                      <a:pt x="0" y="1398"/>
                    </a:moveTo>
                    <a:lnTo>
                      <a:pt x="2219"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5"/>
              <p:cNvSpPr/>
              <p:nvPr/>
            </p:nvSpPr>
            <p:spPr>
              <a:xfrm>
                <a:off x="3955500" y="1309575"/>
                <a:ext cx="20550" cy="32700"/>
              </a:xfrm>
              <a:custGeom>
                <a:avLst/>
                <a:gdLst/>
                <a:ahLst/>
                <a:cxnLst/>
                <a:rect l="l" t="t" r="r" b="b"/>
                <a:pathLst>
                  <a:path w="822" h="1308" fill="none" extrusionOk="0">
                    <a:moveTo>
                      <a:pt x="1" y="1"/>
                    </a:moveTo>
                    <a:lnTo>
                      <a:pt x="821" y="1308"/>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5"/>
              <p:cNvSpPr/>
              <p:nvPr/>
            </p:nvSpPr>
            <p:spPr>
              <a:xfrm>
                <a:off x="3924350" y="1434950"/>
                <a:ext cx="63100" cy="14475"/>
              </a:xfrm>
              <a:custGeom>
                <a:avLst/>
                <a:gdLst/>
                <a:ahLst/>
                <a:cxnLst/>
                <a:rect l="l" t="t" r="r" b="b"/>
                <a:pathLst>
                  <a:path w="2524" h="579" fill="none" extrusionOk="0">
                    <a:moveTo>
                      <a:pt x="1" y="1"/>
                    </a:moveTo>
                    <a:lnTo>
                      <a:pt x="2523" y="579"/>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5"/>
              <p:cNvSpPr/>
              <p:nvPr/>
            </p:nvSpPr>
            <p:spPr>
              <a:xfrm>
                <a:off x="3983625" y="1430400"/>
                <a:ext cx="8375" cy="38025"/>
              </a:xfrm>
              <a:custGeom>
                <a:avLst/>
                <a:gdLst/>
                <a:ahLst/>
                <a:cxnLst/>
                <a:rect l="l" t="t" r="r" b="b"/>
                <a:pathLst>
                  <a:path w="335" h="1521" fill="none" extrusionOk="0">
                    <a:moveTo>
                      <a:pt x="335" y="1"/>
                    </a:moveTo>
                    <a:lnTo>
                      <a:pt x="0" y="152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5"/>
              <p:cNvSpPr/>
              <p:nvPr/>
            </p:nvSpPr>
            <p:spPr>
              <a:xfrm>
                <a:off x="3881050" y="1497275"/>
                <a:ext cx="34975" cy="54725"/>
              </a:xfrm>
              <a:custGeom>
                <a:avLst/>
                <a:gdLst/>
                <a:ahLst/>
                <a:cxnLst/>
                <a:rect l="l" t="t" r="r" b="b"/>
                <a:pathLst>
                  <a:path w="1399" h="2189" fill="none" extrusionOk="0">
                    <a:moveTo>
                      <a:pt x="0" y="0"/>
                    </a:moveTo>
                    <a:lnTo>
                      <a:pt x="1398" y="2189"/>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5"/>
              <p:cNvSpPr/>
              <p:nvPr/>
            </p:nvSpPr>
            <p:spPr>
              <a:xfrm>
                <a:off x="3899275" y="1541350"/>
                <a:ext cx="32700" cy="21300"/>
              </a:xfrm>
              <a:custGeom>
                <a:avLst/>
                <a:gdLst/>
                <a:ahLst/>
                <a:cxnLst/>
                <a:rect l="l" t="t" r="r" b="b"/>
                <a:pathLst>
                  <a:path w="1308" h="852" fill="none" extrusionOk="0">
                    <a:moveTo>
                      <a:pt x="1308" y="0"/>
                    </a:moveTo>
                    <a:lnTo>
                      <a:pt x="1" y="85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5"/>
              <p:cNvSpPr/>
              <p:nvPr/>
            </p:nvSpPr>
            <p:spPr>
              <a:xfrm>
                <a:off x="3792125" y="1510200"/>
                <a:ext cx="14475" cy="63850"/>
              </a:xfrm>
              <a:custGeom>
                <a:avLst/>
                <a:gdLst/>
                <a:ahLst/>
                <a:cxnLst/>
                <a:rect l="l" t="t" r="r" b="b"/>
                <a:pathLst>
                  <a:path w="579" h="2554" fill="none" extrusionOk="0">
                    <a:moveTo>
                      <a:pt x="578" y="0"/>
                    </a:moveTo>
                    <a:lnTo>
                      <a:pt x="1" y="255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5"/>
              <p:cNvSpPr/>
              <p:nvPr/>
            </p:nvSpPr>
            <p:spPr>
              <a:xfrm>
                <a:off x="3773900" y="1569475"/>
                <a:ext cx="37250" cy="8375"/>
              </a:xfrm>
              <a:custGeom>
                <a:avLst/>
                <a:gdLst/>
                <a:ahLst/>
                <a:cxnLst/>
                <a:rect l="l" t="t" r="r" b="b"/>
                <a:pathLst>
                  <a:path w="1490" h="335" fill="none" extrusionOk="0">
                    <a:moveTo>
                      <a:pt x="1490" y="334"/>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5"/>
              <p:cNvSpPr/>
              <p:nvPr/>
            </p:nvSpPr>
            <p:spPr>
              <a:xfrm>
                <a:off x="3689550" y="1466875"/>
                <a:ext cx="54725" cy="34975"/>
              </a:xfrm>
              <a:custGeom>
                <a:avLst/>
                <a:gdLst/>
                <a:ahLst/>
                <a:cxnLst/>
                <a:rect l="l" t="t" r="r" b="b"/>
                <a:pathLst>
                  <a:path w="2189" h="1399" fill="none" extrusionOk="0">
                    <a:moveTo>
                      <a:pt x="2189" y="1"/>
                    </a:moveTo>
                    <a:lnTo>
                      <a:pt x="0" y="1399"/>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5"/>
              <p:cNvSpPr/>
              <p:nvPr/>
            </p:nvSpPr>
            <p:spPr>
              <a:xfrm>
                <a:off x="3678900" y="1485875"/>
                <a:ext cx="21300" cy="32700"/>
              </a:xfrm>
              <a:custGeom>
                <a:avLst/>
                <a:gdLst/>
                <a:ahLst/>
                <a:cxnLst/>
                <a:rect l="l" t="t" r="r" b="b"/>
                <a:pathLst>
                  <a:path w="852" h="1308" fill="none" extrusionOk="0">
                    <a:moveTo>
                      <a:pt x="852" y="1307"/>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5"/>
              <p:cNvSpPr/>
              <p:nvPr/>
            </p:nvSpPr>
            <p:spPr>
              <a:xfrm>
                <a:off x="3667500" y="1378725"/>
                <a:ext cx="63875" cy="13700"/>
              </a:xfrm>
              <a:custGeom>
                <a:avLst/>
                <a:gdLst/>
                <a:ahLst/>
                <a:cxnLst/>
                <a:rect l="l" t="t" r="r" b="b"/>
                <a:pathLst>
                  <a:path w="2555" h="548" fill="none" extrusionOk="0">
                    <a:moveTo>
                      <a:pt x="2554" y="548"/>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5"/>
              <p:cNvSpPr/>
              <p:nvPr/>
            </p:nvSpPr>
            <p:spPr>
              <a:xfrm>
                <a:off x="3663700" y="1359725"/>
                <a:ext cx="8400" cy="38025"/>
              </a:xfrm>
              <a:custGeom>
                <a:avLst/>
                <a:gdLst/>
                <a:ahLst/>
                <a:cxnLst/>
                <a:rect l="l" t="t" r="r" b="b"/>
                <a:pathLst>
                  <a:path w="336" h="1521" fill="none" extrusionOk="0">
                    <a:moveTo>
                      <a:pt x="1" y="1521"/>
                    </a:moveTo>
                    <a:lnTo>
                      <a:pt x="335"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5"/>
              <p:cNvSpPr/>
              <p:nvPr/>
            </p:nvSpPr>
            <p:spPr>
              <a:xfrm>
                <a:off x="3791375" y="1449400"/>
                <a:ext cx="44850" cy="47900"/>
              </a:xfrm>
              <a:custGeom>
                <a:avLst/>
                <a:gdLst/>
                <a:ahLst/>
                <a:cxnLst/>
                <a:rect l="l" t="t" r="r" b="b"/>
                <a:pathLst>
                  <a:path w="1794" h="1916" fill="none" extrusionOk="0">
                    <a:moveTo>
                      <a:pt x="1003" y="1"/>
                    </a:moveTo>
                    <a:cubicBezTo>
                      <a:pt x="1368" y="92"/>
                      <a:pt x="1642" y="365"/>
                      <a:pt x="1702" y="760"/>
                    </a:cubicBezTo>
                    <a:cubicBezTo>
                      <a:pt x="1794" y="1247"/>
                      <a:pt x="1459" y="1733"/>
                      <a:pt x="943" y="1855"/>
                    </a:cubicBezTo>
                    <a:cubicBezTo>
                      <a:pt x="578" y="1915"/>
                      <a:pt x="213" y="1733"/>
                      <a:pt x="0" y="1459"/>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5"/>
              <p:cNvSpPr/>
              <p:nvPr/>
            </p:nvSpPr>
            <p:spPr>
              <a:xfrm>
                <a:off x="3752625" y="1353650"/>
                <a:ext cx="79800" cy="83625"/>
              </a:xfrm>
              <a:custGeom>
                <a:avLst/>
                <a:gdLst/>
                <a:ahLst/>
                <a:cxnLst/>
                <a:rect l="l" t="t" r="r" b="b"/>
                <a:pathLst>
                  <a:path w="3192" h="3345" fill="none" extrusionOk="0">
                    <a:moveTo>
                      <a:pt x="1915" y="3192"/>
                    </a:moveTo>
                    <a:cubicBezTo>
                      <a:pt x="1094" y="3344"/>
                      <a:pt x="304" y="2767"/>
                      <a:pt x="152" y="1946"/>
                    </a:cubicBezTo>
                    <a:cubicBezTo>
                      <a:pt x="0" y="1095"/>
                      <a:pt x="547" y="305"/>
                      <a:pt x="1398" y="153"/>
                    </a:cubicBezTo>
                    <a:cubicBezTo>
                      <a:pt x="2219" y="1"/>
                      <a:pt x="3009" y="548"/>
                      <a:pt x="3192" y="1399"/>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5"/>
              <p:cNvSpPr/>
              <p:nvPr/>
            </p:nvSpPr>
            <p:spPr>
              <a:xfrm>
                <a:off x="3836975" y="1398475"/>
                <a:ext cx="68400" cy="68425"/>
              </a:xfrm>
              <a:custGeom>
                <a:avLst/>
                <a:gdLst/>
                <a:ahLst/>
                <a:cxnLst/>
                <a:rect l="l" t="t" r="r" b="b"/>
                <a:pathLst>
                  <a:path w="2736" h="2737" fill="none" extrusionOk="0">
                    <a:moveTo>
                      <a:pt x="2614" y="1156"/>
                    </a:moveTo>
                    <a:cubicBezTo>
                      <a:pt x="2736" y="1855"/>
                      <a:pt x="2280" y="2493"/>
                      <a:pt x="1581" y="2615"/>
                    </a:cubicBezTo>
                    <a:cubicBezTo>
                      <a:pt x="912" y="2737"/>
                      <a:pt x="243" y="2281"/>
                      <a:pt x="122" y="1612"/>
                    </a:cubicBezTo>
                    <a:cubicBezTo>
                      <a:pt x="0" y="913"/>
                      <a:pt x="456" y="244"/>
                      <a:pt x="1155" y="123"/>
                    </a:cubicBezTo>
                    <a:cubicBezTo>
                      <a:pt x="1854" y="1"/>
                      <a:pt x="2493" y="457"/>
                      <a:pt x="2614" y="115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5"/>
              <p:cNvSpPr/>
              <p:nvPr/>
            </p:nvSpPr>
            <p:spPr>
              <a:xfrm>
                <a:off x="3862800" y="1357450"/>
                <a:ext cx="20550" cy="25100"/>
              </a:xfrm>
              <a:custGeom>
                <a:avLst/>
                <a:gdLst/>
                <a:ahLst/>
                <a:cxnLst/>
                <a:rect l="l" t="t" r="r" b="b"/>
                <a:pathLst>
                  <a:path w="822" h="1004" fill="none" extrusionOk="0">
                    <a:moveTo>
                      <a:pt x="730" y="1"/>
                    </a:moveTo>
                    <a:cubicBezTo>
                      <a:pt x="730" y="31"/>
                      <a:pt x="760" y="92"/>
                      <a:pt x="760" y="153"/>
                    </a:cubicBezTo>
                    <a:cubicBezTo>
                      <a:pt x="821" y="548"/>
                      <a:pt x="548" y="943"/>
                      <a:pt x="152" y="1004"/>
                    </a:cubicBezTo>
                    <a:cubicBezTo>
                      <a:pt x="122" y="1004"/>
                      <a:pt x="61" y="1004"/>
                      <a:pt x="1" y="1004"/>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5"/>
              <p:cNvSpPr/>
              <p:nvPr/>
            </p:nvSpPr>
            <p:spPr>
              <a:xfrm>
                <a:off x="3843050" y="1346050"/>
                <a:ext cx="19025" cy="22825"/>
              </a:xfrm>
              <a:custGeom>
                <a:avLst/>
                <a:gdLst/>
                <a:ahLst/>
                <a:cxnLst/>
                <a:rect l="l" t="t" r="r" b="b"/>
                <a:pathLst>
                  <a:path w="761" h="913" fill="none" extrusionOk="0">
                    <a:moveTo>
                      <a:pt x="91" y="913"/>
                    </a:moveTo>
                    <a:lnTo>
                      <a:pt x="91" y="852"/>
                    </a:lnTo>
                    <a:cubicBezTo>
                      <a:pt x="0" y="457"/>
                      <a:pt x="274" y="61"/>
                      <a:pt x="699" y="1"/>
                    </a:cubicBezTo>
                    <a:cubicBezTo>
                      <a:pt x="699" y="1"/>
                      <a:pt x="730" y="1"/>
                      <a:pt x="760" y="1"/>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5"/>
              <p:cNvSpPr/>
              <p:nvPr/>
            </p:nvSpPr>
            <p:spPr>
              <a:xfrm>
                <a:off x="3535275" y="1121900"/>
                <a:ext cx="584400" cy="584375"/>
              </a:xfrm>
              <a:custGeom>
                <a:avLst/>
                <a:gdLst/>
                <a:ahLst/>
                <a:cxnLst/>
                <a:rect l="l" t="t" r="r" b="b"/>
                <a:pathLst>
                  <a:path w="23376" h="23375" fill="none" extrusionOk="0">
                    <a:moveTo>
                      <a:pt x="9788" y="1033"/>
                    </a:moveTo>
                    <a:cubicBezTo>
                      <a:pt x="3922" y="2097"/>
                      <a:pt x="1" y="7720"/>
                      <a:pt x="1065" y="13587"/>
                    </a:cubicBezTo>
                    <a:cubicBezTo>
                      <a:pt x="2098" y="19453"/>
                      <a:pt x="7721" y="23374"/>
                      <a:pt x="13588" y="22310"/>
                    </a:cubicBezTo>
                    <a:cubicBezTo>
                      <a:pt x="19485" y="21277"/>
                      <a:pt x="23375" y="15654"/>
                      <a:pt x="22342" y="9787"/>
                    </a:cubicBezTo>
                    <a:cubicBezTo>
                      <a:pt x="21278" y="3891"/>
                      <a:pt x="15685" y="0"/>
                      <a:pt x="9788" y="1033"/>
                    </a:cubicBezTo>
                    <a:close/>
                    <a:moveTo>
                      <a:pt x="9940" y="1915"/>
                    </a:moveTo>
                    <a:cubicBezTo>
                      <a:pt x="12494" y="1459"/>
                      <a:pt x="14986" y="2037"/>
                      <a:pt x="16992" y="3283"/>
                    </a:cubicBezTo>
                    <a:lnTo>
                      <a:pt x="6566" y="18268"/>
                    </a:lnTo>
                    <a:lnTo>
                      <a:pt x="5655" y="19544"/>
                    </a:lnTo>
                    <a:cubicBezTo>
                      <a:pt x="3770" y="18116"/>
                      <a:pt x="2402" y="15958"/>
                      <a:pt x="1946" y="13435"/>
                    </a:cubicBezTo>
                    <a:cubicBezTo>
                      <a:pt x="974" y="8024"/>
                      <a:pt x="4560" y="2888"/>
                      <a:pt x="9940" y="1915"/>
                    </a:cubicBezTo>
                    <a:close/>
                    <a:moveTo>
                      <a:pt x="13436" y="21429"/>
                    </a:moveTo>
                    <a:cubicBezTo>
                      <a:pt x="10913" y="21885"/>
                      <a:pt x="8421" y="21338"/>
                      <a:pt x="6414" y="20061"/>
                    </a:cubicBezTo>
                    <a:lnTo>
                      <a:pt x="7296" y="18784"/>
                    </a:lnTo>
                    <a:lnTo>
                      <a:pt x="17722" y="3799"/>
                    </a:lnTo>
                    <a:cubicBezTo>
                      <a:pt x="19637" y="5258"/>
                      <a:pt x="21004" y="7386"/>
                      <a:pt x="21460" y="9939"/>
                    </a:cubicBezTo>
                    <a:cubicBezTo>
                      <a:pt x="22433" y="15319"/>
                      <a:pt x="18846" y="20487"/>
                      <a:pt x="13436" y="21429"/>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0" name="Google Shape;1620;p45"/>
          <p:cNvGrpSpPr/>
          <p:nvPr/>
        </p:nvGrpSpPr>
        <p:grpSpPr>
          <a:xfrm>
            <a:off x="6546087" y="-376652"/>
            <a:ext cx="1760091" cy="1673316"/>
            <a:chOff x="6855525" y="3005825"/>
            <a:chExt cx="2128541" cy="2034921"/>
          </a:xfrm>
        </p:grpSpPr>
        <p:sp>
          <p:nvSpPr>
            <p:cNvPr id="1621" name="Google Shape;1621;p45"/>
            <p:cNvSpPr/>
            <p:nvPr/>
          </p:nvSpPr>
          <p:spPr>
            <a:xfrm>
              <a:off x="6998370" y="3005825"/>
              <a:ext cx="1985697" cy="2034921"/>
            </a:xfrm>
            <a:custGeom>
              <a:avLst/>
              <a:gdLst/>
              <a:ahLst/>
              <a:cxnLst/>
              <a:rect l="l" t="t" r="r" b="b"/>
              <a:pathLst>
                <a:path w="31909" h="32700" extrusionOk="0">
                  <a:moveTo>
                    <a:pt x="17302" y="0"/>
                  </a:moveTo>
                  <a:cubicBezTo>
                    <a:pt x="17164" y="0"/>
                    <a:pt x="17010" y="14"/>
                    <a:pt x="16848" y="51"/>
                  </a:cubicBezTo>
                  <a:cubicBezTo>
                    <a:pt x="16726" y="78"/>
                    <a:pt x="16608" y="113"/>
                    <a:pt x="16495" y="156"/>
                  </a:cubicBezTo>
                  <a:cubicBezTo>
                    <a:pt x="16483" y="160"/>
                    <a:pt x="16476" y="164"/>
                    <a:pt x="16463" y="172"/>
                  </a:cubicBezTo>
                  <a:cubicBezTo>
                    <a:pt x="16456" y="172"/>
                    <a:pt x="16448" y="176"/>
                    <a:pt x="16444" y="179"/>
                  </a:cubicBezTo>
                  <a:cubicBezTo>
                    <a:pt x="16224" y="268"/>
                    <a:pt x="12114" y="1913"/>
                    <a:pt x="7711" y="1913"/>
                  </a:cubicBezTo>
                  <a:cubicBezTo>
                    <a:pt x="6469" y="1913"/>
                    <a:pt x="5204" y="1783"/>
                    <a:pt x="3997" y="1449"/>
                  </a:cubicBezTo>
                  <a:cubicBezTo>
                    <a:pt x="3800" y="1392"/>
                    <a:pt x="3599" y="1364"/>
                    <a:pt x="3400" y="1364"/>
                  </a:cubicBezTo>
                  <a:cubicBezTo>
                    <a:pt x="2994" y="1364"/>
                    <a:pt x="2593" y="1479"/>
                    <a:pt x="2249" y="1700"/>
                  </a:cubicBezTo>
                  <a:cubicBezTo>
                    <a:pt x="1912" y="1915"/>
                    <a:pt x="1638" y="2228"/>
                    <a:pt x="1465" y="2593"/>
                  </a:cubicBezTo>
                  <a:cubicBezTo>
                    <a:pt x="1438" y="2656"/>
                    <a:pt x="1411" y="2718"/>
                    <a:pt x="1383" y="2785"/>
                  </a:cubicBezTo>
                  <a:cubicBezTo>
                    <a:pt x="1364" y="2840"/>
                    <a:pt x="1348" y="2895"/>
                    <a:pt x="1333" y="2950"/>
                  </a:cubicBezTo>
                  <a:cubicBezTo>
                    <a:pt x="1215" y="3365"/>
                    <a:pt x="0" y="7852"/>
                    <a:pt x="451" y="13485"/>
                  </a:cubicBezTo>
                  <a:cubicBezTo>
                    <a:pt x="890" y="18966"/>
                    <a:pt x="3025" y="26682"/>
                    <a:pt x="10716" y="32300"/>
                  </a:cubicBezTo>
                  <a:cubicBezTo>
                    <a:pt x="10924" y="32449"/>
                    <a:pt x="11154" y="32554"/>
                    <a:pt x="11405" y="32621"/>
                  </a:cubicBezTo>
                  <a:cubicBezTo>
                    <a:pt x="11586" y="32671"/>
                    <a:pt x="11778" y="32700"/>
                    <a:pt x="11962" y="32700"/>
                  </a:cubicBezTo>
                  <a:cubicBezTo>
                    <a:pt x="12142" y="32700"/>
                    <a:pt x="12346" y="32671"/>
                    <a:pt x="12518" y="32624"/>
                  </a:cubicBezTo>
                  <a:cubicBezTo>
                    <a:pt x="21698" y="30184"/>
                    <a:pt x="26486" y="23770"/>
                    <a:pt x="28884" y="18821"/>
                  </a:cubicBezTo>
                  <a:cubicBezTo>
                    <a:pt x="31414" y="13591"/>
                    <a:pt x="31870" y="8850"/>
                    <a:pt x="31888" y="8635"/>
                  </a:cubicBezTo>
                  <a:cubicBezTo>
                    <a:pt x="31908" y="8388"/>
                    <a:pt x="31881" y="8129"/>
                    <a:pt x="31810" y="7886"/>
                  </a:cubicBezTo>
                  <a:cubicBezTo>
                    <a:pt x="31752" y="7667"/>
                    <a:pt x="31658" y="7452"/>
                    <a:pt x="31532" y="7264"/>
                  </a:cubicBezTo>
                  <a:cubicBezTo>
                    <a:pt x="31517" y="7240"/>
                    <a:pt x="31501" y="7221"/>
                    <a:pt x="31489" y="7201"/>
                  </a:cubicBezTo>
                  <a:cubicBezTo>
                    <a:pt x="31485" y="7193"/>
                    <a:pt x="31481" y="7189"/>
                    <a:pt x="31477" y="7185"/>
                  </a:cubicBezTo>
                  <a:cubicBezTo>
                    <a:pt x="31399" y="7080"/>
                    <a:pt x="31313" y="6985"/>
                    <a:pt x="31223" y="6899"/>
                  </a:cubicBezTo>
                  <a:cubicBezTo>
                    <a:pt x="31089" y="6774"/>
                    <a:pt x="30941" y="6668"/>
                    <a:pt x="30776" y="6577"/>
                  </a:cubicBezTo>
                  <a:cubicBezTo>
                    <a:pt x="30737" y="6559"/>
                    <a:pt x="30694" y="6535"/>
                    <a:pt x="30651" y="6515"/>
                  </a:cubicBezTo>
                  <a:cubicBezTo>
                    <a:pt x="30474" y="6429"/>
                    <a:pt x="30286" y="6371"/>
                    <a:pt x="30091" y="6335"/>
                  </a:cubicBezTo>
                  <a:cubicBezTo>
                    <a:pt x="30047" y="6331"/>
                    <a:pt x="30004" y="6324"/>
                    <a:pt x="29957" y="6319"/>
                  </a:cubicBezTo>
                  <a:cubicBezTo>
                    <a:pt x="24178" y="5743"/>
                    <a:pt x="18854" y="669"/>
                    <a:pt x="18803" y="615"/>
                  </a:cubicBezTo>
                  <a:cubicBezTo>
                    <a:pt x="18799" y="615"/>
                    <a:pt x="18794" y="611"/>
                    <a:pt x="18794" y="606"/>
                  </a:cubicBezTo>
                  <a:cubicBezTo>
                    <a:pt x="18787" y="603"/>
                    <a:pt x="18783" y="599"/>
                    <a:pt x="18779" y="595"/>
                  </a:cubicBezTo>
                  <a:cubicBezTo>
                    <a:pt x="18666" y="485"/>
                    <a:pt x="18536" y="391"/>
                    <a:pt x="18399" y="309"/>
                  </a:cubicBezTo>
                  <a:cubicBezTo>
                    <a:pt x="18188" y="179"/>
                    <a:pt x="17953" y="85"/>
                    <a:pt x="17713" y="38"/>
                  </a:cubicBezTo>
                  <a:cubicBezTo>
                    <a:pt x="17600" y="18"/>
                    <a:pt x="17461" y="0"/>
                    <a:pt x="17302"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2" name="Google Shape;1622;p45"/>
            <p:cNvGrpSpPr/>
            <p:nvPr/>
          </p:nvGrpSpPr>
          <p:grpSpPr>
            <a:xfrm>
              <a:off x="6855525" y="3119879"/>
              <a:ext cx="2026213" cy="1828824"/>
              <a:chOff x="7332026" y="1166754"/>
              <a:chExt cx="1406604" cy="1272668"/>
            </a:xfrm>
          </p:grpSpPr>
          <p:sp>
            <p:nvSpPr>
              <p:cNvPr id="1623" name="Google Shape;1623;p45"/>
              <p:cNvSpPr/>
              <p:nvPr/>
            </p:nvSpPr>
            <p:spPr>
              <a:xfrm>
                <a:off x="8674724" y="1449293"/>
                <a:ext cx="63896" cy="46720"/>
              </a:xfrm>
              <a:custGeom>
                <a:avLst/>
                <a:gdLst/>
                <a:ahLst/>
                <a:cxnLst/>
                <a:rect l="l" t="t" r="r" b="b"/>
                <a:pathLst>
                  <a:path w="1581" h="1156" fill="none" extrusionOk="0">
                    <a:moveTo>
                      <a:pt x="1581" y="0"/>
                    </a:moveTo>
                    <a:lnTo>
                      <a:pt x="0" y="1155"/>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5"/>
              <p:cNvSpPr/>
              <p:nvPr/>
            </p:nvSpPr>
            <p:spPr>
              <a:xfrm>
                <a:off x="7941314" y="2377988"/>
                <a:ext cx="11114" cy="61431"/>
              </a:xfrm>
              <a:custGeom>
                <a:avLst/>
                <a:gdLst/>
                <a:ahLst/>
                <a:cxnLst/>
                <a:rect l="l" t="t" r="r" b="b"/>
                <a:pathLst>
                  <a:path w="275" h="1520" fill="none" extrusionOk="0">
                    <a:moveTo>
                      <a:pt x="1" y="1520"/>
                    </a:moveTo>
                    <a:lnTo>
                      <a:pt x="274"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5"/>
              <p:cNvSpPr/>
              <p:nvPr/>
            </p:nvSpPr>
            <p:spPr>
              <a:xfrm>
                <a:off x="7332026" y="1166754"/>
                <a:ext cx="1406604" cy="1272668"/>
              </a:xfrm>
              <a:custGeom>
                <a:avLst/>
                <a:gdLst/>
                <a:ahLst/>
                <a:cxnLst/>
                <a:rect l="l" t="t" r="r" b="b"/>
                <a:pathLst>
                  <a:path w="34804" h="31490" extrusionOk="0">
                    <a:moveTo>
                      <a:pt x="21004" y="0"/>
                    </a:moveTo>
                    <a:cubicBezTo>
                      <a:pt x="21004" y="0"/>
                      <a:pt x="16031" y="2111"/>
                      <a:pt x="10447" y="2111"/>
                    </a:cubicBezTo>
                    <a:cubicBezTo>
                      <a:pt x="8845" y="2111"/>
                      <a:pt x="7193" y="1937"/>
                      <a:pt x="5593" y="1490"/>
                    </a:cubicBezTo>
                    <a:lnTo>
                      <a:pt x="5593" y="1490"/>
                    </a:lnTo>
                    <a:cubicBezTo>
                      <a:pt x="5593" y="1490"/>
                      <a:pt x="1" y="20487"/>
                      <a:pt x="15077" y="31490"/>
                    </a:cubicBezTo>
                    <a:cubicBezTo>
                      <a:pt x="33101" y="26687"/>
                      <a:pt x="34804" y="6991"/>
                      <a:pt x="34804" y="6991"/>
                    </a:cubicBezTo>
                    <a:cubicBezTo>
                      <a:pt x="27387" y="6231"/>
                      <a:pt x="21004" y="0"/>
                      <a:pt x="21004"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5"/>
              <p:cNvSpPr/>
              <p:nvPr/>
            </p:nvSpPr>
            <p:spPr>
              <a:xfrm>
                <a:off x="7562957" y="1230610"/>
                <a:ext cx="1113029" cy="1147422"/>
              </a:xfrm>
              <a:custGeom>
                <a:avLst/>
                <a:gdLst/>
                <a:ahLst/>
                <a:cxnLst/>
                <a:rect l="l" t="t" r="r" b="b"/>
                <a:pathLst>
                  <a:path w="27540" h="28391" extrusionOk="0">
                    <a:moveTo>
                      <a:pt x="14986" y="1"/>
                    </a:moveTo>
                    <a:cubicBezTo>
                      <a:pt x="13269" y="621"/>
                      <a:pt x="9194" y="1914"/>
                      <a:pt x="4700" y="1914"/>
                    </a:cubicBezTo>
                    <a:cubicBezTo>
                      <a:pt x="3466" y="1914"/>
                      <a:pt x="2200" y="1817"/>
                      <a:pt x="943" y="1581"/>
                    </a:cubicBezTo>
                    <a:cubicBezTo>
                      <a:pt x="943" y="1581"/>
                      <a:pt x="913" y="1581"/>
                      <a:pt x="882" y="1551"/>
                    </a:cubicBezTo>
                    <a:cubicBezTo>
                      <a:pt x="518" y="3314"/>
                      <a:pt x="1" y="6749"/>
                      <a:pt x="335" y="10761"/>
                    </a:cubicBezTo>
                    <a:cubicBezTo>
                      <a:pt x="639" y="14135"/>
                      <a:pt x="1460" y="17265"/>
                      <a:pt x="2797" y="20031"/>
                    </a:cubicBezTo>
                    <a:cubicBezTo>
                      <a:pt x="4348" y="23284"/>
                      <a:pt x="6658" y="26111"/>
                      <a:pt x="9636" y="28390"/>
                    </a:cubicBezTo>
                    <a:cubicBezTo>
                      <a:pt x="13253" y="27357"/>
                      <a:pt x="16415" y="25563"/>
                      <a:pt x="19059" y="23101"/>
                    </a:cubicBezTo>
                    <a:cubicBezTo>
                      <a:pt x="21339" y="21004"/>
                      <a:pt x="23223" y="18390"/>
                      <a:pt x="24713" y="15350"/>
                    </a:cubicBezTo>
                    <a:cubicBezTo>
                      <a:pt x="26476" y="11733"/>
                      <a:pt x="27236" y="8329"/>
                      <a:pt x="27539" y="6566"/>
                    </a:cubicBezTo>
                    <a:lnTo>
                      <a:pt x="27479" y="6566"/>
                    </a:lnTo>
                    <a:cubicBezTo>
                      <a:pt x="21643" y="5472"/>
                      <a:pt x="16719" y="1520"/>
                      <a:pt x="14986"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5"/>
              <p:cNvSpPr/>
              <p:nvPr/>
            </p:nvSpPr>
            <p:spPr>
              <a:xfrm>
                <a:off x="8061719" y="1230610"/>
                <a:ext cx="614268" cy="663412"/>
              </a:xfrm>
              <a:custGeom>
                <a:avLst/>
                <a:gdLst/>
                <a:ahLst/>
                <a:cxnLst/>
                <a:rect l="l" t="t" r="r" b="b"/>
                <a:pathLst>
                  <a:path w="15199" h="16415" extrusionOk="0">
                    <a:moveTo>
                      <a:pt x="2645" y="1"/>
                    </a:moveTo>
                    <a:lnTo>
                      <a:pt x="1" y="14013"/>
                    </a:lnTo>
                    <a:lnTo>
                      <a:pt x="6293" y="15381"/>
                    </a:lnTo>
                    <a:lnTo>
                      <a:pt x="11825" y="16414"/>
                    </a:lnTo>
                    <a:cubicBezTo>
                      <a:pt x="12007" y="16080"/>
                      <a:pt x="12189" y="15715"/>
                      <a:pt x="12372" y="15350"/>
                    </a:cubicBezTo>
                    <a:cubicBezTo>
                      <a:pt x="14135" y="11733"/>
                      <a:pt x="14895" y="8329"/>
                      <a:pt x="15198" y="6566"/>
                    </a:cubicBezTo>
                    <a:lnTo>
                      <a:pt x="15168" y="6566"/>
                    </a:lnTo>
                    <a:cubicBezTo>
                      <a:pt x="9302" y="5472"/>
                      <a:pt x="4378" y="1520"/>
                      <a:pt x="2645"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5"/>
              <p:cNvSpPr/>
              <p:nvPr/>
            </p:nvSpPr>
            <p:spPr>
              <a:xfrm>
                <a:off x="7581387" y="1713407"/>
                <a:ext cx="480373" cy="664625"/>
              </a:xfrm>
              <a:custGeom>
                <a:avLst/>
                <a:gdLst/>
                <a:ahLst/>
                <a:cxnLst/>
                <a:rect l="l" t="t" r="r" b="b"/>
                <a:pathLst>
                  <a:path w="11886" h="16445" extrusionOk="0">
                    <a:moveTo>
                      <a:pt x="1" y="0"/>
                    </a:moveTo>
                    <a:cubicBezTo>
                      <a:pt x="366" y="2918"/>
                      <a:pt x="1156" y="5623"/>
                      <a:pt x="2341" y="8085"/>
                    </a:cubicBezTo>
                    <a:cubicBezTo>
                      <a:pt x="3892" y="11338"/>
                      <a:pt x="6202" y="14165"/>
                      <a:pt x="9180" y="16444"/>
                    </a:cubicBezTo>
                    <a:lnTo>
                      <a:pt x="11886" y="2067"/>
                    </a:lnTo>
                    <a:lnTo>
                      <a:pt x="31"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5"/>
              <p:cNvSpPr/>
              <p:nvPr/>
            </p:nvSpPr>
            <p:spPr>
              <a:xfrm>
                <a:off x="7795142" y="1537723"/>
                <a:ext cx="530730" cy="530730"/>
              </a:xfrm>
              <a:custGeom>
                <a:avLst/>
                <a:gdLst/>
                <a:ahLst/>
                <a:cxnLst/>
                <a:rect l="l" t="t" r="r" b="b"/>
                <a:pathLst>
                  <a:path w="13132" h="13132" extrusionOk="0">
                    <a:moveTo>
                      <a:pt x="6505" y="1"/>
                    </a:moveTo>
                    <a:lnTo>
                      <a:pt x="5533" y="5046"/>
                    </a:lnTo>
                    <a:lnTo>
                      <a:pt x="487" y="4104"/>
                    </a:lnTo>
                    <a:lnTo>
                      <a:pt x="1" y="6627"/>
                    </a:lnTo>
                    <a:lnTo>
                      <a:pt x="5077" y="7600"/>
                    </a:lnTo>
                    <a:lnTo>
                      <a:pt x="4135" y="12645"/>
                    </a:lnTo>
                    <a:lnTo>
                      <a:pt x="6657" y="13131"/>
                    </a:lnTo>
                    <a:lnTo>
                      <a:pt x="7600" y="8055"/>
                    </a:lnTo>
                    <a:lnTo>
                      <a:pt x="12645" y="8998"/>
                    </a:lnTo>
                    <a:lnTo>
                      <a:pt x="13132" y="6475"/>
                    </a:lnTo>
                    <a:lnTo>
                      <a:pt x="8086" y="5533"/>
                    </a:lnTo>
                    <a:lnTo>
                      <a:pt x="9028" y="487"/>
                    </a:lnTo>
                    <a:lnTo>
                      <a:pt x="650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5"/>
              <p:cNvSpPr/>
              <p:nvPr/>
            </p:nvSpPr>
            <p:spPr>
              <a:xfrm>
                <a:off x="7332026" y="1166754"/>
                <a:ext cx="1406604" cy="1272668"/>
              </a:xfrm>
              <a:custGeom>
                <a:avLst/>
                <a:gdLst/>
                <a:ahLst/>
                <a:cxnLst/>
                <a:rect l="l" t="t" r="r" b="b"/>
                <a:pathLst>
                  <a:path w="34804" h="31490" fill="none" extrusionOk="0">
                    <a:moveTo>
                      <a:pt x="34804" y="6991"/>
                    </a:moveTo>
                    <a:cubicBezTo>
                      <a:pt x="27387" y="6231"/>
                      <a:pt x="21004" y="0"/>
                      <a:pt x="21004" y="0"/>
                    </a:cubicBezTo>
                    <a:cubicBezTo>
                      <a:pt x="21004" y="0"/>
                      <a:pt x="12767" y="3496"/>
                      <a:pt x="5593" y="1490"/>
                    </a:cubicBezTo>
                    <a:cubicBezTo>
                      <a:pt x="5593" y="1490"/>
                      <a:pt x="1" y="20487"/>
                      <a:pt x="15077" y="31490"/>
                    </a:cubicBezTo>
                    <a:cubicBezTo>
                      <a:pt x="33101" y="26687"/>
                      <a:pt x="34804" y="6991"/>
                      <a:pt x="34804" y="699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5"/>
              <p:cNvSpPr/>
              <p:nvPr/>
            </p:nvSpPr>
            <p:spPr>
              <a:xfrm>
                <a:off x="7562957" y="1230610"/>
                <a:ext cx="1113029" cy="1147422"/>
              </a:xfrm>
              <a:custGeom>
                <a:avLst/>
                <a:gdLst/>
                <a:ahLst/>
                <a:cxnLst/>
                <a:rect l="l" t="t" r="r" b="b"/>
                <a:pathLst>
                  <a:path w="27540" h="28391" fill="none" extrusionOk="0">
                    <a:moveTo>
                      <a:pt x="9636" y="28390"/>
                    </a:moveTo>
                    <a:cubicBezTo>
                      <a:pt x="6658" y="26111"/>
                      <a:pt x="4348" y="23284"/>
                      <a:pt x="2797" y="20031"/>
                    </a:cubicBezTo>
                    <a:cubicBezTo>
                      <a:pt x="1460" y="17265"/>
                      <a:pt x="639" y="14135"/>
                      <a:pt x="335" y="10761"/>
                    </a:cubicBezTo>
                    <a:cubicBezTo>
                      <a:pt x="1" y="6749"/>
                      <a:pt x="518" y="3314"/>
                      <a:pt x="882" y="1551"/>
                    </a:cubicBezTo>
                    <a:cubicBezTo>
                      <a:pt x="913" y="1581"/>
                      <a:pt x="943" y="1581"/>
                      <a:pt x="943" y="1581"/>
                    </a:cubicBezTo>
                    <a:cubicBezTo>
                      <a:pt x="6779" y="2676"/>
                      <a:pt x="12798" y="791"/>
                      <a:pt x="14986" y="1"/>
                    </a:cubicBezTo>
                    <a:cubicBezTo>
                      <a:pt x="16719" y="1520"/>
                      <a:pt x="21643" y="5472"/>
                      <a:pt x="27479" y="6566"/>
                    </a:cubicBezTo>
                    <a:cubicBezTo>
                      <a:pt x="27509" y="6566"/>
                      <a:pt x="27509" y="6566"/>
                      <a:pt x="27539" y="6566"/>
                    </a:cubicBezTo>
                    <a:cubicBezTo>
                      <a:pt x="27236" y="8329"/>
                      <a:pt x="26476" y="11733"/>
                      <a:pt x="24713" y="15350"/>
                    </a:cubicBezTo>
                    <a:cubicBezTo>
                      <a:pt x="23223" y="18390"/>
                      <a:pt x="21339" y="21004"/>
                      <a:pt x="19059" y="23101"/>
                    </a:cubicBezTo>
                    <a:cubicBezTo>
                      <a:pt x="16415" y="25563"/>
                      <a:pt x="13253" y="27357"/>
                      <a:pt x="9636" y="28390"/>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5"/>
              <p:cNvSpPr/>
              <p:nvPr/>
            </p:nvSpPr>
            <p:spPr>
              <a:xfrm>
                <a:off x="8168617" y="1166754"/>
                <a:ext cx="12286" cy="63896"/>
              </a:xfrm>
              <a:custGeom>
                <a:avLst/>
                <a:gdLst/>
                <a:ahLst/>
                <a:cxnLst/>
                <a:rect l="l" t="t" r="r" b="b"/>
                <a:pathLst>
                  <a:path w="304" h="1581" fill="none" extrusionOk="0">
                    <a:moveTo>
                      <a:pt x="304" y="0"/>
                    </a:moveTo>
                    <a:lnTo>
                      <a:pt x="0" y="158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5"/>
              <p:cNvSpPr/>
              <p:nvPr/>
            </p:nvSpPr>
            <p:spPr>
              <a:xfrm>
                <a:off x="7795142" y="1537723"/>
                <a:ext cx="530730" cy="530730"/>
              </a:xfrm>
              <a:custGeom>
                <a:avLst/>
                <a:gdLst/>
                <a:ahLst/>
                <a:cxnLst/>
                <a:rect l="l" t="t" r="r" b="b"/>
                <a:pathLst>
                  <a:path w="13132" h="13132" fill="none" extrusionOk="0">
                    <a:moveTo>
                      <a:pt x="13132" y="6475"/>
                    </a:moveTo>
                    <a:lnTo>
                      <a:pt x="8086" y="5533"/>
                    </a:lnTo>
                    <a:lnTo>
                      <a:pt x="9028" y="487"/>
                    </a:lnTo>
                    <a:lnTo>
                      <a:pt x="6505" y="1"/>
                    </a:lnTo>
                    <a:lnTo>
                      <a:pt x="5533" y="5046"/>
                    </a:lnTo>
                    <a:lnTo>
                      <a:pt x="487" y="4104"/>
                    </a:lnTo>
                    <a:lnTo>
                      <a:pt x="1" y="6627"/>
                    </a:lnTo>
                    <a:lnTo>
                      <a:pt x="5077" y="7600"/>
                    </a:lnTo>
                    <a:lnTo>
                      <a:pt x="4135" y="12645"/>
                    </a:lnTo>
                    <a:lnTo>
                      <a:pt x="6657" y="13131"/>
                    </a:lnTo>
                    <a:lnTo>
                      <a:pt x="7600" y="8055"/>
                    </a:lnTo>
                    <a:lnTo>
                      <a:pt x="12645" y="899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5"/>
              <p:cNvSpPr/>
              <p:nvPr/>
            </p:nvSpPr>
            <p:spPr>
              <a:xfrm>
                <a:off x="8108398" y="1230610"/>
                <a:ext cx="60259" cy="316975"/>
              </a:xfrm>
              <a:custGeom>
                <a:avLst/>
                <a:gdLst/>
                <a:ahLst/>
                <a:cxnLst/>
                <a:rect l="l" t="t" r="r" b="b"/>
                <a:pathLst>
                  <a:path w="1491" h="7843" fill="none" extrusionOk="0">
                    <a:moveTo>
                      <a:pt x="1490" y="1"/>
                    </a:moveTo>
                    <a:lnTo>
                      <a:pt x="1" y="784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5"/>
              <p:cNvSpPr/>
              <p:nvPr/>
            </p:nvSpPr>
            <p:spPr>
              <a:xfrm>
                <a:off x="7952396" y="2058592"/>
                <a:ext cx="60218" cy="319440"/>
              </a:xfrm>
              <a:custGeom>
                <a:avLst/>
                <a:gdLst/>
                <a:ahLst/>
                <a:cxnLst/>
                <a:rect l="l" t="t" r="r" b="b"/>
                <a:pathLst>
                  <a:path w="1490" h="7904" fill="none" extrusionOk="0">
                    <a:moveTo>
                      <a:pt x="0" y="7903"/>
                    </a:moveTo>
                    <a:lnTo>
                      <a:pt x="149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5"/>
              <p:cNvSpPr/>
              <p:nvPr/>
            </p:nvSpPr>
            <p:spPr>
              <a:xfrm>
                <a:off x="8316010" y="1852192"/>
                <a:ext cx="223616" cy="41830"/>
              </a:xfrm>
              <a:custGeom>
                <a:avLst/>
                <a:gdLst/>
                <a:ahLst/>
                <a:cxnLst/>
                <a:rect l="l" t="t" r="r" b="b"/>
                <a:pathLst>
                  <a:path w="5533" h="1035" fill="none" extrusionOk="0">
                    <a:moveTo>
                      <a:pt x="1" y="1"/>
                    </a:moveTo>
                    <a:lnTo>
                      <a:pt x="5533" y="1034"/>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5"/>
              <p:cNvSpPr/>
              <p:nvPr/>
            </p:nvSpPr>
            <p:spPr>
              <a:xfrm>
                <a:off x="7582640" y="1713407"/>
                <a:ext cx="222363" cy="41789"/>
              </a:xfrm>
              <a:custGeom>
                <a:avLst/>
                <a:gdLst/>
                <a:ahLst/>
                <a:cxnLst/>
                <a:rect l="l" t="t" r="r" b="b"/>
                <a:pathLst>
                  <a:path w="5502" h="1034" fill="none" extrusionOk="0">
                    <a:moveTo>
                      <a:pt x="5502" y="1034"/>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38" name="Google Shape;1638;p45"/>
          <p:cNvGrpSpPr/>
          <p:nvPr/>
        </p:nvGrpSpPr>
        <p:grpSpPr>
          <a:xfrm>
            <a:off x="1056192" y="249773"/>
            <a:ext cx="947642" cy="914426"/>
            <a:chOff x="4464792" y="1820248"/>
            <a:chExt cx="947642" cy="914426"/>
          </a:xfrm>
        </p:grpSpPr>
        <p:sp>
          <p:nvSpPr>
            <p:cNvPr id="1639" name="Google Shape;1639;p45"/>
            <p:cNvSpPr/>
            <p:nvPr/>
          </p:nvSpPr>
          <p:spPr>
            <a:xfrm>
              <a:off x="4464792" y="1820248"/>
              <a:ext cx="947642" cy="914426"/>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0" name="Google Shape;1640;p45"/>
            <p:cNvGrpSpPr/>
            <p:nvPr/>
          </p:nvGrpSpPr>
          <p:grpSpPr>
            <a:xfrm>
              <a:off x="4550464" y="1893588"/>
              <a:ext cx="775916" cy="767964"/>
              <a:chOff x="1368075" y="1017775"/>
              <a:chExt cx="487875" cy="487875"/>
            </a:xfrm>
          </p:grpSpPr>
          <p:sp>
            <p:nvSpPr>
              <p:cNvPr id="1641" name="Google Shape;1641;p45"/>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5"/>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5"/>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5"/>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5"/>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5"/>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5"/>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5"/>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5"/>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5"/>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5"/>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5"/>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5"/>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5"/>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5"/>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5"/>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5"/>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5"/>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5"/>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5"/>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5"/>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5"/>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5"/>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5"/>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5"/>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5"/>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5"/>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5"/>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5"/>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5"/>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5"/>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5"/>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5"/>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5"/>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5"/>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5"/>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5"/>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5"/>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5"/>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5"/>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5"/>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5"/>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83" name="Google Shape;1683;p45"/>
          <p:cNvGrpSpPr/>
          <p:nvPr/>
        </p:nvGrpSpPr>
        <p:grpSpPr>
          <a:xfrm rot="-4681401">
            <a:off x="-127351" y="2805904"/>
            <a:ext cx="1346496" cy="1737367"/>
            <a:chOff x="6657355" y="221675"/>
            <a:chExt cx="2059068" cy="2644025"/>
          </a:xfrm>
        </p:grpSpPr>
        <p:sp>
          <p:nvSpPr>
            <p:cNvPr id="1684" name="Google Shape;1684;p45"/>
            <p:cNvSpPr/>
            <p:nvPr/>
          </p:nvSpPr>
          <p:spPr>
            <a:xfrm>
              <a:off x="6657355" y="221675"/>
              <a:ext cx="2059068" cy="2644025"/>
            </a:xfrm>
            <a:custGeom>
              <a:avLst/>
              <a:gdLst/>
              <a:ahLst/>
              <a:cxnLst/>
              <a:rect l="l" t="t" r="r" b="b"/>
              <a:pathLst>
                <a:path w="36105" h="46362" extrusionOk="0">
                  <a:moveTo>
                    <a:pt x="25664" y="1"/>
                  </a:moveTo>
                  <a:cubicBezTo>
                    <a:pt x="24812" y="1"/>
                    <a:pt x="23976" y="404"/>
                    <a:pt x="23457" y="1155"/>
                  </a:cubicBezTo>
                  <a:lnTo>
                    <a:pt x="23195" y="1535"/>
                  </a:lnTo>
                  <a:cubicBezTo>
                    <a:pt x="22784" y="2119"/>
                    <a:pt x="22627" y="2828"/>
                    <a:pt x="22752" y="3529"/>
                  </a:cubicBezTo>
                  <a:cubicBezTo>
                    <a:pt x="22339" y="3311"/>
                    <a:pt x="21885" y="3198"/>
                    <a:pt x="21423" y="3198"/>
                  </a:cubicBezTo>
                  <a:cubicBezTo>
                    <a:pt x="21254" y="3198"/>
                    <a:pt x="21084" y="3213"/>
                    <a:pt x="20915" y="3243"/>
                  </a:cubicBezTo>
                  <a:cubicBezTo>
                    <a:pt x="20159" y="3381"/>
                    <a:pt x="19504" y="3800"/>
                    <a:pt x="19074" y="4423"/>
                  </a:cubicBezTo>
                  <a:lnTo>
                    <a:pt x="18717" y="4940"/>
                  </a:lnTo>
                  <a:cubicBezTo>
                    <a:pt x="18274" y="5567"/>
                    <a:pt x="18106" y="6327"/>
                    <a:pt x="18239" y="7083"/>
                  </a:cubicBezTo>
                  <a:cubicBezTo>
                    <a:pt x="18305" y="7455"/>
                    <a:pt x="18443" y="7804"/>
                    <a:pt x="18638" y="8113"/>
                  </a:cubicBezTo>
                  <a:lnTo>
                    <a:pt x="17404" y="9884"/>
                  </a:lnTo>
                  <a:cubicBezTo>
                    <a:pt x="17330" y="9967"/>
                    <a:pt x="17263" y="10045"/>
                    <a:pt x="17213" y="10124"/>
                  </a:cubicBezTo>
                  <a:lnTo>
                    <a:pt x="16428" y="11244"/>
                  </a:lnTo>
                  <a:cubicBezTo>
                    <a:pt x="16370" y="11330"/>
                    <a:pt x="16315" y="11420"/>
                    <a:pt x="16272" y="11514"/>
                  </a:cubicBezTo>
                  <a:lnTo>
                    <a:pt x="7605" y="23954"/>
                  </a:lnTo>
                  <a:cubicBezTo>
                    <a:pt x="6246" y="25909"/>
                    <a:pt x="6328" y="28484"/>
                    <a:pt x="7636" y="30345"/>
                  </a:cubicBezTo>
                  <a:lnTo>
                    <a:pt x="7511" y="30611"/>
                  </a:lnTo>
                  <a:cubicBezTo>
                    <a:pt x="7151" y="31359"/>
                    <a:pt x="7131" y="32189"/>
                    <a:pt x="7405" y="32911"/>
                  </a:cubicBezTo>
                  <a:lnTo>
                    <a:pt x="451" y="42902"/>
                  </a:lnTo>
                  <a:cubicBezTo>
                    <a:pt x="130" y="43368"/>
                    <a:pt x="0" y="43956"/>
                    <a:pt x="102" y="44512"/>
                  </a:cubicBezTo>
                  <a:cubicBezTo>
                    <a:pt x="204" y="45076"/>
                    <a:pt x="522" y="45566"/>
                    <a:pt x="992" y="45895"/>
                  </a:cubicBezTo>
                  <a:cubicBezTo>
                    <a:pt x="1434" y="46200"/>
                    <a:pt x="1951" y="46361"/>
                    <a:pt x="2484" y="46361"/>
                  </a:cubicBezTo>
                  <a:cubicBezTo>
                    <a:pt x="2638" y="46361"/>
                    <a:pt x="2790" y="46350"/>
                    <a:pt x="2943" y="46322"/>
                  </a:cubicBezTo>
                  <a:cubicBezTo>
                    <a:pt x="3636" y="46197"/>
                    <a:pt x="4240" y="45813"/>
                    <a:pt x="4636" y="45240"/>
                  </a:cubicBezTo>
                  <a:lnTo>
                    <a:pt x="11323" y="35638"/>
                  </a:lnTo>
                  <a:cubicBezTo>
                    <a:pt x="11336" y="35638"/>
                    <a:pt x="11349" y="35638"/>
                    <a:pt x="11362" y="35638"/>
                  </a:cubicBezTo>
                  <a:cubicBezTo>
                    <a:pt x="12133" y="35638"/>
                    <a:pt x="12908" y="35307"/>
                    <a:pt x="13451" y="34741"/>
                  </a:cubicBezTo>
                  <a:lnTo>
                    <a:pt x="13651" y="34533"/>
                  </a:lnTo>
                  <a:cubicBezTo>
                    <a:pt x="14113" y="34659"/>
                    <a:pt x="14596" y="34722"/>
                    <a:pt x="15081" y="34722"/>
                  </a:cubicBezTo>
                  <a:cubicBezTo>
                    <a:pt x="15411" y="34722"/>
                    <a:pt x="15742" y="34693"/>
                    <a:pt x="16068" y="34634"/>
                  </a:cubicBezTo>
                  <a:cubicBezTo>
                    <a:pt x="17530" y="34372"/>
                    <a:pt x="18803" y="33557"/>
                    <a:pt x="19649" y="32339"/>
                  </a:cubicBezTo>
                  <a:lnTo>
                    <a:pt x="20088" y="31712"/>
                  </a:lnTo>
                  <a:cubicBezTo>
                    <a:pt x="20092" y="31708"/>
                    <a:pt x="20096" y="31700"/>
                    <a:pt x="20099" y="31696"/>
                  </a:cubicBezTo>
                  <a:lnTo>
                    <a:pt x="21471" y="29725"/>
                  </a:lnTo>
                  <a:cubicBezTo>
                    <a:pt x="21491" y="29701"/>
                    <a:pt x="21506" y="29674"/>
                    <a:pt x="21522" y="29651"/>
                  </a:cubicBezTo>
                  <a:cubicBezTo>
                    <a:pt x="21526" y="29647"/>
                    <a:pt x="21526" y="29647"/>
                    <a:pt x="21526" y="29643"/>
                  </a:cubicBezTo>
                  <a:lnTo>
                    <a:pt x="28336" y="19867"/>
                  </a:lnTo>
                  <a:cubicBezTo>
                    <a:pt x="28398" y="19801"/>
                    <a:pt x="28453" y="19730"/>
                    <a:pt x="28508" y="19652"/>
                  </a:cubicBezTo>
                  <a:lnTo>
                    <a:pt x="29284" y="18535"/>
                  </a:lnTo>
                  <a:cubicBezTo>
                    <a:pt x="29338" y="18461"/>
                    <a:pt x="29385" y="18383"/>
                    <a:pt x="29428" y="18300"/>
                  </a:cubicBezTo>
                  <a:lnTo>
                    <a:pt x="30683" y="16498"/>
                  </a:lnTo>
                  <a:cubicBezTo>
                    <a:pt x="30876" y="16541"/>
                    <a:pt x="31077" y="16561"/>
                    <a:pt x="31278" y="16561"/>
                  </a:cubicBezTo>
                  <a:cubicBezTo>
                    <a:pt x="31448" y="16561"/>
                    <a:pt x="31618" y="16546"/>
                    <a:pt x="31783" y="16518"/>
                  </a:cubicBezTo>
                  <a:cubicBezTo>
                    <a:pt x="32540" y="16384"/>
                    <a:pt x="33193" y="15961"/>
                    <a:pt x="33625" y="15338"/>
                  </a:cubicBezTo>
                  <a:lnTo>
                    <a:pt x="33993" y="14809"/>
                  </a:lnTo>
                  <a:cubicBezTo>
                    <a:pt x="34428" y="14182"/>
                    <a:pt x="34589" y="13426"/>
                    <a:pt x="34455" y="12674"/>
                  </a:cubicBezTo>
                  <a:cubicBezTo>
                    <a:pt x="34342" y="12039"/>
                    <a:pt x="34025" y="11475"/>
                    <a:pt x="33551" y="11052"/>
                  </a:cubicBezTo>
                  <a:cubicBezTo>
                    <a:pt x="34251" y="10927"/>
                    <a:pt x="34859" y="10535"/>
                    <a:pt x="35274" y="9943"/>
                  </a:cubicBezTo>
                  <a:lnTo>
                    <a:pt x="35537" y="9563"/>
                  </a:lnTo>
                  <a:cubicBezTo>
                    <a:pt x="35949" y="8976"/>
                    <a:pt x="36105" y="8258"/>
                    <a:pt x="35980" y="7553"/>
                  </a:cubicBezTo>
                  <a:cubicBezTo>
                    <a:pt x="35850" y="6848"/>
                    <a:pt x="35459" y="6236"/>
                    <a:pt x="34871" y="5826"/>
                  </a:cubicBezTo>
                  <a:lnTo>
                    <a:pt x="27188" y="477"/>
                  </a:lnTo>
                  <a:cubicBezTo>
                    <a:pt x="26722" y="155"/>
                    <a:pt x="26190" y="1"/>
                    <a:pt x="2566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5" name="Google Shape;1685;p45"/>
            <p:cNvGrpSpPr/>
            <p:nvPr/>
          </p:nvGrpSpPr>
          <p:grpSpPr>
            <a:xfrm>
              <a:off x="6773261" y="340218"/>
              <a:ext cx="1827180" cy="2431077"/>
              <a:chOff x="591475" y="580850"/>
              <a:chExt cx="879975" cy="1170250"/>
            </a:xfrm>
          </p:grpSpPr>
          <p:sp>
            <p:nvSpPr>
              <p:cNvPr id="1686" name="Google Shape;1686;p45"/>
              <p:cNvSpPr/>
              <p:nvPr/>
            </p:nvSpPr>
            <p:spPr>
              <a:xfrm>
                <a:off x="760150" y="738900"/>
                <a:ext cx="601875" cy="687800"/>
              </a:xfrm>
              <a:custGeom>
                <a:avLst/>
                <a:gdLst/>
                <a:ahLst/>
                <a:cxnLst/>
                <a:rect l="l" t="t" r="r" b="b"/>
                <a:pathLst>
                  <a:path w="24075" h="27512" extrusionOk="0">
                    <a:moveTo>
                      <a:pt x="14652" y="1"/>
                    </a:moveTo>
                    <a:lnTo>
                      <a:pt x="1186" y="19302"/>
                    </a:lnTo>
                    <a:cubicBezTo>
                      <a:pt x="1" y="21034"/>
                      <a:pt x="396" y="23375"/>
                      <a:pt x="2129" y="24591"/>
                    </a:cubicBezTo>
                    <a:lnTo>
                      <a:pt x="5350" y="26840"/>
                    </a:lnTo>
                    <a:cubicBezTo>
                      <a:pt x="6014" y="27294"/>
                      <a:pt x="6767" y="27512"/>
                      <a:pt x="7512" y="27512"/>
                    </a:cubicBezTo>
                    <a:cubicBezTo>
                      <a:pt x="8711" y="27512"/>
                      <a:pt x="9889" y="26948"/>
                      <a:pt x="10639" y="25898"/>
                    </a:cubicBezTo>
                    <a:lnTo>
                      <a:pt x="24074" y="6566"/>
                    </a:lnTo>
                    <a:lnTo>
                      <a:pt x="1465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5"/>
              <p:cNvSpPr/>
              <p:nvPr/>
            </p:nvSpPr>
            <p:spPr>
              <a:xfrm>
                <a:off x="1056525" y="738150"/>
                <a:ext cx="305500" cy="264450"/>
              </a:xfrm>
              <a:custGeom>
                <a:avLst/>
                <a:gdLst/>
                <a:ahLst/>
                <a:cxnLst/>
                <a:rect l="l" t="t" r="r" b="b"/>
                <a:pathLst>
                  <a:path w="12220" h="10578" extrusionOk="0">
                    <a:moveTo>
                      <a:pt x="2797" y="0"/>
                    </a:moveTo>
                    <a:lnTo>
                      <a:pt x="0" y="4012"/>
                    </a:lnTo>
                    <a:lnTo>
                      <a:pt x="9453" y="10578"/>
                    </a:lnTo>
                    <a:lnTo>
                      <a:pt x="12219" y="6596"/>
                    </a:lnTo>
                    <a:lnTo>
                      <a:pt x="279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5"/>
              <p:cNvSpPr/>
              <p:nvPr/>
            </p:nvSpPr>
            <p:spPr>
              <a:xfrm>
                <a:off x="1091475" y="671675"/>
                <a:ext cx="338175" cy="251500"/>
              </a:xfrm>
              <a:custGeom>
                <a:avLst/>
                <a:gdLst/>
                <a:ahLst/>
                <a:cxnLst/>
                <a:rect l="l" t="t" r="r" b="b"/>
                <a:pathLst>
                  <a:path w="13527" h="10060" extrusionOk="0">
                    <a:moveTo>
                      <a:pt x="1289" y="1"/>
                    </a:moveTo>
                    <a:cubicBezTo>
                      <a:pt x="1036" y="1"/>
                      <a:pt x="790" y="122"/>
                      <a:pt x="639" y="349"/>
                    </a:cubicBezTo>
                    <a:lnTo>
                      <a:pt x="244" y="927"/>
                    </a:lnTo>
                    <a:cubicBezTo>
                      <a:pt x="0" y="1291"/>
                      <a:pt x="92" y="1778"/>
                      <a:pt x="426" y="2021"/>
                    </a:cubicBezTo>
                    <a:lnTo>
                      <a:pt x="11764" y="9924"/>
                    </a:lnTo>
                    <a:cubicBezTo>
                      <a:pt x="11901" y="10015"/>
                      <a:pt x="12055" y="10060"/>
                      <a:pt x="12208" y="10060"/>
                    </a:cubicBezTo>
                    <a:cubicBezTo>
                      <a:pt x="12460" y="10060"/>
                      <a:pt x="12706" y="9938"/>
                      <a:pt x="12858" y="9711"/>
                    </a:cubicBezTo>
                    <a:lnTo>
                      <a:pt x="13283" y="9134"/>
                    </a:lnTo>
                    <a:cubicBezTo>
                      <a:pt x="13526" y="8799"/>
                      <a:pt x="13435" y="8282"/>
                      <a:pt x="13071" y="8039"/>
                    </a:cubicBezTo>
                    <a:lnTo>
                      <a:pt x="1733" y="136"/>
                    </a:lnTo>
                    <a:cubicBezTo>
                      <a:pt x="1596" y="45"/>
                      <a:pt x="1441" y="1"/>
                      <a:pt x="12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5"/>
              <p:cNvSpPr/>
              <p:nvPr/>
            </p:nvSpPr>
            <p:spPr>
              <a:xfrm>
                <a:off x="1216850" y="582800"/>
                <a:ext cx="254600" cy="188925"/>
              </a:xfrm>
              <a:custGeom>
                <a:avLst/>
                <a:gdLst/>
                <a:ahLst/>
                <a:cxnLst/>
                <a:rect l="l" t="t" r="r" b="b"/>
                <a:pathLst>
                  <a:path w="10184" h="7557" extrusionOk="0">
                    <a:moveTo>
                      <a:pt x="989" y="0"/>
                    </a:moveTo>
                    <a:cubicBezTo>
                      <a:pt x="807" y="0"/>
                      <a:pt x="618" y="88"/>
                      <a:pt x="487" y="257"/>
                    </a:cubicBezTo>
                    <a:lnTo>
                      <a:pt x="213" y="713"/>
                    </a:lnTo>
                    <a:cubicBezTo>
                      <a:pt x="1" y="956"/>
                      <a:pt x="92" y="1321"/>
                      <a:pt x="335" y="1533"/>
                    </a:cubicBezTo>
                    <a:lnTo>
                      <a:pt x="8876" y="7460"/>
                    </a:lnTo>
                    <a:cubicBezTo>
                      <a:pt x="8964" y="7527"/>
                      <a:pt x="9069" y="7557"/>
                      <a:pt x="9176" y="7557"/>
                    </a:cubicBezTo>
                    <a:cubicBezTo>
                      <a:pt x="9364" y="7557"/>
                      <a:pt x="9561" y="7463"/>
                      <a:pt x="9697" y="7308"/>
                    </a:cubicBezTo>
                    <a:lnTo>
                      <a:pt x="9970" y="6853"/>
                    </a:lnTo>
                    <a:cubicBezTo>
                      <a:pt x="10183" y="6609"/>
                      <a:pt x="10092" y="6245"/>
                      <a:pt x="9849" y="6032"/>
                    </a:cubicBezTo>
                    <a:lnTo>
                      <a:pt x="1308" y="105"/>
                    </a:lnTo>
                    <a:cubicBezTo>
                      <a:pt x="1214" y="35"/>
                      <a:pt x="1103" y="0"/>
                      <a:pt x="989"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5"/>
              <p:cNvSpPr/>
              <p:nvPr/>
            </p:nvSpPr>
            <p:spPr>
              <a:xfrm>
                <a:off x="1235850" y="666725"/>
                <a:ext cx="136800" cy="135275"/>
              </a:xfrm>
              <a:custGeom>
                <a:avLst/>
                <a:gdLst/>
                <a:ahLst/>
                <a:cxnLst/>
                <a:rect l="l" t="t" r="r" b="b"/>
                <a:pathLst>
                  <a:path w="5472" h="5411" extrusionOk="0">
                    <a:moveTo>
                      <a:pt x="2219" y="0"/>
                    </a:moveTo>
                    <a:lnTo>
                      <a:pt x="1" y="3161"/>
                    </a:lnTo>
                    <a:lnTo>
                      <a:pt x="3253" y="5410"/>
                    </a:lnTo>
                    <a:lnTo>
                      <a:pt x="5472" y="2249"/>
                    </a:lnTo>
                    <a:lnTo>
                      <a:pt x="2219" y="0"/>
                    </a:ln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5"/>
              <p:cNvSpPr/>
              <p:nvPr/>
            </p:nvSpPr>
            <p:spPr>
              <a:xfrm>
                <a:off x="1092225" y="763225"/>
                <a:ext cx="234075" cy="214300"/>
              </a:xfrm>
              <a:custGeom>
                <a:avLst/>
                <a:gdLst/>
                <a:ahLst/>
                <a:cxnLst/>
                <a:rect l="l" t="t" r="r" b="b"/>
                <a:pathLst>
                  <a:path w="9363" h="8572" extrusionOk="0">
                    <a:moveTo>
                      <a:pt x="2797" y="0"/>
                    </a:moveTo>
                    <a:lnTo>
                      <a:pt x="1" y="4013"/>
                    </a:lnTo>
                    <a:lnTo>
                      <a:pt x="6566" y="8572"/>
                    </a:lnTo>
                    <a:lnTo>
                      <a:pt x="9363" y="4590"/>
                    </a:lnTo>
                    <a:lnTo>
                      <a:pt x="2797"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5"/>
              <p:cNvSpPr/>
              <p:nvPr/>
            </p:nvSpPr>
            <p:spPr>
              <a:xfrm>
                <a:off x="1034475" y="838450"/>
                <a:ext cx="258400" cy="196075"/>
              </a:xfrm>
              <a:custGeom>
                <a:avLst/>
                <a:gdLst/>
                <a:ahLst/>
                <a:cxnLst/>
                <a:rect l="l" t="t" r="r" b="b"/>
                <a:pathLst>
                  <a:path w="10336" h="7843" extrusionOk="0">
                    <a:moveTo>
                      <a:pt x="852" y="0"/>
                    </a:moveTo>
                    <a:lnTo>
                      <a:pt x="1" y="1247"/>
                    </a:lnTo>
                    <a:lnTo>
                      <a:pt x="9484" y="7843"/>
                    </a:lnTo>
                    <a:lnTo>
                      <a:pt x="10335" y="6596"/>
                    </a:lnTo>
                    <a:lnTo>
                      <a:pt x="852"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5"/>
              <p:cNvSpPr/>
              <p:nvPr/>
            </p:nvSpPr>
            <p:spPr>
              <a:xfrm>
                <a:off x="787525" y="1353650"/>
                <a:ext cx="106400" cy="98300"/>
              </a:xfrm>
              <a:custGeom>
                <a:avLst/>
                <a:gdLst/>
                <a:ahLst/>
                <a:cxnLst/>
                <a:rect l="l" t="t" r="r" b="b"/>
                <a:pathLst>
                  <a:path w="4256" h="3932" extrusionOk="0">
                    <a:moveTo>
                      <a:pt x="1034" y="1"/>
                    </a:moveTo>
                    <a:lnTo>
                      <a:pt x="182" y="1764"/>
                    </a:lnTo>
                    <a:cubicBezTo>
                      <a:pt x="0" y="2159"/>
                      <a:pt x="122" y="2615"/>
                      <a:pt x="456" y="2858"/>
                    </a:cubicBezTo>
                    <a:lnTo>
                      <a:pt x="1793" y="3770"/>
                    </a:lnTo>
                    <a:cubicBezTo>
                      <a:pt x="1942" y="3878"/>
                      <a:pt x="2115" y="3932"/>
                      <a:pt x="2287" y="3932"/>
                    </a:cubicBezTo>
                    <a:cubicBezTo>
                      <a:pt x="2503" y="3932"/>
                      <a:pt x="2719" y="3847"/>
                      <a:pt x="2888" y="3679"/>
                    </a:cubicBezTo>
                    <a:lnTo>
                      <a:pt x="4255" y="2250"/>
                    </a:lnTo>
                    <a:lnTo>
                      <a:pt x="103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5"/>
              <p:cNvSpPr/>
              <p:nvPr/>
            </p:nvSpPr>
            <p:spPr>
              <a:xfrm>
                <a:off x="591475" y="1432675"/>
                <a:ext cx="229500" cy="316725"/>
              </a:xfrm>
              <a:custGeom>
                <a:avLst/>
                <a:gdLst/>
                <a:ahLst/>
                <a:cxnLst/>
                <a:rect l="l" t="t" r="r" b="b"/>
                <a:pathLst>
                  <a:path w="9180" h="12669" extrusionOk="0">
                    <a:moveTo>
                      <a:pt x="8754" y="1"/>
                    </a:moveTo>
                    <a:lnTo>
                      <a:pt x="0" y="12585"/>
                    </a:lnTo>
                    <a:cubicBezTo>
                      <a:pt x="92" y="12642"/>
                      <a:pt x="192" y="12669"/>
                      <a:pt x="292" y="12669"/>
                    </a:cubicBezTo>
                    <a:cubicBezTo>
                      <a:pt x="455" y="12669"/>
                      <a:pt x="616" y="12595"/>
                      <a:pt x="729" y="12463"/>
                    </a:cubicBezTo>
                    <a:lnTo>
                      <a:pt x="9180" y="305"/>
                    </a:lnTo>
                    <a:lnTo>
                      <a:pt x="875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5"/>
              <p:cNvSpPr/>
              <p:nvPr/>
            </p:nvSpPr>
            <p:spPr>
              <a:xfrm>
                <a:off x="863500" y="1301225"/>
                <a:ext cx="41825" cy="41050"/>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5"/>
              <p:cNvSpPr/>
              <p:nvPr/>
            </p:nvSpPr>
            <p:spPr>
              <a:xfrm>
                <a:off x="873375" y="1159125"/>
                <a:ext cx="41825" cy="41825"/>
              </a:xfrm>
              <a:custGeom>
                <a:avLst/>
                <a:gdLst/>
                <a:ahLst/>
                <a:cxnLst/>
                <a:rect l="l" t="t" r="r" b="b"/>
                <a:pathLst>
                  <a:path w="1673" h="1673" extrusionOk="0">
                    <a:moveTo>
                      <a:pt x="821" y="0"/>
                    </a:moveTo>
                    <a:cubicBezTo>
                      <a:pt x="366" y="0"/>
                      <a:pt x="1" y="396"/>
                      <a:pt x="1" y="851"/>
                    </a:cubicBezTo>
                    <a:cubicBezTo>
                      <a:pt x="1" y="1307"/>
                      <a:pt x="366" y="1672"/>
                      <a:pt x="821" y="1672"/>
                    </a:cubicBezTo>
                    <a:cubicBezTo>
                      <a:pt x="1277" y="1672"/>
                      <a:pt x="1673" y="1307"/>
                      <a:pt x="1673" y="851"/>
                    </a:cubicBezTo>
                    <a:cubicBezTo>
                      <a:pt x="1673" y="396"/>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5"/>
              <p:cNvSpPr/>
              <p:nvPr/>
            </p:nvSpPr>
            <p:spPr>
              <a:xfrm>
                <a:off x="969900" y="1180400"/>
                <a:ext cx="21300" cy="20550"/>
              </a:xfrm>
              <a:custGeom>
                <a:avLst/>
                <a:gdLst/>
                <a:ahLst/>
                <a:cxnLst/>
                <a:rect l="l" t="t" r="r" b="b"/>
                <a:pathLst>
                  <a:path w="852" h="822" extrusionOk="0">
                    <a:moveTo>
                      <a:pt x="426" y="0"/>
                    </a:moveTo>
                    <a:cubicBezTo>
                      <a:pt x="182" y="0"/>
                      <a:pt x="0" y="183"/>
                      <a:pt x="0" y="426"/>
                    </a:cubicBezTo>
                    <a:cubicBezTo>
                      <a:pt x="0" y="639"/>
                      <a:pt x="182" y="821"/>
                      <a:pt x="426" y="821"/>
                    </a:cubicBezTo>
                    <a:cubicBezTo>
                      <a:pt x="669" y="821"/>
                      <a:pt x="851" y="639"/>
                      <a:pt x="851" y="426"/>
                    </a:cubicBezTo>
                    <a:cubicBezTo>
                      <a:pt x="851" y="183"/>
                      <a:pt x="669" y="0"/>
                      <a:pt x="426"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5"/>
              <p:cNvSpPr/>
              <p:nvPr/>
            </p:nvSpPr>
            <p:spPr>
              <a:xfrm>
                <a:off x="980525" y="1042850"/>
                <a:ext cx="20550" cy="20550"/>
              </a:xfrm>
              <a:custGeom>
                <a:avLst/>
                <a:gdLst/>
                <a:ahLst/>
                <a:cxnLst/>
                <a:rect l="l" t="t" r="r" b="b"/>
                <a:pathLst>
                  <a:path w="822" h="822" extrusionOk="0">
                    <a:moveTo>
                      <a:pt x="426" y="1"/>
                    </a:moveTo>
                    <a:cubicBezTo>
                      <a:pt x="183" y="1"/>
                      <a:pt x="1" y="183"/>
                      <a:pt x="1" y="396"/>
                    </a:cubicBezTo>
                    <a:cubicBezTo>
                      <a:pt x="1" y="639"/>
                      <a:pt x="183" y="822"/>
                      <a:pt x="426" y="822"/>
                    </a:cubicBezTo>
                    <a:cubicBezTo>
                      <a:pt x="639" y="822"/>
                      <a:pt x="821" y="639"/>
                      <a:pt x="821" y="396"/>
                    </a:cubicBezTo>
                    <a:cubicBezTo>
                      <a:pt x="821" y="183"/>
                      <a:pt x="639"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5"/>
              <p:cNvSpPr/>
              <p:nvPr/>
            </p:nvSpPr>
            <p:spPr>
              <a:xfrm>
                <a:off x="831600" y="1234350"/>
                <a:ext cx="20525" cy="21300"/>
              </a:xfrm>
              <a:custGeom>
                <a:avLst/>
                <a:gdLst/>
                <a:ahLst/>
                <a:cxnLst/>
                <a:rect l="l" t="t" r="r" b="b"/>
                <a:pathLst>
                  <a:path w="821" h="852" extrusionOk="0">
                    <a:moveTo>
                      <a:pt x="426" y="1"/>
                    </a:moveTo>
                    <a:cubicBezTo>
                      <a:pt x="182" y="1"/>
                      <a:pt x="0" y="183"/>
                      <a:pt x="0" y="426"/>
                    </a:cubicBezTo>
                    <a:cubicBezTo>
                      <a:pt x="0" y="669"/>
                      <a:pt x="182" y="852"/>
                      <a:pt x="426" y="852"/>
                    </a:cubicBezTo>
                    <a:cubicBezTo>
                      <a:pt x="638" y="852"/>
                      <a:pt x="821" y="669"/>
                      <a:pt x="821" y="426"/>
                    </a:cubicBezTo>
                    <a:cubicBezTo>
                      <a:pt x="821" y="183"/>
                      <a:pt x="638"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5"/>
              <p:cNvSpPr/>
              <p:nvPr/>
            </p:nvSpPr>
            <p:spPr>
              <a:xfrm>
                <a:off x="1037525" y="1052750"/>
                <a:ext cx="41825" cy="41800"/>
              </a:xfrm>
              <a:custGeom>
                <a:avLst/>
                <a:gdLst/>
                <a:ahLst/>
                <a:cxnLst/>
                <a:rect l="l" t="t" r="r" b="b"/>
                <a:pathLst>
                  <a:path w="1673" h="1672" extrusionOk="0">
                    <a:moveTo>
                      <a:pt x="821" y="0"/>
                    </a:moveTo>
                    <a:cubicBezTo>
                      <a:pt x="365" y="0"/>
                      <a:pt x="0" y="395"/>
                      <a:pt x="0" y="851"/>
                    </a:cubicBezTo>
                    <a:cubicBezTo>
                      <a:pt x="0" y="1277"/>
                      <a:pt x="365" y="1672"/>
                      <a:pt x="821" y="1672"/>
                    </a:cubicBezTo>
                    <a:cubicBezTo>
                      <a:pt x="1277" y="1672"/>
                      <a:pt x="1672" y="1307"/>
                      <a:pt x="1672" y="851"/>
                    </a:cubicBezTo>
                    <a:cubicBezTo>
                      <a:pt x="1672" y="39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5"/>
              <p:cNvSpPr/>
              <p:nvPr/>
            </p:nvSpPr>
            <p:spPr>
              <a:xfrm>
                <a:off x="1028400" y="948625"/>
                <a:ext cx="41050" cy="41825"/>
              </a:xfrm>
              <a:custGeom>
                <a:avLst/>
                <a:gdLst/>
                <a:ahLst/>
                <a:cxnLst/>
                <a:rect l="l" t="t" r="r" b="b"/>
                <a:pathLst>
                  <a:path w="1642" h="1673" extrusionOk="0">
                    <a:moveTo>
                      <a:pt x="821" y="1"/>
                    </a:moveTo>
                    <a:cubicBezTo>
                      <a:pt x="365" y="1"/>
                      <a:pt x="1" y="366"/>
                      <a:pt x="1" y="821"/>
                    </a:cubicBezTo>
                    <a:cubicBezTo>
                      <a:pt x="1" y="1277"/>
                      <a:pt x="365" y="1673"/>
                      <a:pt x="821" y="1673"/>
                    </a:cubicBezTo>
                    <a:cubicBezTo>
                      <a:pt x="1277" y="1673"/>
                      <a:pt x="1642" y="1277"/>
                      <a:pt x="1642" y="821"/>
                    </a:cubicBezTo>
                    <a:cubicBezTo>
                      <a:pt x="1642" y="366"/>
                      <a:pt x="1277" y="1"/>
                      <a:pt x="82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5"/>
              <p:cNvSpPr/>
              <p:nvPr/>
            </p:nvSpPr>
            <p:spPr>
              <a:xfrm>
                <a:off x="760150" y="738900"/>
                <a:ext cx="601875" cy="700650"/>
              </a:xfrm>
              <a:custGeom>
                <a:avLst/>
                <a:gdLst/>
                <a:ahLst/>
                <a:cxnLst/>
                <a:rect l="l" t="t" r="r" b="b"/>
                <a:pathLst>
                  <a:path w="24075" h="28026" fill="none" extrusionOk="0">
                    <a:moveTo>
                      <a:pt x="14652" y="1"/>
                    </a:moveTo>
                    <a:lnTo>
                      <a:pt x="24074" y="6566"/>
                    </a:lnTo>
                    <a:lnTo>
                      <a:pt x="10639" y="25898"/>
                    </a:lnTo>
                    <a:cubicBezTo>
                      <a:pt x="9424" y="27600"/>
                      <a:pt x="7083" y="28025"/>
                      <a:pt x="5350" y="26840"/>
                    </a:cubicBezTo>
                    <a:lnTo>
                      <a:pt x="2129" y="24591"/>
                    </a:lnTo>
                    <a:cubicBezTo>
                      <a:pt x="396" y="23375"/>
                      <a:pt x="1" y="21034"/>
                      <a:pt x="1186" y="1930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5"/>
              <p:cNvSpPr/>
              <p:nvPr/>
            </p:nvSpPr>
            <p:spPr>
              <a:xfrm>
                <a:off x="1091475" y="669000"/>
                <a:ext cx="338175" cy="256850"/>
              </a:xfrm>
              <a:custGeom>
                <a:avLst/>
                <a:gdLst/>
                <a:ahLst/>
                <a:cxnLst/>
                <a:rect l="l" t="t" r="r" b="b"/>
                <a:pathLst>
                  <a:path w="13527" h="10274" fill="none" extrusionOk="0">
                    <a:moveTo>
                      <a:pt x="1733" y="243"/>
                    </a:moveTo>
                    <a:lnTo>
                      <a:pt x="13071" y="8146"/>
                    </a:lnTo>
                    <a:cubicBezTo>
                      <a:pt x="13435" y="8389"/>
                      <a:pt x="13526" y="8906"/>
                      <a:pt x="13283" y="9241"/>
                    </a:cubicBezTo>
                    <a:lnTo>
                      <a:pt x="12858" y="9818"/>
                    </a:lnTo>
                    <a:cubicBezTo>
                      <a:pt x="12615" y="10183"/>
                      <a:pt x="12128" y="10274"/>
                      <a:pt x="11764" y="10031"/>
                    </a:cubicBezTo>
                    <a:lnTo>
                      <a:pt x="426" y="2128"/>
                    </a:lnTo>
                    <a:cubicBezTo>
                      <a:pt x="92" y="1885"/>
                      <a:pt x="0" y="1398"/>
                      <a:pt x="244" y="1034"/>
                    </a:cubicBezTo>
                    <a:lnTo>
                      <a:pt x="639" y="456"/>
                    </a:lnTo>
                    <a:cubicBezTo>
                      <a:pt x="882" y="91"/>
                      <a:pt x="1368" y="0"/>
                      <a:pt x="1733" y="24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5"/>
              <p:cNvSpPr/>
              <p:nvPr/>
            </p:nvSpPr>
            <p:spPr>
              <a:xfrm>
                <a:off x="1216850" y="580850"/>
                <a:ext cx="254600" cy="193025"/>
              </a:xfrm>
              <a:custGeom>
                <a:avLst/>
                <a:gdLst/>
                <a:ahLst/>
                <a:cxnLst/>
                <a:rect l="l" t="t" r="r" b="b"/>
                <a:pathLst>
                  <a:path w="10184" h="7721" fill="none" extrusionOk="0">
                    <a:moveTo>
                      <a:pt x="1308" y="183"/>
                    </a:moveTo>
                    <a:lnTo>
                      <a:pt x="9849" y="6110"/>
                    </a:lnTo>
                    <a:cubicBezTo>
                      <a:pt x="10092" y="6323"/>
                      <a:pt x="10183" y="6687"/>
                      <a:pt x="9970" y="6931"/>
                    </a:cubicBezTo>
                    <a:lnTo>
                      <a:pt x="9697" y="7386"/>
                    </a:lnTo>
                    <a:cubicBezTo>
                      <a:pt x="9484" y="7630"/>
                      <a:pt x="9119" y="7721"/>
                      <a:pt x="8876" y="7538"/>
                    </a:cubicBezTo>
                    <a:lnTo>
                      <a:pt x="335" y="1611"/>
                    </a:lnTo>
                    <a:cubicBezTo>
                      <a:pt x="92" y="1399"/>
                      <a:pt x="1" y="1034"/>
                      <a:pt x="213" y="791"/>
                    </a:cubicBezTo>
                    <a:lnTo>
                      <a:pt x="487" y="335"/>
                    </a:lnTo>
                    <a:cubicBezTo>
                      <a:pt x="700" y="61"/>
                      <a:pt x="1065" y="0"/>
                      <a:pt x="1308" y="18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5"/>
              <p:cNvSpPr/>
              <p:nvPr/>
            </p:nvSpPr>
            <p:spPr>
              <a:xfrm>
                <a:off x="1235850" y="666725"/>
                <a:ext cx="136800" cy="135275"/>
              </a:xfrm>
              <a:custGeom>
                <a:avLst/>
                <a:gdLst/>
                <a:ahLst/>
                <a:cxnLst/>
                <a:rect l="l" t="t" r="r" b="b"/>
                <a:pathLst>
                  <a:path w="5472" h="5411" fill="none" extrusionOk="0">
                    <a:moveTo>
                      <a:pt x="3253" y="5410"/>
                    </a:moveTo>
                    <a:lnTo>
                      <a:pt x="1" y="3161"/>
                    </a:lnTo>
                    <a:lnTo>
                      <a:pt x="2219" y="0"/>
                    </a:lnTo>
                    <a:lnTo>
                      <a:pt x="5472" y="224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5"/>
              <p:cNvSpPr/>
              <p:nvPr/>
            </p:nvSpPr>
            <p:spPr>
              <a:xfrm>
                <a:off x="1092225" y="763225"/>
                <a:ext cx="234075" cy="214300"/>
              </a:xfrm>
              <a:custGeom>
                <a:avLst/>
                <a:gdLst/>
                <a:ahLst/>
                <a:cxnLst/>
                <a:rect l="l" t="t" r="r" b="b"/>
                <a:pathLst>
                  <a:path w="9363" h="8572" fill="none" extrusionOk="0">
                    <a:moveTo>
                      <a:pt x="6566" y="8572"/>
                    </a:moveTo>
                    <a:lnTo>
                      <a:pt x="1" y="4013"/>
                    </a:lnTo>
                    <a:lnTo>
                      <a:pt x="2797" y="0"/>
                    </a:lnTo>
                    <a:lnTo>
                      <a:pt x="9363" y="459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5"/>
              <p:cNvSpPr/>
              <p:nvPr/>
            </p:nvSpPr>
            <p:spPr>
              <a:xfrm>
                <a:off x="1034475" y="838450"/>
                <a:ext cx="258400" cy="196075"/>
              </a:xfrm>
              <a:custGeom>
                <a:avLst/>
                <a:gdLst/>
                <a:ahLst/>
                <a:cxnLst/>
                <a:rect l="l" t="t" r="r" b="b"/>
                <a:pathLst>
                  <a:path w="10336" h="7843" fill="none" extrusionOk="0">
                    <a:moveTo>
                      <a:pt x="9484" y="7843"/>
                    </a:moveTo>
                    <a:lnTo>
                      <a:pt x="1" y="1247"/>
                    </a:lnTo>
                    <a:lnTo>
                      <a:pt x="852" y="0"/>
                    </a:lnTo>
                    <a:lnTo>
                      <a:pt x="10335" y="659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5"/>
              <p:cNvSpPr/>
              <p:nvPr/>
            </p:nvSpPr>
            <p:spPr>
              <a:xfrm>
                <a:off x="964575" y="1317175"/>
                <a:ext cx="73725" cy="50950"/>
              </a:xfrm>
              <a:custGeom>
                <a:avLst/>
                <a:gdLst/>
                <a:ahLst/>
                <a:cxnLst/>
                <a:rect l="l" t="t" r="r" b="b"/>
                <a:pathLst>
                  <a:path w="2949" h="2038" fill="none" extrusionOk="0">
                    <a:moveTo>
                      <a:pt x="2949" y="2037"/>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5"/>
              <p:cNvSpPr/>
              <p:nvPr/>
            </p:nvSpPr>
            <p:spPr>
              <a:xfrm>
                <a:off x="1003325" y="1260950"/>
                <a:ext cx="73725" cy="51700"/>
              </a:xfrm>
              <a:custGeom>
                <a:avLst/>
                <a:gdLst/>
                <a:ahLst/>
                <a:cxnLst/>
                <a:rect l="l" t="t" r="r" b="b"/>
                <a:pathLst>
                  <a:path w="2949" h="2068" fill="none" extrusionOk="0">
                    <a:moveTo>
                      <a:pt x="2949"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5"/>
              <p:cNvSpPr/>
              <p:nvPr/>
            </p:nvSpPr>
            <p:spPr>
              <a:xfrm>
                <a:off x="1042075" y="1205475"/>
                <a:ext cx="73750" cy="50950"/>
              </a:xfrm>
              <a:custGeom>
                <a:avLst/>
                <a:gdLst/>
                <a:ahLst/>
                <a:cxnLst/>
                <a:rect l="l" t="t" r="r" b="b"/>
                <a:pathLst>
                  <a:path w="2950" h="2038" fill="none" extrusionOk="0">
                    <a:moveTo>
                      <a:pt x="2949" y="2037"/>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5"/>
              <p:cNvSpPr/>
              <p:nvPr/>
            </p:nvSpPr>
            <p:spPr>
              <a:xfrm>
                <a:off x="1080825" y="1149250"/>
                <a:ext cx="73750" cy="51700"/>
              </a:xfrm>
              <a:custGeom>
                <a:avLst/>
                <a:gdLst/>
                <a:ahLst/>
                <a:cxnLst/>
                <a:rect l="l" t="t" r="r" b="b"/>
                <a:pathLst>
                  <a:path w="2950" h="2068" fill="none" extrusionOk="0">
                    <a:moveTo>
                      <a:pt x="2949" y="2067"/>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5"/>
              <p:cNvSpPr/>
              <p:nvPr/>
            </p:nvSpPr>
            <p:spPr>
              <a:xfrm>
                <a:off x="1119600" y="1093775"/>
                <a:ext cx="73725" cy="51700"/>
              </a:xfrm>
              <a:custGeom>
                <a:avLst/>
                <a:gdLst/>
                <a:ahLst/>
                <a:cxnLst/>
                <a:rect l="l" t="t" r="r" b="b"/>
                <a:pathLst>
                  <a:path w="2949" h="2068" fill="none" extrusionOk="0">
                    <a:moveTo>
                      <a:pt x="2948"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5"/>
              <p:cNvSpPr/>
              <p:nvPr/>
            </p:nvSpPr>
            <p:spPr>
              <a:xfrm>
                <a:off x="1158350" y="1038300"/>
                <a:ext cx="73725" cy="50925"/>
              </a:xfrm>
              <a:custGeom>
                <a:avLst/>
                <a:gdLst/>
                <a:ahLst/>
                <a:cxnLst/>
                <a:rect l="l" t="t" r="r" b="b"/>
                <a:pathLst>
                  <a:path w="2949" h="2037" fill="none" extrusionOk="0">
                    <a:moveTo>
                      <a:pt x="2949" y="203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5"/>
              <p:cNvSpPr/>
              <p:nvPr/>
            </p:nvSpPr>
            <p:spPr>
              <a:xfrm>
                <a:off x="787525" y="1353650"/>
                <a:ext cx="106400" cy="100325"/>
              </a:xfrm>
              <a:custGeom>
                <a:avLst/>
                <a:gdLst/>
                <a:ahLst/>
                <a:cxnLst/>
                <a:rect l="l" t="t" r="r" b="b"/>
                <a:pathLst>
                  <a:path w="4256" h="4013" fill="none" extrusionOk="0">
                    <a:moveTo>
                      <a:pt x="1034" y="1"/>
                    </a:moveTo>
                    <a:lnTo>
                      <a:pt x="4255" y="2250"/>
                    </a:lnTo>
                    <a:lnTo>
                      <a:pt x="2888" y="3679"/>
                    </a:lnTo>
                    <a:cubicBezTo>
                      <a:pt x="2584" y="3982"/>
                      <a:pt x="2128" y="4013"/>
                      <a:pt x="1793" y="3770"/>
                    </a:cubicBezTo>
                    <a:lnTo>
                      <a:pt x="456" y="2858"/>
                    </a:lnTo>
                    <a:cubicBezTo>
                      <a:pt x="122" y="2615"/>
                      <a:pt x="0" y="2159"/>
                      <a:pt x="182" y="1764"/>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5"/>
              <p:cNvSpPr/>
              <p:nvPr/>
            </p:nvSpPr>
            <p:spPr>
              <a:xfrm>
                <a:off x="591475" y="1432675"/>
                <a:ext cx="229500" cy="318425"/>
              </a:xfrm>
              <a:custGeom>
                <a:avLst/>
                <a:gdLst/>
                <a:ahLst/>
                <a:cxnLst/>
                <a:rect l="l" t="t" r="r" b="b"/>
                <a:pathLst>
                  <a:path w="9180" h="12737" fill="none" extrusionOk="0">
                    <a:moveTo>
                      <a:pt x="8754" y="1"/>
                    </a:moveTo>
                    <a:lnTo>
                      <a:pt x="9180" y="305"/>
                    </a:lnTo>
                    <a:lnTo>
                      <a:pt x="729" y="12463"/>
                    </a:lnTo>
                    <a:cubicBezTo>
                      <a:pt x="547" y="12676"/>
                      <a:pt x="243" y="12737"/>
                      <a:pt x="0" y="12585"/>
                    </a:cubicBezTo>
                    <a:lnTo>
                      <a:pt x="0" y="1258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5"/>
              <p:cNvSpPr/>
              <p:nvPr/>
            </p:nvSpPr>
            <p:spPr>
              <a:xfrm>
                <a:off x="863500" y="1301225"/>
                <a:ext cx="41825" cy="41050"/>
              </a:xfrm>
              <a:custGeom>
                <a:avLst/>
                <a:gdLst/>
                <a:ahLst/>
                <a:cxnLst/>
                <a:rect l="l" t="t" r="r" b="b"/>
                <a:pathLst>
                  <a:path w="1673" h="1642" fill="none" extrusionOk="0">
                    <a:moveTo>
                      <a:pt x="1672" y="821"/>
                    </a:moveTo>
                    <a:cubicBezTo>
                      <a:pt x="1672" y="1277"/>
                      <a:pt x="1277" y="1642"/>
                      <a:pt x="821" y="1642"/>
                    </a:cubicBezTo>
                    <a:cubicBezTo>
                      <a:pt x="365" y="1642"/>
                      <a:pt x="1" y="1277"/>
                      <a:pt x="1" y="821"/>
                    </a:cubicBezTo>
                    <a:cubicBezTo>
                      <a:pt x="1" y="365"/>
                      <a:pt x="365" y="0"/>
                      <a:pt x="821" y="0"/>
                    </a:cubicBezTo>
                    <a:cubicBezTo>
                      <a:pt x="1277" y="0"/>
                      <a:pt x="1672" y="365"/>
                      <a:pt x="167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5"/>
              <p:cNvSpPr/>
              <p:nvPr/>
            </p:nvSpPr>
            <p:spPr>
              <a:xfrm>
                <a:off x="873375" y="1159125"/>
                <a:ext cx="41825" cy="41825"/>
              </a:xfrm>
              <a:custGeom>
                <a:avLst/>
                <a:gdLst/>
                <a:ahLst/>
                <a:cxnLst/>
                <a:rect l="l" t="t" r="r" b="b"/>
                <a:pathLst>
                  <a:path w="1673" h="1673" fill="none" extrusionOk="0">
                    <a:moveTo>
                      <a:pt x="1673" y="851"/>
                    </a:moveTo>
                    <a:cubicBezTo>
                      <a:pt x="1673" y="1307"/>
                      <a:pt x="1277" y="1672"/>
                      <a:pt x="821" y="1672"/>
                    </a:cubicBezTo>
                    <a:cubicBezTo>
                      <a:pt x="366" y="1672"/>
                      <a:pt x="1" y="1307"/>
                      <a:pt x="1" y="851"/>
                    </a:cubicBezTo>
                    <a:cubicBezTo>
                      <a:pt x="1" y="396"/>
                      <a:pt x="366" y="0"/>
                      <a:pt x="821" y="0"/>
                    </a:cubicBezTo>
                    <a:cubicBezTo>
                      <a:pt x="1277" y="0"/>
                      <a:pt x="1673" y="396"/>
                      <a:pt x="1673"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5"/>
              <p:cNvSpPr/>
              <p:nvPr/>
            </p:nvSpPr>
            <p:spPr>
              <a:xfrm>
                <a:off x="969900" y="1180400"/>
                <a:ext cx="21300" cy="20550"/>
              </a:xfrm>
              <a:custGeom>
                <a:avLst/>
                <a:gdLst/>
                <a:ahLst/>
                <a:cxnLst/>
                <a:rect l="l" t="t" r="r" b="b"/>
                <a:pathLst>
                  <a:path w="852" h="822" fill="none" extrusionOk="0">
                    <a:moveTo>
                      <a:pt x="851" y="426"/>
                    </a:moveTo>
                    <a:cubicBezTo>
                      <a:pt x="851" y="639"/>
                      <a:pt x="669" y="821"/>
                      <a:pt x="426" y="821"/>
                    </a:cubicBezTo>
                    <a:cubicBezTo>
                      <a:pt x="182" y="821"/>
                      <a:pt x="0" y="639"/>
                      <a:pt x="0" y="426"/>
                    </a:cubicBezTo>
                    <a:cubicBezTo>
                      <a:pt x="0" y="183"/>
                      <a:pt x="182" y="0"/>
                      <a:pt x="426" y="0"/>
                    </a:cubicBezTo>
                    <a:cubicBezTo>
                      <a:pt x="669" y="0"/>
                      <a:pt x="851" y="183"/>
                      <a:pt x="85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5"/>
              <p:cNvSpPr/>
              <p:nvPr/>
            </p:nvSpPr>
            <p:spPr>
              <a:xfrm>
                <a:off x="980525" y="1042850"/>
                <a:ext cx="20550" cy="20550"/>
              </a:xfrm>
              <a:custGeom>
                <a:avLst/>
                <a:gdLst/>
                <a:ahLst/>
                <a:cxnLst/>
                <a:rect l="l" t="t" r="r" b="b"/>
                <a:pathLst>
                  <a:path w="822" h="822" fill="none" extrusionOk="0">
                    <a:moveTo>
                      <a:pt x="821" y="396"/>
                    </a:moveTo>
                    <a:cubicBezTo>
                      <a:pt x="821" y="639"/>
                      <a:pt x="639" y="822"/>
                      <a:pt x="426" y="822"/>
                    </a:cubicBezTo>
                    <a:cubicBezTo>
                      <a:pt x="183" y="822"/>
                      <a:pt x="1" y="639"/>
                      <a:pt x="1" y="396"/>
                    </a:cubicBezTo>
                    <a:cubicBezTo>
                      <a:pt x="1" y="183"/>
                      <a:pt x="183" y="1"/>
                      <a:pt x="426" y="1"/>
                    </a:cubicBezTo>
                    <a:cubicBezTo>
                      <a:pt x="639" y="1"/>
                      <a:pt x="821" y="183"/>
                      <a:pt x="821" y="39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5"/>
              <p:cNvSpPr/>
              <p:nvPr/>
            </p:nvSpPr>
            <p:spPr>
              <a:xfrm>
                <a:off x="831600" y="1234350"/>
                <a:ext cx="20525" cy="21300"/>
              </a:xfrm>
              <a:custGeom>
                <a:avLst/>
                <a:gdLst/>
                <a:ahLst/>
                <a:cxnLst/>
                <a:rect l="l" t="t" r="r" b="b"/>
                <a:pathLst>
                  <a:path w="821" h="852" fill="none" extrusionOk="0">
                    <a:moveTo>
                      <a:pt x="821" y="426"/>
                    </a:moveTo>
                    <a:cubicBezTo>
                      <a:pt x="821" y="669"/>
                      <a:pt x="638" y="852"/>
                      <a:pt x="426" y="852"/>
                    </a:cubicBezTo>
                    <a:cubicBezTo>
                      <a:pt x="182" y="852"/>
                      <a:pt x="0" y="669"/>
                      <a:pt x="0" y="426"/>
                    </a:cubicBezTo>
                    <a:cubicBezTo>
                      <a:pt x="0" y="183"/>
                      <a:pt x="182" y="1"/>
                      <a:pt x="426" y="1"/>
                    </a:cubicBezTo>
                    <a:cubicBezTo>
                      <a:pt x="638" y="1"/>
                      <a:pt x="821" y="183"/>
                      <a:pt x="82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5"/>
              <p:cNvSpPr/>
              <p:nvPr/>
            </p:nvSpPr>
            <p:spPr>
              <a:xfrm>
                <a:off x="1037525" y="1052750"/>
                <a:ext cx="41825" cy="41800"/>
              </a:xfrm>
              <a:custGeom>
                <a:avLst/>
                <a:gdLst/>
                <a:ahLst/>
                <a:cxnLst/>
                <a:rect l="l" t="t" r="r" b="b"/>
                <a:pathLst>
                  <a:path w="1673" h="1672" fill="none" extrusionOk="0">
                    <a:moveTo>
                      <a:pt x="1672" y="851"/>
                    </a:moveTo>
                    <a:cubicBezTo>
                      <a:pt x="1672" y="1307"/>
                      <a:pt x="1277" y="1672"/>
                      <a:pt x="821" y="1672"/>
                    </a:cubicBezTo>
                    <a:cubicBezTo>
                      <a:pt x="365" y="1672"/>
                      <a:pt x="0" y="1277"/>
                      <a:pt x="0" y="851"/>
                    </a:cubicBezTo>
                    <a:cubicBezTo>
                      <a:pt x="0" y="395"/>
                      <a:pt x="365" y="0"/>
                      <a:pt x="821" y="0"/>
                    </a:cubicBezTo>
                    <a:cubicBezTo>
                      <a:pt x="1277" y="0"/>
                      <a:pt x="1672" y="395"/>
                      <a:pt x="1672"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5"/>
              <p:cNvSpPr/>
              <p:nvPr/>
            </p:nvSpPr>
            <p:spPr>
              <a:xfrm>
                <a:off x="1028400" y="948625"/>
                <a:ext cx="41050" cy="41825"/>
              </a:xfrm>
              <a:custGeom>
                <a:avLst/>
                <a:gdLst/>
                <a:ahLst/>
                <a:cxnLst/>
                <a:rect l="l" t="t" r="r" b="b"/>
                <a:pathLst>
                  <a:path w="1642" h="1673" fill="none" extrusionOk="0">
                    <a:moveTo>
                      <a:pt x="1642" y="821"/>
                    </a:moveTo>
                    <a:cubicBezTo>
                      <a:pt x="1642" y="1277"/>
                      <a:pt x="1277" y="1673"/>
                      <a:pt x="821" y="1673"/>
                    </a:cubicBezTo>
                    <a:cubicBezTo>
                      <a:pt x="365" y="1673"/>
                      <a:pt x="1" y="1277"/>
                      <a:pt x="1" y="821"/>
                    </a:cubicBezTo>
                    <a:cubicBezTo>
                      <a:pt x="1" y="366"/>
                      <a:pt x="365" y="1"/>
                      <a:pt x="821" y="1"/>
                    </a:cubicBezTo>
                    <a:cubicBezTo>
                      <a:pt x="1277" y="1"/>
                      <a:pt x="1642" y="366"/>
                      <a:pt x="164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3" name="Google Shape;1723;p45"/>
          <p:cNvGrpSpPr/>
          <p:nvPr/>
        </p:nvGrpSpPr>
        <p:grpSpPr>
          <a:xfrm>
            <a:off x="1407582" y="3824534"/>
            <a:ext cx="1228334" cy="1188754"/>
            <a:chOff x="4464792" y="1820248"/>
            <a:chExt cx="947642" cy="914426"/>
          </a:xfrm>
        </p:grpSpPr>
        <p:sp>
          <p:nvSpPr>
            <p:cNvPr id="1724" name="Google Shape;1724;p45"/>
            <p:cNvSpPr/>
            <p:nvPr/>
          </p:nvSpPr>
          <p:spPr>
            <a:xfrm>
              <a:off x="4464792" y="1820248"/>
              <a:ext cx="947642" cy="914426"/>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5" name="Google Shape;1725;p45"/>
            <p:cNvGrpSpPr/>
            <p:nvPr/>
          </p:nvGrpSpPr>
          <p:grpSpPr>
            <a:xfrm>
              <a:off x="4550464" y="1893588"/>
              <a:ext cx="775916" cy="767964"/>
              <a:chOff x="1368075" y="1017775"/>
              <a:chExt cx="487875" cy="487875"/>
            </a:xfrm>
          </p:grpSpPr>
          <p:sp>
            <p:nvSpPr>
              <p:cNvPr id="1726" name="Google Shape;1726;p45"/>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5"/>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5"/>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5"/>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5"/>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5"/>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5"/>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5"/>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5"/>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5"/>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5"/>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5"/>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5"/>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5"/>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5"/>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5"/>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5"/>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5"/>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5"/>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5"/>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5"/>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5"/>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5"/>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5"/>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5"/>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5"/>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5"/>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5"/>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5"/>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5"/>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5"/>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5"/>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5"/>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5"/>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5"/>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5"/>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5"/>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5"/>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5"/>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5"/>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5"/>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5"/>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1"/>
        <p:cNvGrpSpPr/>
        <p:nvPr/>
      </p:nvGrpSpPr>
      <p:grpSpPr>
        <a:xfrm>
          <a:off x="0" y="0"/>
          <a:ext cx="0" cy="0"/>
          <a:chOff x="0" y="0"/>
          <a:chExt cx="0" cy="0"/>
        </a:xfrm>
      </p:grpSpPr>
      <p:sp>
        <p:nvSpPr>
          <p:cNvPr id="1772" name="Google Shape;1772;p46"/>
          <p:cNvSpPr txBox="1">
            <a:spLocks noGrp="1"/>
          </p:cNvSpPr>
          <p:nvPr>
            <p:ph type="title"/>
          </p:nvPr>
        </p:nvSpPr>
        <p:spPr>
          <a:xfrm>
            <a:off x="713100" y="463325"/>
            <a:ext cx="77178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Map of cases</a:t>
            </a:r>
            <a:endParaRPr/>
          </a:p>
        </p:txBody>
      </p:sp>
      <p:grpSp>
        <p:nvGrpSpPr>
          <p:cNvPr id="1773" name="Google Shape;1773;p46"/>
          <p:cNvGrpSpPr/>
          <p:nvPr/>
        </p:nvGrpSpPr>
        <p:grpSpPr>
          <a:xfrm>
            <a:off x="2748355" y="1740851"/>
            <a:ext cx="3647302" cy="2011596"/>
            <a:chOff x="2594665" y="1993642"/>
            <a:chExt cx="3946442" cy="2176817"/>
          </a:xfrm>
        </p:grpSpPr>
        <p:sp>
          <p:nvSpPr>
            <p:cNvPr id="1774" name="Google Shape;1774;p46"/>
            <p:cNvSpPr/>
            <p:nvPr/>
          </p:nvSpPr>
          <p:spPr>
            <a:xfrm>
              <a:off x="4914280" y="3057917"/>
              <a:ext cx="817684" cy="188982"/>
            </a:xfrm>
            <a:custGeom>
              <a:avLst/>
              <a:gdLst/>
              <a:ahLst/>
              <a:cxnLst/>
              <a:rect l="l" t="t" r="r" b="b"/>
              <a:pathLst>
                <a:path w="59156" h="13204" extrusionOk="0">
                  <a:moveTo>
                    <a:pt x="1" y="0"/>
                  </a:moveTo>
                  <a:lnTo>
                    <a:pt x="1" y="0"/>
                  </a:lnTo>
                  <a:close/>
                  <a:moveTo>
                    <a:pt x="59155" y="13203"/>
                  </a:move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6"/>
            <p:cNvSpPr/>
            <p:nvPr/>
          </p:nvSpPr>
          <p:spPr>
            <a:xfrm>
              <a:off x="4074345" y="2066261"/>
              <a:ext cx="2277202" cy="1780031"/>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6"/>
            <p:cNvSpPr/>
            <p:nvPr/>
          </p:nvSpPr>
          <p:spPr>
            <a:xfrm>
              <a:off x="5735581" y="3466802"/>
              <a:ext cx="613208" cy="465943"/>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6"/>
            <p:cNvSpPr/>
            <p:nvPr/>
          </p:nvSpPr>
          <p:spPr>
            <a:xfrm>
              <a:off x="6027737" y="3304050"/>
              <a:ext cx="316051" cy="178506"/>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6"/>
            <p:cNvSpPr/>
            <p:nvPr/>
          </p:nvSpPr>
          <p:spPr>
            <a:xfrm>
              <a:off x="5727217" y="3184153"/>
              <a:ext cx="156001" cy="182313"/>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6"/>
            <p:cNvSpPr/>
            <p:nvPr/>
          </p:nvSpPr>
          <p:spPr>
            <a:xfrm>
              <a:off x="5531327" y="3204758"/>
              <a:ext cx="299561" cy="246576"/>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6"/>
            <p:cNvSpPr/>
            <p:nvPr/>
          </p:nvSpPr>
          <p:spPr>
            <a:xfrm>
              <a:off x="4892300" y="3471124"/>
              <a:ext cx="125660" cy="226381"/>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6"/>
            <p:cNvSpPr/>
            <p:nvPr/>
          </p:nvSpPr>
          <p:spPr>
            <a:xfrm>
              <a:off x="6025595" y="2534300"/>
              <a:ext cx="147873" cy="239462"/>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6"/>
            <p:cNvSpPr/>
            <p:nvPr/>
          </p:nvSpPr>
          <p:spPr>
            <a:xfrm>
              <a:off x="6281921" y="3866129"/>
              <a:ext cx="259186" cy="20298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6"/>
            <p:cNvSpPr/>
            <p:nvPr/>
          </p:nvSpPr>
          <p:spPr>
            <a:xfrm>
              <a:off x="5952497" y="2969858"/>
              <a:ext cx="128757" cy="220656"/>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6"/>
            <p:cNvSpPr/>
            <p:nvPr/>
          </p:nvSpPr>
          <p:spPr>
            <a:xfrm>
              <a:off x="5860516" y="3269622"/>
              <a:ext cx="102494" cy="130201"/>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6"/>
            <p:cNvSpPr/>
            <p:nvPr/>
          </p:nvSpPr>
          <p:spPr>
            <a:xfrm>
              <a:off x="4854314" y="2068035"/>
              <a:ext cx="143823" cy="93317"/>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6"/>
            <p:cNvSpPr/>
            <p:nvPr/>
          </p:nvSpPr>
          <p:spPr>
            <a:xfrm>
              <a:off x="4459436" y="2032548"/>
              <a:ext cx="136165" cy="50824"/>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6"/>
            <p:cNvSpPr/>
            <p:nvPr/>
          </p:nvSpPr>
          <p:spPr>
            <a:xfrm>
              <a:off x="4213615" y="2373422"/>
              <a:ext cx="64040" cy="66310"/>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6"/>
            <p:cNvSpPr/>
            <p:nvPr/>
          </p:nvSpPr>
          <p:spPr>
            <a:xfrm>
              <a:off x="5829054" y="3429770"/>
              <a:ext cx="119067" cy="47160"/>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6"/>
            <p:cNvSpPr/>
            <p:nvPr/>
          </p:nvSpPr>
          <p:spPr>
            <a:xfrm>
              <a:off x="5632196" y="2082130"/>
              <a:ext cx="144957" cy="31387"/>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6"/>
            <p:cNvSpPr/>
            <p:nvPr/>
          </p:nvSpPr>
          <p:spPr>
            <a:xfrm>
              <a:off x="6058563" y="3963890"/>
              <a:ext cx="69513" cy="55747"/>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6"/>
            <p:cNvSpPr/>
            <p:nvPr/>
          </p:nvSpPr>
          <p:spPr>
            <a:xfrm>
              <a:off x="5415473" y="3113794"/>
              <a:ext cx="45393" cy="73309"/>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6"/>
            <p:cNvSpPr/>
            <p:nvPr/>
          </p:nvSpPr>
          <p:spPr>
            <a:xfrm>
              <a:off x="5157944" y="2021287"/>
              <a:ext cx="88879" cy="37871"/>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6"/>
            <p:cNvSpPr/>
            <p:nvPr/>
          </p:nvSpPr>
          <p:spPr>
            <a:xfrm>
              <a:off x="4546633" y="2021816"/>
              <a:ext cx="65228" cy="31903"/>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6"/>
            <p:cNvSpPr/>
            <p:nvPr/>
          </p:nvSpPr>
          <p:spPr>
            <a:xfrm>
              <a:off x="5918574" y="3432532"/>
              <a:ext cx="70716" cy="43882"/>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6"/>
            <p:cNvSpPr/>
            <p:nvPr/>
          </p:nvSpPr>
          <p:spPr>
            <a:xfrm>
              <a:off x="5941784" y="2860822"/>
              <a:ext cx="37473" cy="53729"/>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6"/>
            <p:cNvSpPr/>
            <p:nvPr/>
          </p:nvSpPr>
          <p:spPr>
            <a:xfrm>
              <a:off x="5937678" y="3088081"/>
              <a:ext cx="41813" cy="55690"/>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6"/>
            <p:cNvSpPr/>
            <p:nvPr/>
          </p:nvSpPr>
          <p:spPr>
            <a:xfrm>
              <a:off x="4757564" y="2019813"/>
              <a:ext cx="61648" cy="27094"/>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6"/>
            <p:cNvSpPr/>
            <p:nvPr/>
          </p:nvSpPr>
          <p:spPr>
            <a:xfrm>
              <a:off x="6454298" y="3627237"/>
              <a:ext cx="40956" cy="45829"/>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6"/>
            <p:cNvSpPr/>
            <p:nvPr/>
          </p:nvSpPr>
          <p:spPr>
            <a:xfrm>
              <a:off x="6082948" y="3235165"/>
              <a:ext cx="36533" cy="45685"/>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6"/>
            <p:cNvSpPr/>
            <p:nvPr/>
          </p:nvSpPr>
          <p:spPr>
            <a:xfrm>
              <a:off x="4831146" y="2015363"/>
              <a:ext cx="48227" cy="28711"/>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6"/>
            <p:cNvSpPr/>
            <p:nvPr/>
          </p:nvSpPr>
          <p:spPr>
            <a:xfrm>
              <a:off x="6112599" y="2139510"/>
              <a:ext cx="44826" cy="23931"/>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6"/>
            <p:cNvSpPr/>
            <p:nvPr/>
          </p:nvSpPr>
          <p:spPr>
            <a:xfrm>
              <a:off x="5252620" y="2042508"/>
              <a:ext cx="45089" cy="26893"/>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6"/>
            <p:cNvSpPr/>
            <p:nvPr/>
          </p:nvSpPr>
          <p:spPr>
            <a:xfrm>
              <a:off x="5993884" y="3340552"/>
              <a:ext cx="43016" cy="23029"/>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6"/>
            <p:cNvSpPr/>
            <p:nvPr/>
          </p:nvSpPr>
          <p:spPr>
            <a:xfrm>
              <a:off x="4890158" y="2020801"/>
              <a:ext cx="34294" cy="22771"/>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6"/>
            <p:cNvSpPr/>
            <p:nvPr/>
          </p:nvSpPr>
          <p:spPr>
            <a:xfrm>
              <a:off x="3627145" y="2025265"/>
              <a:ext cx="287619" cy="54416"/>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6"/>
            <p:cNvSpPr/>
            <p:nvPr/>
          </p:nvSpPr>
          <p:spPr>
            <a:xfrm>
              <a:off x="2594665" y="1993642"/>
              <a:ext cx="1787277" cy="2176817"/>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6"/>
            <p:cNvSpPr/>
            <p:nvPr/>
          </p:nvSpPr>
          <p:spPr>
            <a:xfrm>
              <a:off x="3340006" y="2051952"/>
              <a:ext cx="156471" cy="52484"/>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6"/>
            <p:cNvSpPr/>
            <p:nvPr/>
          </p:nvSpPr>
          <p:spPr>
            <a:xfrm>
              <a:off x="4204298" y="2205489"/>
              <a:ext cx="118017" cy="54717"/>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6"/>
            <p:cNvSpPr/>
            <p:nvPr/>
          </p:nvSpPr>
          <p:spPr>
            <a:xfrm>
              <a:off x="3269051" y="2886393"/>
              <a:ext cx="145731" cy="6475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6"/>
            <p:cNvSpPr/>
            <p:nvPr/>
          </p:nvSpPr>
          <p:spPr>
            <a:xfrm>
              <a:off x="3505555" y="2034337"/>
              <a:ext cx="89584" cy="64134"/>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6"/>
            <p:cNvSpPr/>
            <p:nvPr/>
          </p:nvSpPr>
          <p:spPr>
            <a:xfrm>
              <a:off x="3399488" y="2940453"/>
              <a:ext cx="91256" cy="42336"/>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6"/>
            <p:cNvSpPr/>
            <p:nvPr/>
          </p:nvSpPr>
          <p:spPr>
            <a:xfrm>
              <a:off x="3528488" y="2220113"/>
              <a:ext cx="71670" cy="36941"/>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6"/>
            <p:cNvSpPr/>
            <p:nvPr/>
          </p:nvSpPr>
          <p:spPr>
            <a:xfrm>
              <a:off x="3454187" y="2040175"/>
              <a:ext cx="52111" cy="25662"/>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6"/>
            <p:cNvSpPr/>
            <p:nvPr/>
          </p:nvSpPr>
          <p:spPr>
            <a:xfrm>
              <a:off x="3499818" y="2960958"/>
              <a:ext cx="32746" cy="25376"/>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6"/>
            <p:cNvSpPr/>
            <p:nvPr/>
          </p:nvSpPr>
          <p:spPr>
            <a:xfrm>
              <a:off x="3717923" y="4100457"/>
              <a:ext cx="34653" cy="22456"/>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6"/>
            <p:cNvSpPr/>
            <p:nvPr/>
          </p:nvSpPr>
          <p:spPr>
            <a:xfrm>
              <a:off x="3352668" y="2964435"/>
              <a:ext cx="31059" cy="21912"/>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6"/>
            <p:cNvSpPr/>
            <p:nvPr/>
          </p:nvSpPr>
          <p:spPr>
            <a:xfrm>
              <a:off x="6361323" y="3387358"/>
              <a:ext cx="26194" cy="30657"/>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6"/>
            <p:cNvSpPr/>
            <p:nvPr/>
          </p:nvSpPr>
          <p:spPr>
            <a:xfrm>
              <a:off x="4838555" y="2166010"/>
              <a:ext cx="30354" cy="21698"/>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6"/>
            <p:cNvSpPr/>
            <p:nvPr/>
          </p:nvSpPr>
          <p:spPr>
            <a:xfrm>
              <a:off x="5962049" y="3347650"/>
              <a:ext cx="27714" cy="21369"/>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6"/>
            <p:cNvSpPr/>
            <p:nvPr/>
          </p:nvSpPr>
          <p:spPr>
            <a:xfrm>
              <a:off x="6159363" y="2532526"/>
              <a:ext cx="25475" cy="2416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6"/>
            <p:cNvSpPr/>
            <p:nvPr/>
          </p:nvSpPr>
          <p:spPr>
            <a:xfrm>
              <a:off x="4429093" y="2569530"/>
              <a:ext cx="29635" cy="7223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6"/>
            <p:cNvSpPr/>
            <p:nvPr/>
          </p:nvSpPr>
          <p:spPr>
            <a:xfrm>
              <a:off x="4627611" y="2687480"/>
              <a:ext cx="51848" cy="25992"/>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6"/>
            <p:cNvSpPr/>
            <p:nvPr/>
          </p:nvSpPr>
          <p:spPr>
            <a:xfrm>
              <a:off x="4746823" y="2694578"/>
              <a:ext cx="27963" cy="21526"/>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6"/>
            <p:cNvSpPr/>
            <p:nvPr/>
          </p:nvSpPr>
          <p:spPr>
            <a:xfrm>
              <a:off x="4354337" y="2616993"/>
              <a:ext cx="24839" cy="2185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5" name="Google Shape;1825;p46"/>
          <p:cNvSpPr txBox="1"/>
          <p:nvPr/>
        </p:nvSpPr>
        <p:spPr>
          <a:xfrm>
            <a:off x="717213" y="2907931"/>
            <a:ext cx="1828800" cy="48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Poppins"/>
                <a:ea typeface="Poppins"/>
                <a:cs typeface="Poppins"/>
                <a:sym typeface="Poppins"/>
              </a:rPr>
              <a:t>Mercury is a very small planet</a:t>
            </a:r>
            <a:endParaRPr>
              <a:solidFill>
                <a:schemeClr val="lt1"/>
              </a:solidFill>
              <a:latin typeface="Poppins"/>
              <a:ea typeface="Poppins"/>
              <a:cs typeface="Poppins"/>
              <a:sym typeface="Poppins"/>
            </a:endParaRPr>
          </a:p>
        </p:txBody>
      </p:sp>
      <p:sp>
        <p:nvSpPr>
          <p:cNvPr id="1826" name="Google Shape;1826;p46"/>
          <p:cNvSpPr txBox="1"/>
          <p:nvPr/>
        </p:nvSpPr>
        <p:spPr>
          <a:xfrm>
            <a:off x="717213" y="2510206"/>
            <a:ext cx="1828800" cy="32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lt1"/>
                </a:solidFill>
                <a:latin typeface="Poppins"/>
                <a:ea typeface="Poppins"/>
                <a:cs typeface="Poppins"/>
                <a:sym typeface="Poppins"/>
              </a:rPr>
              <a:t>Beta</a:t>
            </a:r>
            <a:endParaRPr sz="1800" b="1">
              <a:solidFill>
                <a:schemeClr val="lt1"/>
              </a:solidFill>
              <a:latin typeface="Poppins"/>
              <a:ea typeface="Poppins"/>
              <a:cs typeface="Poppins"/>
              <a:sym typeface="Poppins"/>
            </a:endParaRPr>
          </a:p>
        </p:txBody>
      </p:sp>
      <p:sp>
        <p:nvSpPr>
          <p:cNvPr id="1827" name="Google Shape;1827;p46"/>
          <p:cNvSpPr txBox="1"/>
          <p:nvPr/>
        </p:nvSpPr>
        <p:spPr>
          <a:xfrm>
            <a:off x="717213" y="4123194"/>
            <a:ext cx="1828800" cy="48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Poppins"/>
                <a:ea typeface="Poppins"/>
                <a:cs typeface="Poppins"/>
                <a:sym typeface="Poppins"/>
              </a:rPr>
              <a:t>Jupiter is a very big planet</a:t>
            </a:r>
            <a:endParaRPr>
              <a:solidFill>
                <a:schemeClr val="lt1"/>
              </a:solidFill>
              <a:latin typeface="Poppins"/>
              <a:ea typeface="Poppins"/>
              <a:cs typeface="Poppins"/>
              <a:sym typeface="Poppins"/>
            </a:endParaRPr>
          </a:p>
        </p:txBody>
      </p:sp>
      <p:sp>
        <p:nvSpPr>
          <p:cNvPr id="1828" name="Google Shape;1828;p46"/>
          <p:cNvSpPr txBox="1"/>
          <p:nvPr/>
        </p:nvSpPr>
        <p:spPr>
          <a:xfrm>
            <a:off x="717213" y="3725469"/>
            <a:ext cx="1828800" cy="32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lt1"/>
                </a:solidFill>
                <a:latin typeface="Poppins"/>
                <a:ea typeface="Poppins"/>
                <a:cs typeface="Poppins"/>
                <a:sym typeface="Poppins"/>
              </a:rPr>
              <a:t>Gamma</a:t>
            </a:r>
            <a:endParaRPr sz="1800" b="1">
              <a:solidFill>
                <a:schemeClr val="lt1"/>
              </a:solidFill>
              <a:latin typeface="Poppins"/>
              <a:ea typeface="Poppins"/>
              <a:cs typeface="Poppins"/>
              <a:sym typeface="Poppins"/>
            </a:endParaRPr>
          </a:p>
        </p:txBody>
      </p:sp>
      <p:sp>
        <p:nvSpPr>
          <p:cNvPr id="1829" name="Google Shape;1829;p46"/>
          <p:cNvSpPr txBox="1"/>
          <p:nvPr/>
        </p:nvSpPr>
        <p:spPr>
          <a:xfrm>
            <a:off x="6597984" y="2907931"/>
            <a:ext cx="1828800" cy="48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Poppins"/>
                <a:ea typeface="Poppins"/>
                <a:cs typeface="Poppins"/>
                <a:sym typeface="Poppins"/>
              </a:rPr>
              <a:t>Venus has a beautiful name</a:t>
            </a:r>
            <a:endParaRPr>
              <a:solidFill>
                <a:schemeClr val="lt1"/>
              </a:solidFill>
              <a:latin typeface="Poppins"/>
              <a:ea typeface="Poppins"/>
              <a:cs typeface="Poppins"/>
              <a:sym typeface="Poppins"/>
            </a:endParaRPr>
          </a:p>
        </p:txBody>
      </p:sp>
      <p:sp>
        <p:nvSpPr>
          <p:cNvPr id="1830" name="Google Shape;1830;p46"/>
          <p:cNvSpPr txBox="1"/>
          <p:nvPr/>
        </p:nvSpPr>
        <p:spPr>
          <a:xfrm>
            <a:off x="6597984" y="2510206"/>
            <a:ext cx="18288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lt1"/>
                </a:solidFill>
                <a:latin typeface="Poppins"/>
                <a:ea typeface="Poppins"/>
                <a:cs typeface="Poppins"/>
                <a:sym typeface="Poppins"/>
              </a:rPr>
              <a:t>Epsilon</a:t>
            </a:r>
            <a:endParaRPr sz="1800" b="1">
              <a:solidFill>
                <a:schemeClr val="lt1"/>
              </a:solidFill>
              <a:latin typeface="Poppins"/>
              <a:ea typeface="Poppins"/>
              <a:cs typeface="Poppins"/>
              <a:sym typeface="Poppins"/>
            </a:endParaRPr>
          </a:p>
        </p:txBody>
      </p:sp>
      <p:sp>
        <p:nvSpPr>
          <p:cNvPr id="1831" name="Google Shape;1831;p46"/>
          <p:cNvSpPr txBox="1"/>
          <p:nvPr/>
        </p:nvSpPr>
        <p:spPr>
          <a:xfrm>
            <a:off x="6597984" y="4123194"/>
            <a:ext cx="1828800" cy="48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Poppins"/>
                <a:ea typeface="Poppins"/>
                <a:cs typeface="Poppins"/>
                <a:sym typeface="Poppins"/>
              </a:rPr>
              <a:t>Mars is actually a cold place</a:t>
            </a:r>
            <a:endParaRPr>
              <a:solidFill>
                <a:schemeClr val="lt1"/>
              </a:solidFill>
              <a:latin typeface="Poppins"/>
              <a:ea typeface="Poppins"/>
              <a:cs typeface="Poppins"/>
              <a:sym typeface="Poppins"/>
            </a:endParaRPr>
          </a:p>
        </p:txBody>
      </p:sp>
      <p:sp>
        <p:nvSpPr>
          <p:cNvPr id="1832" name="Google Shape;1832;p46"/>
          <p:cNvSpPr txBox="1"/>
          <p:nvPr/>
        </p:nvSpPr>
        <p:spPr>
          <a:xfrm>
            <a:off x="6597984" y="3725469"/>
            <a:ext cx="18288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lt1"/>
                </a:solidFill>
                <a:latin typeface="Poppins"/>
                <a:ea typeface="Poppins"/>
                <a:cs typeface="Poppins"/>
                <a:sym typeface="Poppins"/>
              </a:rPr>
              <a:t>Zeta</a:t>
            </a:r>
            <a:endParaRPr sz="1800" b="1">
              <a:solidFill>
                <a:schemeClr val="lt1"/>
              </a:solidFill>
              <a:latin typeface="Poppins"/>
              <a:ea typeface="Poppins"/>
              <a:cs typeface="Poppins"/>
              <a:sym typeface="Poppins"/>
            </a:endParaRPr>
          </a:p>
        </p:txBody>
      </p:sp>
      <p:sp>
        <p:nvSpPr>
          <p:cNvPr id="1833" name="Google Shape;1833;p46"/>
          <p:cNvSpPr txBox="1"/>
          <p:nvPr/>
        </p:nvSpPr>
        <p:spPr>
          <a:xfrm>
            <a:off x="717213" y="1692669"/>
            <a:ext cx="1828800" cy="48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Poppins"/>
                <a:ea typeface="Poppins"/>
                <a:cs typeface="Poppins"/>
                <a:sym typeface="Poppins"/>
              </a:rPr>
              <a:t>Saturn is a gas giant with rings</a:t>
            </a:r>
            <a:endParaRPr>
              <a:solidFill>
                <a:schemeClr val="lt1"/>
              </a:solidFill>
              <a:latin typeface="Poppins"/>
              <a:ea typeface="Poppins"/>
              <a:cs typeface="Poppins"/>
              <a:sym typeface="Poppins"/>
            </a:endParaRPr>
          </a:p>
        </p:txBody>
      </p:sp>
      <p:sp>
        <p:nvSpPr>
          <p:cNvPr id="1834" name="Google Shape;1834;p46"/>
          <p:cNvSpPr txBox="1"/>
          <p:nvPr/>
        </p:nvSpPr>
        <p:spPr>
          <a:xfrm>
            <a:off x="717213" y="1294944"/>
            <a:ext cx="1828800" cy="32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lt1"/>
                </a:solidFill>
                <a:latin typeface="Poppins"/>
                <a:ea typeface="Poppins"/>
                <a:cs typeface="Poppins"/>
                <a:sym typeface="Poppins"/>
              </a:rPr>
              <a:t>Alpha</a:t>
            </a:r>
            <a:endParaRPr sz="1800" b="1">
              <a:solidFill>
                <a:schemeClr val="lt1"/>
              </a:solidFill>
              <a:latin typeface="Poppins"/>
              <a:ea typeface="Poppins"/>
              <a:cs typeface="Poppins"/>
              <a:sym typeface="Poppins"/>
            </a:endParaRPr>
          </a:p>
        </p:txBody>
      </p:sp>
      <p:sp>
        <p:nvSpPr>
          <p:cNvPr id="1835" name="Google Shape;1835;p46"/>
          <p:cNvSpPr txBox="1"/>
          <p:nvPr/>
        </p:nvSpPr>
        <p:spPr>
          <a:xfrm>
            <a:off x="6597984" y="1692669"/>
            <a:ext cx="1828800" cy="48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Poppins"/>
                <a:ea typeface="Poppins"/>
                <a:cs typeface="Poppins"/>
                <a:sym typeface="Poppins"/>
              </a:rPr>
              <a:t>Earth is where we all live on</a:t>
            </a:r>
            <a:endParaRPr>
              <a:solidFill>
                <a:schemeClr val="lt1"/>
              </a:solidFill>
              <a:latin typeface="Poppins"/>
              <a:ea typeface="Poppins"/>
              <a:cs typeface="Poppins"/>
              <a:sym typeface="Poppins"/>
            </a:endParaRPr>
          </a:p>
        </p:txBody>
      </p:sp>
      <p:sp>
        <p:nvSpPr>
          <p:cNvPr id="1836" name="Google Shape;1836;p46"/>
          <p:cNvSpPr txBox="1"/>
          <p:nvPr/>
        </p:nvSpPr>
        <p:spPr>
          <a:xfrm>
            <a:off x="6597984" y="1294944"/>
            <a:ext cx="18288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lt1"/>
                </a:solidFill>
                <a:latin typeface="Poppins"/>
                <a:ea typeface="Poppins"/>
                <a:cs typeface="Poppins"/>
                <a:sym typeface="Poppins"/>
              </a:rPr>
              <a:t>Delta</a:t>
            </a:r>
            <a:endParaRPr sz="1800" b="1">
              <a:solidFill>
                <a:schemeClr val="lt1"/>
              </a:solidFill>
              <a:latin typeface="Poppins"/>
              <a:ea typeface="Poppins"/>
              <a:cs typeface="Poppins"/>
              <a:sym typeface="Poppins"/>
            </a:endParaRPr>
          </a:p>
        </p:txBody>
      </p:sp>
      <p:cxnSp>
        <p:nvCxnSpPr>
          <p:cNvPr id="1837" name="Google Shape;1837;p46"/>
          <p:cNvCxnSpPr/>
          <p:nvPr/>
        </p:nvCxnSpPr>
        <p:spPr>
          <a:xfrm>
            <a:off x="1421014" y="1654606"/>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1838" name="Google Shape;1838;p46"/>
          <p:cNvCxnSpPr/>
          <p:nvPr/>
        </p:nvCxnSpPr>
        <p:spPr>
          <a:xfrm>
            <a:off x="6674188" y="1654606"/>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1839" name="Google Shape;1839;p46"/>
          <p:cNvCxnSpPr/>
          <p:nvPr/>
        </p:nvCxnSpPr>
        <p:spPr>
          <a:xfrm>
            <a:off x="1421014" y="2869869"/>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1840" name="Google Shape;1840;p46"/>
          <p:cNvCxnSpPr/>
          <p:nvPr/>
        </p:nvCxnSpPr>
        <p:spPr>
          <a:xfrm>
            <a:off x="6674188" y="2869869"/>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1841" name="Google Shape;1841;p46"/>
          <p:cNvCxnSpPr/>
          <p:nvPr/>
        </p:nvCxnSpPr>
        <p:spPr>
          <a:xfrm>
            <a:off x="1421014" y="4085131"/>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1842" name="Google Shape;1842;p46"/>
          <p:cNvCxnSpPr/>
          <p:nvPr/>
        </p:nvCxnSpPr>
        <p:spPr>
          <a:xfrm>
            <a:off x="6674188" y="4085131"/>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1843" name="Google Shape;1843;p46"/>
          <p:cNvCxnSpPr>
            <a:stCxn id="1834" idx="3"/>
          </p:cNvCxnSpPr>
          <p:nvPr/>
        </p:nvCxnSpPr>
        <p:spPr>
          <a:xfrm>
            <a:off x="2546013" y="1455744"/>
            <a:ext cx="738300" cy="801300"/>
          </a:xfrm>
          <a:prstGeom prst="bentConnector2">
            <a:avLst/>
          </a:prstGeom>
          <a:noFill/>
          <a:ln w="9525" cap="flat" cmpd="sng">
            <a:solidFill>
              <a:schemeClr val="dk1"/>
            </a:solidFill>
            <a:prstDash val="solid"/>
            <a:round/>
            <a:headEnd type="none" w="med" len="med"/>
            <a:tailEnd type="diamond" w="med" len="med"/>
          </a:ln>
        </p:spPr>
      </p:cxnSp>
      <p:cxnSp>
        <p:nvCxnSpPr>
          <p:cNvPr id="1844" name="Google Shape;1844;p46"/>
          <p:cNvCxnSpPr>
            <a:stCxn id="1826" idx="3"/>
          </p:cNvCxnSpPr>
          <p:nvPr/>
        </p:nvCxnSpPr>
        <p:spPr>
          <a:xfrm>
            <a:off x="2546013" y="2671006"/>
            <a:ext cx="930300" cy="349800"/>
          </a:xfrm>
          <a:prstGeom prst="bentConnector3">
            <a:avLst>
              <a:gd name="adj1" fmla="val 50000"/>
            </a:avLst>
          </a:prstGeom>
          <a:noFill/>
          <a:ln w="9525" cap="flat" cmpd="sng">
            <a:solidFill>
              <a:schemeClr val="dk1"/>
            </a:solidFill>
            <a:prstDash val="solid"/>
            <a:round/>
            <a:headEnd type="none" w="med" len="med"/>
            <a:tailEnd type="diamond" w="med" len="med"/>
          </a:ln>
        </p:spPr>
      </p:cxnSp>
      <p:cxnSp>
        <p:nvCxnSpPr>
          <p:cNvPr id="1845" name="Google Shape;1845;p46"/>
          <p:cNvCxnSpPr>
            <a:stCxn id="1828" idx="3"/>
          </p:cNvCxnSpPr>
          <p:nvPr/>
        </p:nvCxnSpPr>
        <p:spPr>
          <a:xfrm rot="10800000" flipH="1">
            <a:off x="2546013" y="3419469"/>
            <a:ext cx="1074300" cy="466800"/>
          </a:xfrm>
          <a:prstGeom prst="bentConnector3">
            <a:avLst>
              <a:gd name="adj1" fmla="val 50000"/>
            </a:avLst>
          </a:prstGeom>
          <a:noFill/>
          <a:ln w="9525" cap="flat" cmpd="sng">
            <a:solidFill>
              <a:schemeClr val="dk1"/>
            </a:solidFill>
            <a:prstDash val="solid"/>
            <a:round/>
            <a:headEnd type="none" w="med" len="med"/>
            <a:tailEnd type="diamond" w="med" len="med"/>
          </a:ln>
        </p:spPr>
      </p:cxnSp>
      <p:cxnSp>
        <p:nvCxnSpPr>
          <p:cNvPr id="1846" name="Google Shape;1846;p46"/>
          <p:cNvCxnSpPr>
            <a:stCxn id="1836" idx="1"/>
          </p:cNvCxnSpPr>
          <p:nvPr/>
        </p:nvCxnSpPr>
        <p:spPr>
          <a:xfrm flipH="1">
            <a:off x="4422384" y="1455744"/>
            <a:ext cx="2175600" cy="743700"/>
          </a:xfrm>
          <a:prstGeom prst="bentConnector3">
            <a:avLst>
              <a:gd name="adj1" fmla="val 50000"/>
            </a:avLst>
          </a:prstGeom>
          <a:noFill/>
          <a:ln w="9525" cap="flat" cmpd="sng">
            <a:solidFill>
              <a:schemeClr val="dk1"/>
            </a:solidFill>
            <a:prstDash val="solid"/>
            <a:round/>
            <a:headEnd type="none" w="med" len="med"/>
            <a:tailEnd type="diamond" w="med" len="med"/>
          </a:ln>
        </p:spPr>
      </p:cxnSp>
      <p:cxnSp>
        <p:nvCxnSpPr>
          <p:cNvPr id="1847" name="Google Shape;1847;p46"/>
          <p:cNvCxnSpPr>
            <a:stCxn id="1830" idx="1"/>
          </p:cNvCxnSpPr>
          <p:nvPr/>
        </p:nvCxnSpPr>
        <p:spPr>
          <a:xfrm rot="10800000">
            <a:off x="5661384" y="2482906"/>
            <a:ext cx="936600" cy="188100"/>
          </a:xfrm>
          <a:prstGeom prst="bentConnector3">
            <a:avLst>
              <a:gd name="adj1" fmla="val 50000"/>
            </a:avLst>
          </a:prstGeom>
          <a:noFill/>
          <a:ln w="9525" cap="flat" cmpd="sng">
            <a:solidFill>
              <a:schemeClr val="dk1"/>
            </a:solidFill>
            <a:prstDash val="solid"/>
            <a:round/>
            <a:headEnd type="none" w="med" len="med"/>
            <a:tailEnd type="diamond" w="med" len="med"/>
          </a:ln>
        </p:spPr>
      </p:cxnSp>
      <p:cxnSp>
        <p:nvCxnSpPr>
          <p:cNvPr id="1848" name="Google Shape;1848;p46"/>
          <p:cNvCxnSpPr>
            <a:stCxn id="1832" idx="1"/>
          </p:cNvCxnSpPr>
          <p:nvPr/>
        </p:nvCxnSpPr>
        <p:spPr>
          <a:xfrm rot="10800000">
            <a:off x="4619484" y="3381069"/>
            <a:ext cx="1978500" cy="505200"/>
          </a:xfrm>
          <a:prstGeom prst="bentConnector3">
            <a:avLst>
              <a:gd name="adj1" fmla="val 60199"/>
            </a:avLst>
          </a:prstGeom>
          <a:noFill/>
          <a:ln w="9525" cap="flat" cmpd="sng">
            <a:solidFill>
              <a:schemeClr val="dk1"/>
            </a:solidFill>
            <a:prstDash val="solid"/>
            <a:round/>
            <a:headEnd type="none" w="med" len="med"/>
            <a:tailEnd type="diamond"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52"/>
        <p:cNvGrpSpPr/>
        <p:nvPr/>
      </p:nvGrpSpPr>
      <p:grpSpPr>
        <a:xfrm>
          <a:off x="0" y="0"/>
          <a:ext cx="0" cy="0"/>
          <a:chOff x="0" y="0"/>
          <a:chExt cx="0" cy="0"/>
        </a:xfrm>
      </p:grpSpPr>
      <p:sp>
        <p:nvSpPr>
          <p:cNvPr id="1853" name="Google Shape;1853;p47"/>
          <p:cNvSpPr txBox="1">
            <a:spLocks noGrp="1"/>
          </p:cNvSpPr>
          <p:nvPr>
            <p:ph type="body" idx="1"/>
          </p:nvPr>
        </p:nvSpPr>
        <p:spPr>
          <a:xfrm>
            <a:off x="713100" y="1337250"/>
            <a:ext cx="2743200" cy="246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 picture is worth a thousand words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7"/>
        <p:cNvGrpSpPr/>
        <p:nvPr/>
      </p:nvGrpSpPr>
      <p:grpSpPr>
        <a:xfrm>
          <a:off x="0" y="0"/>
          <a:ext cx="0" cy="0"/>
          <a:chOff x="0" y="0"/>
          <a:chExt cx="0" cy="0"/>
        </a:xfrm>
      </p:grpSpPr>
      <p:sp>
        <p:nvSpPr>
          <p:cNvPr id="1858" name="Google Shape;1858;p48"/>
          <p:cNvSpPr/>
          <p:nvPr/>
        </p:nvSpPr>
        <p:spPr>
          <a:xfrm>
            <a:off x="3527699" y="1140901"/>
            <a:ext cx="2088600" cy="20886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8"/>
          <p:cNvSpPr txBox="1">
            <a:spLocks noGrp="1"/>
          </p:cNvSpPr>
          <p:nvPr>
            <p:ph type="title"/>
          </p:nvPr>
        </p:nvSpPr>
        <p:spPr>
          <a:xfrm>
            <a:off x="713100" y="463325"/>
            <a:ext cx="77178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Vaccination graph</a:t>
            </a:r>
            <a:endParaRPr/>
          </a:p>
        </p:txBody>
      </p:sp>
      <p:sp>
        <p:nvSpPr>
          <p:cNvPr id="1860" name="Google Shape;1860;p48"/>
          <p:cNvSpPr txBox="1"/>
          <p:nvPr/>
        </p:nvSpPr>
        <p:spPr>
          <a:xfrm>
            <a:off x="713100" y="4421100"/>
            <a:ext cx="7686900" cy="1830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100">
                <a:solidFill>
                  <a:schemeClr val="lt1"/>
                </a:solidFill>
                <a:latin typeface="Poppins"/>
                <a:ea typeface="Poppins"/>
                <a:cs typeface="Poppins"/>
                <a:sym typeface="Poppins"/>
              </a:rPr>
              <a:t>Follow the link in the graph to modify its data and then paste the new one here. </a:t>
            </a:r>
            <a:r>
              <a:rPr lang="en" sz="1100" b="1">
                <a:solidFill>
                  <a:schemeClr val="lt1"/>
                </a:solidFill>
                <a:uFill>
                  <a:noFill/>
                </a:uFill>
                <a:latin typeface="Poppins"/>
                <a:ea typeface="Poppins"/>
                <a:cs typeface="Poppins"/>
                <a:sym typeface="Poppins"/>
                <a:hlinkClick r:id="rId3">
                  <a:extLst>
                    <a:ext uri="{A12FA001-AC4F-418D-AE19-62706E023703}">
                      <ahyp:hlinkClr xmlns:ahyp="http://schemas.microsoft.com/office/drawing/2018/hyperlinkcolor" val="tx"/>
                    </a:ext>
                  </a:extLst>
                </a:hlinkClick>
              </a:rPr>
              <a:t>For more info, click here</a:t>
            </a:r>
            <a:endParaRPr sz="1100" b="1">
              <a:solidFill>
                <a:schemeClr val="lt1"/>
              </a:solidFill>
              <a:latin typeface="Poppins"/>
              <a:ea typeface="Poppins"/>
              <a:cs typeface="Poppins"/>
              <a:sym typeface="Poppins"/>
            </a:endParaRPr>
          </a:p>
        </p:txBody>
      </p:sp>
      <p:sp>
        <p:nvSpPr>
          <p:cNvPr id="1861" name="Google Shape;1861;p48"/>
          <p:cNvSpPr txBox="1"/>
          <p:nvPr/>
        </p:nvSpPr>
        <p:spPr>
          <a:xfrm>
            <a:off x="6602100" y="2123859"/>
            <a:ext cx="1828800" cy="548700"/>
          </a:xfrm>
          <a:prstGeom prst="rect">
            <a:avLst/>
          </a:prstGeom>
          <a:noFill/>
          <a:ln>
            <a:noFill/>
          </a:ln>
        </p:spPr>
        <p:txBody>
          <a:bodyPr spcFirstLastPara="1" wrap="square" lIns="91425" tIns="91425" rIns="0" bIns="91425" anchor="ctr" anchorCtr="0">
            <a:noAutofit/>
          </a:bodyPr>
          <a:lstStyle/>
          <a:p>
            <a:pPr marL="0" lvl="0" indent="0" algn="l" rtl="0">
              <a:spcBef>
                <a:spcPts val="0"/>
              </a:spcBef>
              <a:spcAft>
                <a:spcPts val="0"/>
              </a:spcAft>
              <a:buNone/>
            </a:pPr>
            <a:r>
              <a:rPr lang="en">
                <a:solidFill>
                  <a:schemeClr val="lt1"/>
                </a:solidFill>
                <a:latin typeface="Poppins"/>
                <a:ea typeface="Poppins"/>
                <a:cs typeface="Poppins"/>
                <a:sym typeface="Poppins"/>
              </a:rPr>
              <a:t>Mercury is a very small planet</a:t>
            </a:r>
            <a:endParaRPr>
              <a:solidFill>
                <a:schemeClr val="lt1"/>
              </a:solidFill>
              <a:latin typeface="Poppins"/>
              <a:ea typeface="Poppins"/>
              <a:cs typeface="Poppins"/>
              <a:sym typeface="Poppins"/>
            </a:endParaRPr>
          </a:p>
        </p:txBody>
      </p:sp>
      <p:sp>
        <p:nvSpPr>
          <p:cNvPr id="1862" name="Google Shape;1862;p48"/>
          <p:cNvSpPr txBox="1"/>
          <p:nvPr/>
        </p:nvSpPr>
        <p:spPr>
          <a:xfrm>
            <a:off x="6602100" y="1617693"/>
            <a:ext cx="1828800" cy="393900"/>
          </a:xfrm>
          <a:prstGeom prst="rect">
            <a:avLst/>
          </a:prstGeom>
          <a:noFill/>
          <a:ln>
            <a:noFill/>
          </a:ln>
        </p:spPr>
        <p:txBody>
          <a:bodyPr spcFirstLastPara="1" wrap="square" lIns="91425" tIns="91425" rIns="0" bIns="91425" anchor="ctr" anchorCtr="0">
            <a:noAutofit/>
          </a:bodyPr>
          <a:lstStyle/>
          <a:p>
            <a:pPr marL="0" lvl="0" indent="0" algn="l" rtl="0">
              <a:spcBef>
                <a:spcPts val="0"/>
              </a:spcBef>
              <a:spcAft>
                <a:spcPts val="0"/>
              </a:spcAft>
              <a:buNone/>
            </a:pPr>
            <a:r>
              <a:rPr lang="en" sz="1800" b="1">
                <a:solidFill>
                  <a:schemeClr val="lt1"/>
                </a:solidFill>
                <a:latin typeface="Poppins"/>
                <a:ea typeface="Poppins"/>
                <a:cs typeface="Poppins"/>
                <a:sym typeface="Poppins"/>
              </a:rPr>
              <a:t>Dose 1</a:t>
            </a:r>
            <a:endParaRPr sz="1800" b="1">
              <a:solidFill>
                <a:schemeClr val="lt1"/>
              </a:solidFill>
              <a:latin typeface="Poppins"/>
              <a:ea typeface="Poppins"/>
              <a:cs typeface="Poppins"/>
              <a:sym typeface="Poppins"/>
            </a:endParaRPr>
          </a:p>
        </p:txBody>
      </p:sp>
      <p:sp>
        <p:nvSpPr>
          <p:cNvPr id="1863" name="Google Shape;1863;p48"/>
          <p:cNvSpPr txBox="1"/>
          <p:nvPr/>
        </p:nvSpPr>
        <p:spPr>
          <a:xfrm>
            <a:off x="713101" y="2123850"/>
            <a:ext cx="1828800" cy="548700"/>
          </a:xfrm>
          <a:prstGeom prst="rect">
            <a:avLst/>
          </a:prstGeom>
          <a:noFill/>
          <a:ln>
            <a:noFill/>
          </a:ln>
        </p:spPr>
        <p:txBody>
          <a:bodyPr spcFirstLastPara="1" wrap="square" lIns="0" tIns="91425" rIns="91425" bIns="91425" anchor="ctr" anchorCtr="0">
            <a:noAutofit/>
          </a:bodyPr>
          <a:lstStyle/>
          <a:p>
            <a:pPr marL="0" lvl="0" indent="0" algn="r" rtl="0">
              <a:spcBef>
                <a:spcPts val="0"/>
              </a:spcBef>
              <a:spcAft>
                <a:spcPts val="0"/>
              </a:spcAft>
              <a:buNone/>
            </a:pPr>
            <a:r>
              <a:rPr lang="en">
                <a:solidFill>
                  <a:schemeClr val="lt1"/>
                </a:solidFill>
                <a:latin typeface="Poppins"/>
                <a:ea typeface="Poppins"/>
                <a:cs typeface="Poppins"/>
                <a:sym typeface="Poppins"/>
              </a:rPr>
              <a:t>Jupiter is a very big planet</a:t>
            </a:r>
            <a:endParaRPr>
              <a:solidFill>
                <a:schemeClr val="lt1"/>
              </a:solidFill>
              <a:latin typeface="Poppins"/>
              <a:ea typeface="Poppins"/>
              <a:cs typeface="Poppins"/>
              <a:sym typeface="Poppins"/>
            </a:endParaRPr>
          </a:p>
        </p:txBody>
      </p:sp>
      <p:sp>
        <p:nvSpPr>
          <p:cNvPr id="1864" name="Google Shape;1864;p48"/>
          <p:cNvSpPr txBox="1"/>
          <p:nvPr/>
        </p:nvSpPr>
        <p:spPr>
          <a:xfrm>
            <a:off x="713101" y="1617687"/>
            <a:ext cx="1828800" cy="393900"/>
          </a:xfrm>
          <a:prstGeom prst="rect">
            <a:avLst/>
          </a:prstGeom>
          <a:noFill/>
          <a:ln>
            <a:noFill/>
          </a:ln>
        </p:spPr>
        <p:txBody>
          <a:bodyPr spcFirstLastPara="1" wrap="square" lIns="0" tIns="91425" rIns="91425" bIns="91425" anchor="ctr" anchorCtr="0">
            <a:noAutofit/>
          </a:bodyPr>
          <a:lstStyle/>
          <a:p>
            <a:pPr marL="0" lvl="0" indent="0" algn="r" rtl="0">
              <a:spcBef>
                <a:spcPts val="0"/>
              </a:spcBef>
              <a:spcAft>
                <a:spcPts val="0"/>
              </a:spcAft>
              <a:buNone/>
            </a:pPr>
            <a:r>
              <a:rPr lang="en" sz="1800" b="1">
                <a:solidFill>
                  <a:schemeClr val="lt1"/>
                </a:solidFill>
                <a:latin typeface="Poppins"/>
                <a:ea typeface="Poppins"/>
                <a:cs typeface="Poppins"/>
                <a:sym typeface="Poppins"/>
              </a:rPr>
              <a:t>Dose 2</a:t>
            </a:r>
            <a:endParaRPr sz="1800" b="1">
              <a:solidFill>
                <a:schemeClr val="lt1"/>
              </a:solidFill>
              <a:latin typeface="Poppins"/>
              <a:ea typeface="Poppins"/>
              <a:cs typeface="Poppins"/>
              <a:sym typeface="Poppins"/>
            </a:endParaRPr>
          </a:p>
        </p:txBody>
      </p:sp>
      <p:cxnSp>
        <p:nvCxnSpPr>
          <p:cNvPr id="1865" name="Google Shape;1865;p48"/>
          <p:cNvCxnSpPr/>
          <p:nvPr/>
        </p:nvCxnSpPr>
        <p:spPr>
          <a:xfrm>
            <a:off x="1416901" y="2067718"/>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1866" name="Google Shape;1866;p48"/>
          <p:cNvCxnSpPr/>
          <p:nvPr/>
        </p:nvCxnSpPr>
        <p:spPr>
          <a:xfrm>
            <a:off x="6678300" y="2067726"/>
            <a:ext cx="1048800" cy="0"/>
          </a:xfrm>
          <a:prstGeom prst="straightConnector1">
            <a:avLst/>
          </a:prstGeom>
          <a:noFill/>
          <a:ln w="9525" cap="flat" cmpd="sng">
            <a:solidFill>
              <a:schemeClr val="dk1"/>
            </a:solidFill>
            <a:prstDash val="solid"/>
            <a:round/>
            <a:headEnd type="none" w="med" len="med"/>
            <a:tailEnd type="none" w="med" len="med"/>
          </a:ln>
        </p:spPr>
      </p:cxnSp>
      <p:sp>
        <p:nvSpPr>
          <p:cNvPr id="1867" name="Google Shape;1867;p48"/>
          <p:cNvSpPr txBox="1"/>
          <p:nvPr/>
        </p:nvSpPr>
        <p:spPr>
          <a:xfrm>
            <a:off x="3337500" y="3767553"/>
            <a:ext cx="2469000" cy="548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lt1"/>
                </a:solidFill>
                <a:latin typeface="Poppins"/>
                <a:ea typeface="Poppins"/>
                <a:cs typeface="Poppins"/>
                <a:sym typeface="Poppins"/>
              </a:rPr>
              <a:t>Jupiter is the biggest planet in the Solar System</a:t>
            </a:r>
            <a:endParaRPr>
              <a:solidFill>
                <a:schemeClr val="lt1"/>
              </a:solidFill>
              <a:latin typeface="Poppins"/>
              <a:ea typeface="Poppins"/>
              <a:cs typeface="Poppins"/>
              <a:sym typeface="Poppins"/>
            </a:endParaRPr>
          </a:p>
        </p:txBody>
      </p:sp>
      <p:sp>
        <p:nvSpPr>
          <p:cNvPr id="1868" name="Google Shape;1868;p48"/>
          <p:cNvSpPr txBox="1"/>
          <p:nvPr/>
        </p:nvSpPr>
        <p:spPr>
          <a:xfrm>
            <a:off x="3337500" y="3373650"/>
            <a:ext cx="2469000" cy="274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lt1"/>
                </a:solidFill>
                <a:latin typeface="Poppins"/>
                <a:ea typeface="Poppins"/>
                <a:cs typeface="Poppins"/>
                <a:sym typeface="Poppins"/>
              </a:rPr>
              <a:t>Non vaccinated</a:t>
            </a:r>
            <a:endParaRPr sz="1800" b="1">
              <a:solidFill>
                <a:schemeClr val="lt1"/>
              </a:solidFill>
              <a:latin typeface="Poppins"/>
              <a:ea typeface="Poppins"/>
              <a:cs typeface="Poppins"/>
              <a:sym typeface="Poppins"/>
            </a:endParaRPr>
          </a:p>
        </p:txBody>
      </p:sp>
      <p:cxnSp>
        <p:nvCxnSpPr>
          <p:cNvPr id="1869" name="Google Shape;1869;p48"/>
          <p:cNvCxnSpPr/>
          <p:nvPr/>
        </p:nvCxnSpPr>
        <p:spPr>
          <a:xfrm>
            <a:off x="4047600" y="3707702"/>
            <a:ext cx="1048800" cy="0"/>
          </a:xfrm>
          <a:prstGeom prst="straightConnector1">
            <a:avLst/>
          </a:prstGeom>
          <a:noFill/>
          <a:ln w="9525" cap="flat" cmpd="sng">
            <a:solidFill>
              <a:schemeClr val="dk1"/>
            </a:solidFill>
            <a:prstDash val="solid"/>
            <a:round/>
            <a:headEnd type="none" w="med" len="med"/>
            <a:tailEnd type="none" w="med" len="med"/>
          </a:ln>
        </p:spPr>
      </p:cxnSp>
      <p:pic>
        <p:nvPicPr>
          <p:cNvPr id="1870" name="Google Shape;1870;p48" title="Chart">
            <a:hlinkClick r:id="rId4"/>
          </p:cNvPr>
          <p:cNvPicPr preferRelativeResize="0"/>
          <p:nvPr/>
        </p:nvPicPr>
        <p:blipFill>
          <a:blip r:embed="rId5">
            <a:alphaModFix/>
          </a:blip>
          <a:stretch>
            <a:fillRect/>
          </a:stretch>
        </p:blipFill>
        <p:spPr>
          <a:xfrm>
            <a:off x="3538726" y="1149125"/>
            <a:ext cx="2066539" cy="2072124"/>
          </a:xfrm>
          <a:prstGeom prst="rect">
            <a:avLst/>
          </a:prstGeom>
          <a:noFill/>
          <a:ln>
            <a:noFill/>
          </a:ln>
        </p:spPr>
      </p:pic>
      <p:cxnSp>
        <p:nvCxnSpPr>
          <p:cNvPr id="1871" name="Google Shape;1871;p48"/>
          <p:cNvCxnSpPr>
            <a:stCxn id="1864" idx="3"/>
          </p:cNvCxnSpPr>
          <p:nvPr/>
        </p:nvCxnSpPr>
        <p:spPr>
          <a:xfrm>
            <a:off x="2541901" y="1814637"/>
            <a:ext cx="1521000" cy="310200"/>
          </a:xfrm>
          <a:prstGeom prst="bentConnector3">
            <a:avLst>
              <a:gd name="adj1" fmla="val 50000"/>
            </a:avLst>
          </a:prstGeom>
          <a:noFill/>
          <a:ln w="9525" cap="flat" cmpd="sng">
            <a:solidFill>
              <a:schemeClr val="dk1"/>
            </a:solidFill>
            <a:prstDash val="solid"/>
            <a:round/>
            <a:headEnd type="none" w="med" len="med"/>
            <a:tailEnd type="diamond" w="med" len="med"/>
          </a:ln>
        </p:spPr>
      </p:cxnSp>
      <p:cxnSp>
        <p:nvCxnSpPr>
          <p:cNvPr id="1872" name="Google Shape;1872;p48"/>
          <p:cNvCxnSpPr>
            <a:stCxn id="1862" idx="1"/>
          </p:cNvCxnSpPr>
          <p:nvPr/>
        </p:nvCxnSpPr>
        <p:spPr>
          <a:xfrm rot="10800000">
            <a:off x="4945800" y="1592343"/>
            <a:ext cx="1656300" cy="222300"/>
          </a:xfrm>
          <a:prstGeom prst="bentConnector3">
            <a:avLst>
              <a:gd name="adj1" fmla="val 50000"/>
            </a:avLst>
          </a:prstGeom>
          <a:noFill/>
          <a:ln w="9525" cap="flat" cmpd="sng">
            <a:solidFill>
              <a:schemeClr val="dk1"/>
            </a:solidFill>
            <a:prstDash val="solid"/>
            <a:round/>
            <a:headEnd type="none" w="med" len="med"/>
            <a:tailEnd type="diamond" w="med" len="med"/>
          </a:ln>
        </p:spPr>
      </p:cxnSp>
      <p:cxnSp>
        <p:nvCxnSpPr>
          <p:cNvPr id="1873" name="Google Shape;1873;p48"/>
          <p:cNvCxnSpPr>
            <a:stCxn id="1868" idx="0"/>
          </p:cNvCxnSpPr>
          <p:nvPr/>
        </p:nvCxnSpPr>
        <p:spPr>
          <a:xfrm rot="5400000" flipH="1">
            <a:off x="3602400" y="2404050"/>
            <a:ext cx="1765800" cy="173400"/>
          </a:xfrm>
          <a:prstGeom prst="bentConnector3">
            <a:avLst>
              <a:gd name="adj1" fmla="val 45700"/>
            </a:avLst>
          </a:prstGeom>
          <a:noFill/>
          <a:ln w="9525" cap="flat" cmpd="sng">
            <a:solidFill>
              <a:schemeClr val="dk1"/>
            </a:solidFill>
            <a:prstDash val="solid"/>
            <a:round/>
            <a:headEnd type="none" w="med" len="med"/>
            <a:tailEnd type="diamond"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7"/>
        <p:cNvGrpSpPr/>
        <p:nvPr/>
      </p:nvGrpSpPr>
      <p:grpSpPr>
        <a:xfrm>
          <a:off x="0" y="0"/>
          <a:ext cx="0" cy="0"/>
          <a:chOff x="0" y="0"/>
          <a:chExt cx="0" cy="0"/>
        </a:xfrm>
      </p:grpSpPr>
      <p:sp>
        <p:nvSpPr>
          <p:cNvPr id="1878" name="Google Shape;1878;p49"/>
          <p:cNvSpPr txBox="1">
            <a:spLocks noGrp="1"/>
          </p:cNvSpPr>
          <p:nvPr>
            <p:ph type="title"/>
          </p:nvPr>
        </p:nvSpPr>
        <p:spPr>
          <a:xfrm>
            <a:off x="713100" y="2162975"/>
            <a:ext cx="4755000" cy="9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Discussion</a:t>
            </a:r>
            <a:endParaRPr/>
          </a:p>
        </p:txBody>
      </p:sp>
      <p:sp>
        <p:nvSpPr>
          <p:cNvPr id="1879" name="Google Shape;1879;p49"/>
          <p:cNvSpPr txBox="1">
            <a:spLocks noGrp="1"/>
          </p:cNvSpPr>
          <p:nvPr>
            <p:ph type="title" idx="2"/>
          </p:nvPr>
        </p:nvSpPr>
        <p:spPr>
          <a:xfrm>
            <a:off x="713100" y="1248581"/>
            <a:ext cx="1463100" cy="9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02</a:t>
            </a:r>
            <a:endParaRPr/>
          </a:p>
        </p:txBody>
      </p:sp>
      <p:sp>
        <p:nvSpPr>
          <p:cNvPr id="1880" name="Google Shape;1880;p49"/>
          <p:cNvSpPr txBox="1">
            <a:spLocks noGrp="1"/>
          </p:cNvSpPr>
          <p:nvPr>
            <p:ph type="subTitle" idx="1"/>
          </p:nvPr>
        </p:nvSpPr>
        <p:spPr>
          <a:xfrm>
            <a:off x="713250" y="3610675"/>
            <a:ext cx="47550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enter a subtitle here if you need it</a:t>
            </a:r>
            <a:endParaRPr/>
          </a:p>
        </p:txBody>
      </p:sp>
      <p:sp>
        <p:nvSpPr>
          <p:cNvPr id="1881" name="Google Shape;1881;p49"/>
          <p:cNvSpPr/>
          <p:nvPr/>
        </p:nvSpPr>
        <p:spPr>
          <a:xfrm>
            <a:off x="2957100" y="3303175"/>
            <a:ext cx="267300" cy="231300"/>
          </a:xfrm>
          <a:prstGeom prst="triangle">
            <a:avLst>
              <a:gd name="adj" fmla="val 5000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2" name="Google Shape;1882;p49"/>
          <p:cNvGrpSpPr/>
          <p:nvPr/>
        </p:nvGrpSpPr>
        <p:grpSpPr>
          <a:xfrm>
            <a:off x="1450417" y="82286"/>
            <a:ext cx="947642" cy="914426"/>
            <a:chOff x="4464792" y="1820248"/>
            <a:chExt cx="947642" cy="914426"/>
          </a:xfrm>
        </p:grpSpPr>
        <p:sp>
          <p:nvSpPr>
            <p:cNvPr id="1883" name="Google Shape;1883;p49"/>
            <p:cNvSpPr/>
            <p:nvPr/>
          </p:nvSpPr>
          <p:spPr>
            <a:xfrm>
              <a:off x="4464792" y="1820248"/>
              <a:ext cx="947642" cy="914426"/>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4" name="Google Shape;1884;p49"/>
            <p:cNvGrpSpPr/>
            <p:nvPr/>
          </p:nvGrpSpPr>
          <p:grpSpPr>
            <a:xfrm>
              <a:off x="4550464" y="1893588"/>
              <a:ext cx="775916" cy="767964"/>
              <a:chOff x="1368075" y="1017775"/>
              <a:chExt cx="487875" cy="487875"/>
            </a:xfrm>
          </p:grpSpPr>
          <p:sp>
            <p:nvSpPr>
              <p:cNvPr id="1885" name="Google Shape;1885;p49"/>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9"/>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9"/>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9"/>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9"/>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9"/>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9"/>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9"/>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9"/>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9"/>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9"/>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9"/>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9"/>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9"/>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9"/>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9"/>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9"/>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9"/>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9"/>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9"/>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9"/>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9"/>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9"/>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9"/>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9"/>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9"/>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9"/>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9"/>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9"/>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9"/>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9"/>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9"/>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9"/>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9"/>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9"/>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9"/>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9"/>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9"/>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9"/>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9"/>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9"/>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9"/>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7" name="Google Shape;1927;p49"/>
          <p:cNvGrpSpPr/>
          <p:nvPr/>
        </p:nvGrpSpPr>
        <p:grpSpPr>
          <a:xfrm>
            <a:off x="6516917" y="3862023"/>
            <a:ext cx="947642" cy="914426"/>
            <a:chOff x="4464792" y="1820248"/>
            <a:chExt cx="947642" cy="914426"/>
          </a:xfrm>
        </p:grpSpPr>
        <p:sp>
          <p:nvSpPr>
            <p:cNvPr id="1928" name="Google Shape;1928;p49"/>
            <p:cNvSpPr/>
            <p:nvPr/>
          </p:nvSpPr>
          <p:spPr>
            <a:xfrm>
              <a:off x="4464792" y="1820248"/>
              <a:ext cx="947642" cy="914426"/>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9" name="Google Shape;1929;p49"/>
            <p:cNvGrpSpPr/>
            <p:nvPr/>
          </p:nvGrpSpPr>
          <p:grpSpPr>
            <a:xfrm>
              <a:off x="4550464" y="1893588"/>
              <a:ext cx="775916" cy="767964"/>
              <a:chOff x="1368075" y="1017775"/>
              <a:chExt cx="487875" cy="487875"/>
            </a:xfrm>
          </p:grpSpPr>
          <p:sp>
            <p:nvSpPr>
              <p:cNvPr id="1930" name="Google Shape;1930;p49"/>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9"/>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9"/>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9"/>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9"/>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9"/>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9"/>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9"/>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9"/>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9"/>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9"/>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9"/>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9"/>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9"/>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9"/>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9"/>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9"/>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9"/>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9"/>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9"/>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9"/>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9"/>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9"/>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9"/>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9"/>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9"/>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9"/>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9"/>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9"/>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9"/>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9"/>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9"/>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9"/>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9"/>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9"/>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9"/>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9"/>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9"/>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9"/>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9"/>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9"/>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9"/>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72" name="Google Shape;1972;p49"/>
          <p:cNvGrpSpPr/>
          <p:nvPr/>
        </p:nvGrpSpPr>
        <p:grpSpPr>
          <a:xfrm>
            <a:off x="410167" y="4203111"/>
            <a:ext cx="763989" cy="731541"/>
            <a:chOff x="4464792" y="1820248"/>
            <a:chExt cx="947642" cy="914426"/>
          </a:xfrm>
        </p:grpSpPr>
        <p:sp>
          <p:nvSpPr>
            <p:cNvPr id="1973" name="Google Shape;1973;p49"/>
            <p:cNvSpPr/>
            <p:nvPr/>
          </p:nvSpPr>
          <p:spPr>
            <a:xfrm>
              <a:off x="4464792" y="1820248"/>
              <a:ext cx="947642" cy="914426"/>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4" name="Google Shape;1974;p49"/>
            <p:cNvGrpSpPr/>
            <p:nvPr/>
          </p:nvGrpSpPr>
          <p:grpSpPr>
            <a:xfrm>
              <a:off x="4550464" y="1893588"/>
              <a:ext cx="775916" cy="767964"/>
              <a:chOff x="1368075" y="1017775"/>
              <a:chExt cx="487875" cy="487875"/>
            </a:xfrm>
          </p:grpSpPr>
          <p:sp>
            <p:nvSpPr>
              <p:cNvPr id="1975" name="Google Shape;1975;p49"/>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9"/>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9"/>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9"/>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9"/>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9"/>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9"/>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9"/>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9"/>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9"/>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9"/>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9"/>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9"/>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9"/>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9"/>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9"/>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9"/>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9"/>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9"/>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9"/>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9"/>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9"/>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9"/>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9"/>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9"/>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9"/>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9"/>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9"/>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9"/>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9"/>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9"/>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9"/>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9"/>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9"/>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9"/>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9"/>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9"/>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9"/>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9"/>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9"/>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9"/>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9"/>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7" name="Google Shape;2017;p49"/>
          <p:cNvGrpSpPr/>
          <p:nvPr/>
        </p:nvGrpSpPr>
        <p:grpSpPr>
          <a:xfrm>
            <a:off x="5043892" y="482019"/>
            <a:ext cx="1329353" cy="1280196"/>
            <a:chOff x="4464792" y="1820248"/>
            <a:chExt cx="947642" cy="914426"/>
          </a:xfrm>
        </p:grpSpPr>
        <p:sp>
          <p:nvSpPr>
            <p:cNvPr id="2018" name="Google Shape;2018;p49"/>
            <p:cNvSpPr/>
            <p:nvPr/>
          </p:nvSpPr>
          <p:spPr>
            <a:xfrm>
              <a:off x="4464792" y="1820248"/>
              <a:ext cx="947642" cy="914426"/>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9" name="Google Shape;2019;p49"/>
            <p:cNvGrpSpPr/>
            <p:nvPr/>
          </p:nvGrpSpPr>
          <p:grpSpPr>
            <a:xfrm>
              <a:off x="4550464" y="1893588"/>
              <a:ext cx="775916" cy="767964"/>
              <a:chOff x="1368075" y="1017775"/>
              <a:chExt cx="487875" cy="487875"/>
            </a:xfrm>
          </p:grpSpPr>
          <p:sp>
            <p:nvSpPr>
              <p:cNvPr id="2020" name="Google Shape;2020;p49"/>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9"/>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9"/>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9"/>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9"/>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9"/>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9"/>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9"/>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9"/>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9"/>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9"/>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9"/>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9"/>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9"/>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9"/>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9"/>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9"/>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9"/>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9"/>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9"/>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9"/>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9"/>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9"/>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9"/>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9"/>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9"/>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9"/>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9"/>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9"/>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9"/>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9"/>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9"/>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9"/>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9"/>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9"/>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9"/>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9"/>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9"/>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9"/>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9"/>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9"/>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9"/>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62" name="Google Shape;2062;p49"/>
          <p:cNvGrpSpPr/>
          <p:nvPr/>
        </p:nvGrpSpPr>
        <p:grpSpPr>
          <a:xfrm>
            <a:off x="7401367" y="-328237"/>
            <a:ext cx="2059068" cy="2644025"/>
            <a:chOff x="6657355" y="221675"/>
            <a:chExt cx="2059068" cy="2644025"/>
          </a:xfrm>
        </p:grpSpPr>
        <p:sp>
          <p:nvSpPr>
            <p:cNvPr id="2063" name="Google Shape;2063;p49"/>
            <p:cNvSpPr/>
            <p:nvPr/>
          </p:nvSpPr>
          <p:spPr>
            <a:xfrm>
              <a:off x="6657355" y="221675"/>
              <a:ext cx="2059068" cy="2644025"/>
            </a:xfrm>
            <a:custGeom>
              <a:avLst/>
              <a:gdLst/>
              <a:ahLst/>
              <a:cxnLst/>
              <a:rect l="l" t="t" r="r" b="b"/>
              <a:pathLst>
                <a:path w="36105" h="46362" extrusionOk="0">
                  <a:moveTo>
                    <a:pt x="25664" y="1"/>
                  </a:moveTo>
                  <a:cubicBezTo>
                    <a:pt x="24812" y="1"/>
                    <a:pt x="23976" y="404"/>
                    <a:pt x="23457" y="1155"/>
                  </a:cubicBezTo>
                  <a:lnTo>
                    <a:pt x="23195" y="1535"/>
                  </a:lnTo>
                  <a:cubicBezTo>
                    <a:pt x="22784" y="2119"/>
                    <a:pt x="22627" y="2828"/>
                    <a:pt x="22752" y="3529"/>
                  </a:cubicBezTo>
                  <a:cubicBezTo>
                    <a:pt x="22339" y="3311"/>
                    <a:pt x="21885" y="3198"/>
                    <a:pt x="21423" y="3198"/>
                  </a:cubicBezTo>
                  <a:cubicBezTo>
                    <a:pt x="21254" y="3198"/>
                    <a:pt x="21084" y="3213"/>
                    <a:pt x="20915" y="3243"/>
                  </a:cubicBezTo>
                  <a:cubicBezTo>
                    <a:pt x="20159" y="3381"/>
                    <a:pt x="19504" y="3800"/>
                    <a:pt x="19074" y="4423"/>
                  </a:cubicBezTo>
                  <a:lnTo>
                    <a:pt x="18717" y="4940"/>
                  </a:lnTo>
                  <a:cubicBezTo>
                    <a:pt x="18274" y="5567"/>
                    <a:pt x="18106" y="6327"/>
                    <a:pt x="18239" y="7083"/>
                  </a:cubicBezTo>
                  <a:cubicBezTo>
                    <a:pt x="18305" y="7455"/>
                    <a:pt x="18443" y="7804"/>
                    <a:pt x="18638" y="8113"/>
                  </a:cubicBezTo>
                  <a:lnTo>
                    <a:pt x="17404" y="9884"/>
                  </a:lnTo>
                  <a:cubicBezTo>
                    <a:pt x="17330" y="9967"/>
                    <a:pt x="17263" y="10045"/>
                    <a:pt x="17213" y="10124"/>
                  </a:cubicBezTo>
                  <a:lnTo>
                    <a:pt x="16428" y="11244"/>
                  </a:lnTo>
                  <a:cubicBezTo>
                    <a:pt x="16370" y="11330"/>
                    <a:pt x="16315" y="11420"/>
                    <a:pt x="16272" y="11514"/>
                  </a:cubicBezTo>
                  <a:lnTo>
                    <a:pt x="7605" y="23954"/>
                  </a:lnTo>
                  <a:cubicBezTo>
                    <a:pt x="6246" y="25909"/>
                    <a:pt x="6328" y="28484"/>
                    <a:pt x="7636" y="30345"/>
                  </a:cubicBezTo>
                  <a:lnTo>
                    <a:pt x="7511" y="30611"/>
                  </a:lnTo>
                  <a:cubicBezTo>
                    <a:pt x="7151" y="31359"/>
                    <a:pt x="7131" y="32189"/>
                    <a:pt x="7405" y="32911"/>
                  </a:cubicBezTo>
                  <a:lnTo>
                    <a:pt x="451" y="42902"/>
                  </a:lnTo>
                  <a:cubicBezTo>
                    <a:pt x="130" y="43368"/>
                    <a:pt x="0" y="43956"/>
                    <a:pt x="102" y="44512"/>
                  </a:cubicBezTo>
                  <a:cubicBezTo>
                    <a:pt x="204" y="45076"/>
                    <a:pt x="522" y="45566"/>
                    <a:pt x="992" y="45895"/>
                  </a:cubicBezTo>
                  <a:cubicBezTo>
                    <a:pt x="1434" y="46200"/>
                    <a:pt x="1951" y="46361"/>
                    <a:pt x="2484" y="46361"/>
                  </a:cubicBezTo>
                  <a:cubicBezTo>
                    <a:pt x="2638" y="46361"/>
                    <a:pt x="2790" y="46350"/>
                    <a:pt x="2943" y="46322"/>
                  </a:cubicBezTo>
                  <a:cubicBezTo>
                    <a:pt x="3636" y="46197"/>
                    <a:pt x="4240" y="45813"/>
                    <a:pt x="4636" y="45240"/>
                  </a:cubicBezTo>
                  <a:lnTo>
                    <a:pt x="11323" y="35638"/>
                  </a:lnTo>
                  <a:cubicBezTo>
                    <a:pt x="11336" y="35638"/>
                    <a:pt x="11349" y="35638"/>
                    <a:pt x="11362" y="35638"/>
                  </a:cubicBezTo>
                  <a:cubicBezTo>
                    <a:pt x="12133" y="35638"/>
                    <a:pt x="12908" y="35307"/>
                    <a:pt x="13451" y="34741"/>
                  </a:cubicBezTo>
                  <a:lnTo>
                    <a:pt x="13651" y="34533"/>
                  </a:lnTo>
                  <a:cubicBezTo>
                    <a:pt x="14113" y="34659"/>
                    <a:pt x="14596" y="34722"/>
                    <a:pt x="15081" y="34722"/>
                  </a:cubicBezTo>
                  <a:cubicBezTo>
                    <a:pt x="15411" y="34722"/>
                    <a:pt x="15742" y="34693"/>
                    <a:pt x="16068" y="34634"/>
                  </a:cubicBezTo>
                  <a:cubicBezTo>
                    <a:pt x="17530" y="34372"/>
                    <a:pt x="18803" y="33557"/>
                    <a:pt x="19649" y="32339"/>
                  </a:cubicBezTo>
                  <a:lnTo>
                    <a:pt x="20088" y="31712"/>
                  </a:lnTo>
                  <a:cubicBezTo>
                    <a:pt x="20092" y="31708"/>
                    <a:pt x="20096" y="31700"/>
                    <a:pt x="20099" y="31696"/>
                  </a:cubicBezTo>
                  <a:lnTo>
                    <a:pt x="21471" y="29725"/>
                  </a:lnTo>
                  <a:cubicBezTo>
                    <a:pt x="21491" y="29701"/>
                    <a:pt x="21506" y="29674"/>
                    <a:pt x="21522" y="29651"/>
                  </a:cubicBezTo>
                  <a:cubicBezTo>
                    <a:pt x="21526" y="29647"/>
                    <a:pt x="21526" y="29647"/>
                    <a:pt x="21526" y="29643"/>
                  </a:cubicBezTo>
                  <a:lnTo>
                    <a:pt x="28336" y="19867"/>
                  </a:lnTo>
                  <a:cubicBezTo>
                    <a:pt x="28398" y="19801"/>
                    <a:pt x="28453" y="19730"/>
                    <a:pt x="28508" y="19652"/>
                  </a:cubicBezTo>
                  <a:lnTo>
                    <a:pt x="29284" y="18535"/>
                  </a:lnTo>
                  <a:cubicBezTo>
                    <a:pt x="29338" y="18461"/>
                    <a:pt x="29385" y="18383"/>
                    <a:pt x="29428" y="18300"/>
                  </a:cubicBezTo>
                  <a:lnTo>
                    <a:pt x="30683" y="16498"/>
                  </a:lnTo>
                  <a:cubicBezTo>
                    <a:pt x="30876" y="16541"/>
                    <a:pt x="31077" y="16561"/>
                    <a:pt x="31278" y="16561"/>
                  </a:cubicBezTo>
                  <a:cubicBezTo>
                    <a:pt x="31448" y="16561"/>
                    <a:pt x="31618" y="16546"/>
                    <a:pt x="31783" y="16518"/>
                  </a:cubicBezTo>
                  <a:cubicBezTo>
                    <a:pt x="32540" y="16384"/>
                    <a:pt x="33193" y="15961"/>
                    <a:pt x="33625" y="15338"/>
                  </a:cubicBezTo>
                  <a:lnTo>
                    <a:pt x="33993" y="14809"/>
                  </a:lnTo>
                  <a:cubicBezTo>
                    <a:pt x="34428" y="14182"/>
                    <a:pt x="34589" y="13426"/>
                    <a:pt x="34455" y="12674"/>
                  </a:cubicBezTo>
                  <a:cubicBezTo>
                    <a:pt x="34342" y="12039"/>
                    <a:pt x="34025" y="11475"/>
                    <a:pt x="33551" y="11052"/>
                  </a:cubicBezTo>
                  <a:cubicBezTo>
                    <a:pt x="34251" y="10927"/>
                    <a:pt x="34859" y="10535"/>
                    <a:pt x="35274" y="9943"/>
                  </a:cubicBezTo>
                  <a:lnTo>
                    <a:pt x="35537" y="9563"/>
                  </a:lnTo>
                  <a:cubicBezTo>
                    <a:pt x="35949" y="8976"/>
                    <a:pt x="36105" y="8258"/>
                    <a:pt x="35980" y="7553"/>
                  </a:cubicBezTo>
                  <a:cubicBezTo>
                    <a:pt x="35850" y="6848"/>
                    <a:pt x="35459" y="6236"/>
                    <a:pt x="34871" y="5826"/>
                  </a:cubicBezTo>
                  <a:lnTo>
                    <a:pt x="27188" y="477"/>
                  </a:lnTo>
                  <a:cubicBezTo>
                    <a:pt x="26722" y="155"/>
                    <a:pt x="26190" y="1"/>
                    <a:pt x="2566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4" name="Google Shape;2064;p49"/>
            <p:cNvGrpSpPr/>
            <p:nvPr/>
          </p:nvGrpSpPr>
          <p:grpSpPr>
            <a:xfrm>
              <a:off x="6773261" y="340218"/>
              <a:ext cx="1827180" cy="2431077"/>
              <a:chOff x="591475" y="580850"/>
              <a:chExt cx="879975" cy="1170250"/>
            </a:xfrm>
          </p:grpSpPr>
          <p:sp>
            <p:nvSpPr>
              <p:cNvPr id="2065" name="Google Shape;2065;p49"/>
              <p:cNvSpPr/>
              <p:nvPr/>
            </p:nvSpPr>
            <p:spPr>
              <a:xfrm>
                <a:off x="760150" y="738900"/>
                <a:ext cx="601875" cy="687800"/>
              </a:xfrm>
              <a:custGeom>
                <a:avLst/>
                <a:gdLst/>
                <a:ahLst/>
                <a:cxnLst/>
                <a:rect l="l" t="t" r="r" b="b"/>
                <a:pathLst>
                  <a:path w="24075" h="27512" extrusionOk="0">
                    <a:moveTo>
                      <a:pt x="14652" y="1"/>
                    </a:moveTo>
                    <a:lnTo>
                      <a:pt x="1186" y="19302"/>
                    </a:lnTo>
                    <a:cubicBezTo>
                      <a:pt x="1" y="21034"/>
                      <a:pt x="396" y="23375"/>
                      <a:pt x="2129" y="24591"/>
                    </a:cubicBezTo>
                    <a:lnTo>
                      <a:pt x="5350" y="26840"/>
                    </a:lnTo>
                    <a:cubicBezTo>
                      <a:pt x="6014" y="27294"/>
                      <a:pt x="6767" y="27512"/>
                      <a:pt x="7512" y="27512"/>
                    </a:cubicBezTo>
                    <a:cubicBezTo>
                      <a:pt x="8711" y="27512"/>
                      <a:pt x="9889" y="26948"/>
                      <a:pt x="10639" y="25898"/>
                    </a:cubicBezTo>
                    <a:lnTo>
                      <a:pt x="24074" y="6566"/>
                    </a:lnTo>
                    <a:lnTo>
                      <a:pt x="14652"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9"/>
              <p:cNvSpPr/>
              <p:nvPr/>
            </p:nvSpPr>
            <p:spPr>
              <a:xfrm>
                <a:off x="1056525" y="738150"/>
                <a:ext cx="305500" cy="264450"/>
              </a:xfrm>
              <a:custGeom>
                <a:avLst/>
                <a:gdLst/>
                <a:ahLst/>
                <a:cxnLst/>
                <a:rect l="l" t="t" r="r" b="b"/>
                <a:pathLst>
                  <a:path w="12220" h="10578" extrusionOk="0">
                    <a:moveTo>
                      <a:pt x="2797" y="0"/>
                    </a:moveTo>
                    <a:lnTo>
                      <a:pt x="0" y="4012"/>
                    </a:lnTo>
                    <a:lnTo>
                      <a:pt x="9453" y="10578"/>
                    </a:lnTo>
                    <a:lnTo>
                      <a:pt x="12219" y="6596"/>
                    </a:lnTo>
                    <a:lnTo>
                      <a:pt x="279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9"/>
              <p:cNvSpPr/>
              <p:nvPr/>
            </p:nvSpPr>
            <p:spPr>
              <a:xfrm>
                <a:off x="1091475" y="671675"/>
                <a:ext cx="338175" cy="251500"/>
              </a:xfrm>
              <a:custGeom>
                <a:avLst/>
                <a:gdLst/>
                <a:ahLst/>
                <a:cxnLst/>
                <a:rect l="l" t="t" r="r" b="b"/>
                <a:pathLst>
                  <a:path w="13527" h="10060" extrusionOk="0">
                    <a:moveTo>
                      <a:pt x="1289" y="1"/>
                    </a:moveTo>
                    <a:cubicBezTo>
                      <a:pt x="1036" y="1"/>
                      <a:pt x="790" y="122"/>
                      <a:pt x="639" y="349"/>
                    </a:cubicBezTo>
                    <a:lnTo>
                      <a:pt x="244" y="927"/>
                    </a:lnTo>
                    <a:cubicBezTo>
                      <a:pt x="0" y="1291"/>
                      <a:pt x="92" y="1778"/>
                      <a:pt x="426" y="2021"/>
                    </a:cubicBezTo>
                    <a:lnTo>
                      <a:pt x="11764" y="9924"/>
                    </a:lnTo>
                    <a:cubicBezTo>
                      <a:pt x="11901" y="10015"/>
                      <a:pt x="12055" y="10060"/>
                      <a:pt x="12208" y="10060"/>
                    </a:cubicBezTo>
                    <a:cubicBezTo>
                      <a:pt x="12460" y="10060"/>
                      <a:pt x="12706" y="9938"/>
                      <a:pt x="12858" y="9711"/>
                    </a:cubicBezTo>
                    <a:lnTo>
                      <a:pt x="13283" y="9134"/>
                    </a:lnTo>
                    <a:cubicBezTo>
                      <a:pt x="13526" y="8799"/>
                      <a:pt x="13435" y="8282"/>
                      <a:pt x="13071" y="8039"/>
                    </a:cubicBezTo>
                    <a:lnTo>
                      <a:pt x="1733" y="136"/>
                    </a:lnTo>
                    <a:cubicBezTo>
                      <a:pt x="1596" y="45"/>
                      <a:pt x="1441" y="1"/>
                      <a:pt x="12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9"/>
              <p:cNvSpPr/>
              <p:nvPr/>
            </p:nvSpPr>
            <p:spPr>
              <a:xfrm>
                <a:off x="1216850" y="582800"/>
                <a:ext cx="254600" cy="188925"/>
              </a:xfrm>
              <a:custGeom>
                <a:avLst/>
                <a:gdLst/>
                <a:ahLst/>
                <a:cxnLst/>
                <a:rect l="l" t="t" r="r" b="b"/>
                <a:pathLst>
                  <a:path w="10184" h="7557" extrusionOk="0">
                    <a:moveTo>
                      <a:pt x="989" y="0"/>
                    </a:moveTo>
                    <a:cubicBezTo>
                      <a:pt x="807" y="0"/>
                      <a:pt x="618" y="88"/>
                      <a:pt x="487" y="257"/>
                    </a:cubicBezTo>
                    <a:lnTo>
                      <a:pt x="213" y="713"/>
                    </a:lnTo>
                    <a:cubicBezTo>
                      <a:pt x="1" y="956"/>
                      <a:pt x="92" y="1321"/>
                      <a:pt x="335" y="1533"/>
                    </a:cubicBezTo>
                    <a:lnTo>
                      <a:pt x="8876" y="7460"/>
                    </a:lnTo>
                    <a:cubicBezTo>
                      <a:pt x="8964" y="7527"/>
                      <a:pt x="9069" y="7557"/>
                      <a:pt x="9176" y="7557"/>
                    </a:cubicBezTo>
                    <a:cubicBezTo>
                      <a:pt x="9364" y="7557"/>
                      <a:pt x="9561" y="7463"/>
                      <a:pt x="9697" y="7308"/>
                    </a:cubicBezTo>
                    <a:lnTo>
                      <a:pt x="9970" y="6853"/>
                    </a:lnTo>
                    <a:cubicBezTo>
                      <a:pt x="10183" y="6609"/>
                      <a:pt x="10092" y="6245"/>
                      <a:pt x="9849" y="6032"/>
                    </a:cubicBezTo>
                    <a:lnTo>
                      <a:pt x="1308" y="105"/>
                    </a:lnTo>
                    <a:cubicBezTo>
                      <a:pt x="1214" y="35"/>
                      <a:pt x="1103" y="0"/>
                      <a:pt x="989"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9"/>
              <p:cNvSpPr/>
              <p:nvPr/>
            </p:nvSpPr>
            <p:spPr>
              <a:xfrm>
                <a:off x="1235850" y="666725"/>
                <a:ext cx="136800" cy="135275"/>
              </a:xfrm>
              <a:custGeom>
                <a:avLst/>
                <a:gdLst/>
                <a:ahLst/>
                <a:cxnLst/>
                <a:rect l="l" t="t" r="r" b="b"/>
                <a:pathLst>
                  <a:path w="5472" h="5411" extrusionOk="0">
                    <a:moveTo>
                      <a:pt x="2219" y="0"/>
                    </a:moveTo>
                    <a:lnTo>
                      <a:pt x="1" y="3161"/>
                    </a:lnTo>
                    <a:lnTo>
                      <a:pt x="3253" y="5410"/>
                    </a:lnTo>
                    <a:lnTo>
                      <a:pt x="5472" y="2249"/>
                    </a:lnTo>
                    <a:lnTo>
                      <a:pt x="2219" y="0"/>
                    </a:ln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9"/>
              <p:cNvSpPr/>
              <p:nvPr/>
            </p:nvSpPr>
            <p:spPr>
              <a:xfrm>
                <a:off x="1092225" y="763225"/>
                <a:ext cx="234075" cy="214300"/>
              </a:xfrm>
              <a:custGeom>
                <a:avLst/>
                <a:gdLst/>
                <a:ahLst/>
                <a:cxnLst/>
                <a:rect l="l" t="t" r="r" b="b"/>
                <a:pathLst>
                  <a:path w="9363" h="8572" extrusionOk="0">
                    <a:moveTo>
                      <a:pt x="2797" y="0"/>
                    </a:moveTo>
                    <a:lnTo>
                      <a:pt x="1" y="4013"/>
                    </a:lnTo>
                    <a:lnTo>
                      <a:pt x="6566" y="8572"/>
                    </a:lnTo>
                    <a:lnTo>
                      <a:pt x="9363" y="4590"/>
                    </a:lnTo>
                    <a:lnTo>
                      <a:pt x="2797"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9"/>
              <p:cNvSpPr/>
              <p:nvPr/>
            </p:nvSpPr>
            <p:spPr>
              <a:xfrm>
                <a:off x="1034475" y="838450"/>
                <a:ext cx="258400" cy="196075"/>
              </a:xfrm>
              <a:custGeom>
                <a:avLst/>
                <a:gdLst/>
                <a:ahLst/>
                <a:cxnLst/>
                <a:rect l="l" t="t" r="r" b="b"/>
                <a:pathLst>
                  <a:path w="10336" h="7843" extrusionOk="0">
                    <a:moveTo>
                      <a:pt x="852" y="0"/>
                    </a:moveTo>
                    <a:lnTo>
                      <a:pt x="1" y="1247"/>
                    </a:lnTo>
                    <a:lnTo>
                      <a:pt x="9484" y="7843"/>
                    </a:lnTo>
                    <a:lnTo>
                      <a:pt x="10335" y="6596"/>
                    </a:lnTo>
                    <a:lnTo>
                      <a:pt x="852"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9"/>
              <p:cNvSpPr/>
              <p:nvPr/>
            </p:nvSpPr>
            <p:spPr>
              <a:xfrm>
                <a:off x="787525" y="1353650"/>
                <a:ext cx="106400" cy="98300"/>
              </a:xfrm>
              <a:custGeom>
                <a:avLst/>
                <a:gdLst/>
                <a:ahLst/>
                <a:cxnLst/>
                <a:rect l="l" t="t" r="r" b="b"/>
                <a:pathLst>
                  <a:path w="4256" h="3932" extrusionOk="0">
                    <a:moveTo>
                      <a:pt x="1034" y="1"/>
                    </a:moveTo>
                    <a:lnTo>
                      <a:pt x="182" y="1764"/>
                    </a:lnTo>
                    <a:cubicBezTo>
                      <a:pt x="0" y="2159"/>
                      <a:pt x="122" y="2615"/>
                      <a:pt x="456" y="2858"/>
                    </a:cubicBezTo>
                    <a:lnTo>
                      <a:pt x="1793" y="3770"/>
                    </a:lnTo>
                    <a:cubicBezTo>
                      <a:pt x="1942" y="3878"/>
                      <a:pt x="2115" y="3932"/>
                      <a:pt x="2287" y="3932"/>
                    </a:cubicBezTo>
                    <a:cubicBezTo>
                      <a:pt x="2503" y="3932"/>
                      <a:pt x="2719" y="3847"/>
                      <a:pt x="2888" y="3679"/>
                    </a:cubicBezTo>
                    <a:lnTo>
                      <a:pt x="4255" y="2250"/>
                    </a:lnTo>
                    <a:lnTo>
                      <a:pt x="1034"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9"/>
              <p:cNvSpPr/>
              <p:nvPr/>
            </p:nvSpPr>
            <p:spPr>
              <a:xfrm>
                <a:off x="591475" y="1432675"/>
                <a:ext cx="229500" cy="316725"/>
              </a:xfrm>
              <a:custGeom>
                <a:avLst/>
                <a:gdLst/>
                <a:ahLst/>
                <a:cxnLst/>
                <a:rect l="l" t="t" r="r" b="b"/>
                <a:pathLst>
                  <a:path w="9180" h="12669" extrusionOk="0">
                    <a:moveTo>
                      <a:pt x="8754" y="1"/>
                    </a:moveTo>
                    <a:lnTo>
                      <a:pt x="0" y="12585"/>
                    </a:lnTo>
                    <a:cubicBezTo>
                      <a:pt x="92" y="12642"/>
                      <a:pt x="192" y="12669"/>
                      <a:pt x="292" y="12669"/>
                    </a:cubicBezTo>
                    <a:cubicBezTo>
                      <a:pt x="455" y="12669"/>
                      <a:pt x="616" y="12595"/>
                      <a:pt x="729" y="12463"/>
                    </a:cubicBezTo>
                    <a:lnTo>
                      <a:pt x="9180" y="305"/>
                    </a:lnTo>
                    <a:lnTo>
                      <a:pt x="875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9"/>
              <p:cNvSpPr/>
              <p:nvPr/>
            </p:nvSpPr>
            <p:spPr>
              <a:xfrm>
                <a:off x="863500" y="1301225"/>
                <a:ext cx="41825" cy="41050"/>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9"/>
              <p:cNvSpPr/>
              <p:nvPr/>
            </p:nvSpPr>
            <p:spPr>
              <a:xfrm>
                <a:off x="873375" y="1159125"/>
                <a:ext cx="41825" cy="41825"/>
              </a:xfrm>
              <a:custGeom>
                <a:avLst/>
                <a:gdLst/>
                <a:ahLst/>
                <a:cxnLst/>
                <a:rect l="l" t="t" r="r" b="b"/>
                <a:pathLst>
                  <a:path w="1673" h="1673" extrusionOk="0">
                    <a:moveTo>
                      <a:pt x="821" y="0"/>
                    </a:moveTo>
                    <a:cubicBezTo>
                      <a:pt x="366" y="0"/>
                      <a:pt x="1" y="396"/>
                      <a:pt x="1" y="851"/>
                    </a:cubicBezTo>
                    <a:cubicBezTo>
                      <a:pt x="1" y="1307"/>
                      <a:pt x="366" y="1672"/>
                      <a:pt x="821" y="1672"/>
                    </a:cubicBezTo>
                    <a:cubicBezTo>
                      <a:pt x="1277" y="1672"/>
                      <a:pt x="1673" y="1307"/>
                      <a:pt x="1673" y="851"/>
                    </a:cubicBezTo>
                    <a:cubicBezTo>
                      <a:pt x="1673" y="396"/>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9"/>
              <p:cNvSpPr/>
              <p:nvPr/>
            </p:nvSpPr>
            <p:spPr>
              <a:xfrm>
                <a:off x="969900" y="1180400"/>
                <a:ext cx="21300" cy="20550"/>
              </a:xfrm>
              <a:custGeom>
                <a:avLst/>
                <a:gdLst/>
                <a:ahLst/>
                <a:cxnLst/>
                <a:rect l="l" t="t" r="r" b="b"/>
                <a:pathLst>
                  <a:path w="852" h="822" extrusionOk="0">
                    <a:moveTo>
                      <a:pt x="426" y="0"/>
                    </a:moveTo>
                    <a:cubicBezTo>
                      <a:pt x="182" y="0"/>
                      <a:pt x="0" y="183"/>
                      <a:pt x="0" y="426"/>
                    </a:cubicBezTo>
                    <a:cubicBezTo>
                      <a:pt x="0" y="639"/>
                      <a:pt x="182" y="821"/>
                      <a:pt x="426" y="821"/>
                    </a:cubicBezTo>
                    <a:cubicBezTo>
                      <a:pt x="669" y="821"/>
                      <a:pt x="851" y="639"/>
                      <a:pt x="851" y="426"/>
                    </a:cubicBezTo>
                    <a:cubicBezTo>
                      <a:pt x="851" y="183"/>
                      <a:pt x="669" y="0"/>
                      <a:pt x="426"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9"/>
              <p:cNvSpPr/>
              <p:nvPr/>
            </p:nvSpPr>
            <p:spPr>
              <a:xfrm>
                <a:off x="980525" y="1042850"/>
                <a:ext cx="20550" cy="20550"/>
              </a:xfrm>
              <a:custGeom>
                <a:avLst/>
                <a:gdLst/>
                <a:ahLst/>
                <a:cxnLst/>
                <a:rect l="l" t="t" r="r" b="b"/>
                <a:pathLst>
                  <a:path w="822" h="822" extrusionOk="0">
                    <a:moveTo>
                      <a:pt x="426" y="1"/>
                    </a:moveTo>
                    <a:cubicBezTo>
                      <a:pt x="183" y="1"/>
                      <a:pt x="1" y="183"/>
                      <a:pt x="1" y="396"/>
                    </a:cubicBezTo>
                    <a:cubicBezTo>
                      <a:pt x="1" y="639"/>
                      <a:pt x="183" y="822"/>
                      <a:pt x="426" y="822"/>
                    </a:cubicBezTo>
                    <a:cubicBezTo>
                      <a:pt x="639" y="822"/>
                      <a:pt x="821" y="639"/>
                      <a:pt x="821" y="396"/>
                    </a:cubicBezTo>
                    <a:cubicBezTo>
                      <a:pt x="821" y="183"/>
                      <a:pt x="639"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9"/>
              <p:cNvSpPr/>
              <p:nvPr/>
            </p:nvSpPr>
            <p:spPr>
              <a:xfrm>
                <a:off x="831600" y="1234350"/>
                <a:ext cx="20525" cy="21300"/>
              </a:xfrm>
              <a:custGeom>
                <a:avLst/>
                <a:gdLst/>
                <a:ahLst/>
                <a:cxnLst/>
                <a:rect l="l" t="t" r="r" b="b"/>
                <a:pathLst>
                  <a:path w="821" h="852" extrusionOk="0">
                    <a:moveTo>
                      <a:pt x="426" y="1"/>
                    </a:moveTo>
                    <a:cubicBezTo>
                      <a:pt x="182" y="1"/>
                      <a:pt x="0" y="183"/>
                      <a:pt x="0" y="426"/>
                    </a:cubicBezTo>
                    <a:cubicBezTo>
                      <a:pt x="0" y="669"/>
                      <a:pt x="182" y="852"/>
                      <a:pt x="426" y="852"/>
                    </a:cubicBezTo>
                    <a:cubicBezTo>
                      <a:pt x="638" y="852"/>
                      <a:pt x="821" y="669"/>
                      <a:pt x="821" y="426"/>
                    </a:cubicBezTo>
                    <a:cubicBezTo>
                      <a:pt x="821" y="183"/>
                      <a:pt x="638"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9"/>
              <p:cNvSpPr/>
              <p:nvPr/>
            </p:nvSpPr>
            <p:spPr>
              <a:xfrm>
                <a:off x="1037525" y="1052750"/>
                <a:ext cx="41825" cy="41800"/>
              </a:xfrm>
              <a:custGeom>
                <a:avLst/>
                <a:gdLst/>
                <a:ahLst/>
                <a:cxnLst/>
                <a:rect l="l" t="t" r="r" b="b"/>
                <a:pathLst>
                  <a:path w="1673" h="1672" extrusionOk="0">
                    <a:moveTo>
                      <a:pt x="821" y="0"/>
                    </a:moveTo>
                    <a:cubicBezTo>
                      <a:pt x="365" y="0"/>
                      <a:pt x="0" y="395"/>
                      <a:pt x="0" y="851"/>
                    </a:cubicBezTo>
                    <a:cubicBezTo>
                      <a:pt x="0" y="1277"/>
                      <a:pt x="365" y="1672"/>
                      <a:pt x="821" y="1672"/>
                    </a:cubicBezTo>
                    <a:cubicBezTo>
                      <a:pt x="1277" y="1672"/>
                      <a:pt x="1672" y="1307"/>
                      <a:pt x="1672" y="851"/>
                    </a:cubicBezTo>
                    <a:cubicBezTo>
                      <a:pt x="1672" y="39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9"/>
              <p:cNvSpPr/>
              <p:nvPr/>
            </p:nvSpPr>
            <p:spPr>
              <a:xfrm>
                <a:off x="1028400" y="948625"/>
                <a:ext cx="41050" cy="41825"/>
              </a:xfrm>
              <a:custGeom>
                <a:avLst/>
                <a:gdLst/>
                <a:ahLst/>
                <a:cxnLst/>
                <a:rect l="l" t="t" r="r" b="b"/>
                <a:pathLst>
                  <a:path w="1642" h="1673" extrusionOk="0">
                    <a:moveTo>
                      <a:pt x="821" y="1"/>
                    </a:moveTo>
                    <a:cubicBezTo>
                      <a:pt x="365" y="1"/>
                      <a:pt x="1" y="366"/>
                      <a:pt x="1" y="821"/>
                    </a:cubicBezTo>
                    <a:cubicBezTo>
                      <a:pt x="1" y="1277"/>
                      <a:pt x="365" y="1673"/>
                      <a:pt x="821" y="1673"/>
                    </a:cubicBezTo>
                    <a:cubicBezTo>
                      <a:pt x="1277" y="1673"/>
                      <a:pt x="1642" y="1277"/>
                      <a:pt x="1642" y="821"/>
                    </a:cubicBezTo>
                    <a:cubicBezTo>
                      <a:pt x="1642" y="366"/>
                      <a:pt x="1277" y="1"/>
                      <a:pt x="82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9"/>
              <p:cNvSpPr/>
              <p:nvPr/>
            </p:nvSpPr>
            <p:spPr>
              <a:xfrm>
                <a:off x="760150" y="738900"/>
                <a:ext cx="601875" cy="700650"/>
              </a:xfrm>
              <a:custGeom>
                <a:avLst/>
                <a:gdLst/>
                <a:ahLst/>
                <a:cxnLst/>
                <a:rect l="l" t="t" r="r" b="b"/>
                <a:pathLst>
                  <a:path w="24075" h="28026" fill="none" extrusionOk="0">
                    <a:moveTo>
                      <a:pt x="14652" y="1"/>
                    </a:moveTo>
                    <a:lnTo>
                      <a:pt x="24074" y="6566"/>
                    </a:lnTo>
                    <a:lnTo>
                      <a:pt x="10639" y="25898"/>
                    </a:lnTo>
                    <a:cubicBezTo>
                      <a:pt x="9424" y="27600"/>
                      <a:pt x="7083" y="28025"/>
                      <a:pt x="5350" y="26840"/>
                    </a:cubicBezTo>
                    <a:lnTo>
                      <a:pt x="2129" y="24591"/>
                    </a:lnTo>
                    <a:cubicBezTo>
                      <a:pt x="396" y="23375"/>
                      <a:pt x="1" y="21034"/>
                      <a:pt x="1186" y="1930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9"/>
              <p:cNvSpPr/>
              <p:nvPr/>
            </p:nvSpPr>
            <p:spPr>
              <a:xfrm>
                <a:off x="1091475" y="669000"/>
                <a:ext cx="338175" cy="256850"/>
              </a:xfrm>
              <a:custGeom>
                <a:avLst/>
                <a:gdLst/>
                <a:ahLst/>
                <a:cxnLst/>
                <a:rect l="l" t="t" r="r" b="b"/>
                <a:pathLst>
                  <a:path w="13527" h="10274" fill="none" extrusionOk="0">
                    <a:moveTo>
                      <a:pt x="1733" y="243"/>
                    </a:moveTo>
                    <a:lnTo>
                      <a:pt x="13071" y="8146"/>
                    </a:lnTo>
                    <a:cubicBezTo>
                      <a:pt x="13435" y="8389"/>
                      <a:pt x="13526" y="8906"/>
                      <a:pt x="13283" y="9241"/>
                    </a:cubicBezTo>
                    <a:lnTo>
                      <a:pt x="12858" y="9818"/>
                    </a:lnTo>
                    <a:cubicBezTo>
                      <a:pt x="12615" y="10183"/>
                      <a:pt x="12128" y="10274"/>
                      <a:pt x="11764" y="10031"/>
                    </a:cubicBezTo>
                    <a:lnTo>
                      <a:pt x="426" y="2128"/>
                    </a:lnTo>
                    <a:cubicBezTo>
                      <a:pt x="92" y="1885"/>
                      <a:pt x="0" y="1398"/>
                      <a:pt x="244" y="1034"/>
                    </a:cubicBezTo>
                    <a:lnTo>
                      <a:pt x="639" y="456"/>
                    </a:lnTo>
                    <a:cubicBezTo>
                      <a:pt x="882" y="91"/>
                      <a:pt x="1368" y="0"/>
                      <a:pt x="1733" y="24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9"/>
              <p:cNvSpPr/>
              <p:nvPr/>
            </p:nvSpPr>
            <p:spPr>
              <a:xfrm>
                <a:off x="1216850" y="580850"/>
                <a:ext cx="254600" cy="193025"/>
              </a:xfrm>
              <a:custGeom>
                <a:avLst/>
                <a:gdLst/>
                <a:ahLst/>
                <a:cxnLst/>
                <a:rect l="l" t="t" r="r" b="b"/>
                <a:pathLst>
                  <a:path w="10184" h="7721" fill="none" extrusionOk="0">
                    <a:moveTo>
                      <a:pt x="1308" y="183"/>
                    </a:moveTo>
                    <a:lnTo>
                      <a:pt x="9849" y="6110"/>
                    </a:lnTo>
                    <a:cubicBezTo>
                      <a:pt x="10092" y="6323"/>
                      <a:pt x="10183" y="6687"/>
                      <a:pt x="9970" y="6931"/>
                    </a:cubicBezTo>
                    <a:lnTo>
                      <a:pt x="9697" y="7386"/>
                    </a:lnTo>
                    <a:cubicBezTo>
                      <a:pt x="9484" y="7630"/>
                      <a:pt x="9119" y="7721"/>
                      <a:pt x="8876" y="7538"/>
                    </a:cubicBezTo>
                    <a:lnTo>
                      <a:pt x="335" y="1611"/>
                    </a:lnTo>
                    <a:cubicBezTo>
                      <a:pt x="92" y="1399"/>
                      <a:pt x="1" y="1034"/>
                      <a:pt x="213" y="791"/>
                    </a:cubicBezTo>
                    <a:lnTo>
                      <a:pt x="487" y="335"/>
                    </a:lnTo>
                    <a:cubicBezTo>
                      <a:pt x="700" y="61"/>
                      <a:pt x="1065" y="0"/>
                      <a:pt x="1308" y="18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9"/>
              <p:cNvSpPr/>
              <p:nvPr/>
            </p:nvSpPr>
            <p:spPr>
              <a:xfrm>
                <a:off x="1235850" y="666725"/>
                <a:ext cx="136800" cy="135275"/>
              </a:xfrm>
              <a:custGeom>
                <a:avLst/>
                <a:gdLst/>
                <a:ahLst/>
                <a:cxnLst/>
                <a:rect l="l" t="t" r="r" b="b"/>
                <a:pathLst>
                  <a:path w="5472" h="5411" fill="none" extrusionOk="0">
                    <a:moveTo>
                      <a:pt x="3253" y="5410"/>
                    </a:moveTo>
                    <a:lnTo>
                      <a:pt x="1" y="3161"/>
                    </a:lnTo>
                    <a:lnTo>
                      <a:pt x="2219" y="0"/>
                    </a:lnTo>
                    <a:lnTo>
                      <a:pt x="5472" y="224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9"/>
              <p:cNvSpPr/>
              <p:nvPr/>
            </p:nvSpPr>
            <p:spPr>
              <a:xfrm>
                <a:off x="1092225" y="763225"/>
                <a:ext cx="234075" cy="214300"/>
              </a:xfrm>
              <a:custGeom>
                <a:avLst/>
                <a:gdLst/>
                <a:ahLst/>
                <a:cxnLst/>
                <a:rect l="l" t="t" r="r" b="b"/>
                <a:pathLst>
                  <a:path w="9363" h="8572" fill="none" extrusionOk="0">
                    <a:moveTo>
                      <a:pt x="6566" y="8572"/>
                    </a:moveTo>
                    <a:lnTo>
                      <a:pt x="1" y="4013"/>
                    </a:lnTo>
                    <a:lnTo>
                      <a:pt x="2797" y="0"/>
                    </a:lnTo>
                    <a:lnTo>
                      <a:pt x="9363" y="459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9"/>
              <p:cNvSpPr/>
              <p:nvPr/>
            </p:nvSpPr>
            <p:spPr>
              <a:xfrm>
                <a:off x="1034475" y="838450"/>
                <a:ext cx="258400" cy="196075"/>
              </a:xfrm>
              <a:custGeom>
                <a:avLst/>
                <a:gdLst/>
                <a:ahLst/>
                <a:cxnLst/>
                <a:rect l="l" t="t" r="r" b="b"/>
                <a:pathLst>
                  <a:path w="10336" h="7843" fill="none" extrusionOk="0">
                    <a:moveTo>
                      <a:pt x="9484" y="7843"/>
                    </a:moveTo>
                    <a:lnTo>
                      <a:pt x="1" y="1247"/>
                    </a:lnTo>
                    <a:lnTo>
                      <a:pt x="852" y="0"/>
                    </a:lnTo>
                    <a:lnTo>
                      <a:pt x="10335" y="659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9"/>
              <p:cNvSpPr/>
              <p:nvPr/>
            </p:nvSpPr>
            <p:spPr>
              <a:xfrm>
                <a:off x="964575" y="1317175"/>
                <a:ext cx="73725" cy="50950"/>
              </a:xfrm>
              <a:custGeom>
                <a:avLst/>
                <a:gdLst/>
                <a:ahLst/>
                <a:cxnLst/>
                <a:rect l="l" t="t" r="r" b="b"/>
                <a:pathLst>
                  <a:path w="2949" h="2038" fill="none" extrusionOk="0">
                    <a:moveTo>
                      <a:pt x="2949" y="2037"/>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9"/>
              <p:cNvSpPr/>
              <p:nvPr/>
            </p:nvSpPr>
            <p:spPr>
              <a:xfrm>
                <a:off x="1003325" y="1260950"/>
                <a:ext cx="73725" cy="51700"/>
              </a:xfrm>
              <a:custGeom>
                <a:avLst/>
                <a:gdLst/>
                <a:ahLst/>
                <a:cxnLst/>
                <a:rect l="l" t="t" r="r" b="b"/>
                <a:pathLst>
                  <a:path w="2949" h="2068" fill="none" extrusionOk="0">
                    <a:moveTo>
                      <a:pt x="2949"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9"/>
              <p:cNvSpPr/>
              <p:nvPr/>
            </p:nvSpPr>
            <p:spPr>
              <a:xfrm>
                <a:off x="1042075" y="1205475"/>
                <a:ext cx="73750" cy="50950"/>
              </a:xfrm>
              <a:custGeom>
                <a:avLst/>
                <a:gdLst/>
                <a:ahLst/>
                <a:cxnLst/>
                <a:rect l="l" t="t" r="r" b="b"/>
                <a:pathLst>
                  <a:path w="2950" h="2038" fill="none" extrusionOk="0">
                    <a:moveTo>
                      <a:pt x="2949" y="2037"/>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9"/>
              <p:cNvSpPr/>
              <p:nvPr/>
            </p:nvSpPr>
            <p:spPr>
              <a:xfrm>
                <a:off x="1080825" y="1149250"/>
                <a:ext cx="73750" cy="51700"/>
              </a:xfrm>
              <a:custGeom>
                <a:avLst/>
                <a:gdLst/>
                <a:ahLst/>
                <a:cxnLst/>
                <a:rect l="l" t="t" r="r" b="b"/>
                <a:pathLst>
                  <a:path w="2950" h="2068" fill="none" extrusionOk="0">
                    <a:moveTo>
                      <a:pt x="2949" y="2067"/>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9"/>
              <p:cNvSpPr/>
              <p:nvPr/>
            </p:nvSpPr>
            <p:spPr>
              <a:xfrm>
                <a:off x="1119600" y="1093775"/>
                <a:ext cx="73725" cy="51700"/>
              </a:xfrm>
              <a:custGeom>
                <a:avLst/>
                <a:gdLst/>
                <a:ahLst/>
                <a:cxnLst/>
                <a:rect l="l" t="t" r="r" b="b"/>
                <a:pathLst>
                  <a:path w="2949" h="2068" fill="none" extrusionOk="0">
                    <a:moveTo>
                      <a:pt x="2948"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9"/>
              <p:cNvSpPr/>
              <p:nvPr/>
            </p:nvSpPr>
            <p:spPr>
              <a:xfrm>
                <a:off x="1158350" y="1038300"/>
                <a:ext cx="73725" cy="50925"/>
              </a:xfrm>
              <a:custGeom>
                <a:avLst/>
                <a:gdLst/>
                <a:ahLst/>
                <a:cxnLst/>
                <a:rect l="l" t="t" r="r" b="b"/>
                <a:pathLst>
                  <a:path w="2949" h="2037" fill="none" extrusionOk="0">
                    <a:moveTo>
                      <a:pt x="2949" y="203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9"/>
              <p:cNvSpPr/>
              <p:nvPr/>
            </p:nvSpPr>
            <p:spPr>
              <a:xfrm>
                <a:off x="787525" y="1353650"/>
                <a:ext cx="106400" cy="100325"/>
              </a:xfrm>
              <a:custGeom>
                <a:avLst/>
                <a:gdLst/>
                <a:ahLst/>
                <a:cxnLst/>
                <a:rect l="l" t="t" r="r" b="b"/>
                <a:pathLst>
                  <a:path w="4256" h="4013" fill="none" extrusionOk="0">
                    <a:moveTo>
                      <a:pt x="1034" y="1"/>
                    </a:moveTo>
                    <a:lnTo>
                      <a:pt x="4255" y="2250"/>
                    </a:lnTo>
                    <a:lnTo>
                      <a:pt x="2888" y="3679"/>
                    </a:lnTo>
                    <a:cubicBezTo>
                      <a:pt x="2584" y="3982"/>
                      <a:pt x="2128" y="4013"/>
                      <a:pt x="1793" y="3770"/>
                    </a:cubicBezTo>
                    <a:lnTo>
                      <a:pt x="456" y="2858"/>
                    </a:lnTo>
                    <a:cubicBezTo>
                      <a:pt x="122" y="2615"/>
                      <a:pt x="0" y="2159"/>
                      <a:pt x="182" y="1764"/>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9"/>
              <p:cNvSpPr/>
              <p:nvPr/>
            </p:nvSpPr>
            <p:spPr>
              <a:xfrm>
                <a:off x="591475" y="1432675"/>
                <a:ext cx="229500" cy="318425"/>
              </a:xfrm>
              <a:custGeom>
                <a:avLst/>
                <a:gdLst/>
                <a:ahLst/>
                <a:cxnLst/>
                <a:rect l="l" t="t" r="r" b="b"/>
                <a:pathLst>
                  <a:path w="9180" h="12737" fill="none" extrusionOk="0">
                    <a:moveTo>
                      <a:pt x="8754" y="1"/>
                    </a:moveTo>
                    <a:lnTo>
                      <a:pt x="9180" y="305"/>
                    </a:lnTo>
                    <a:lnTo>
                      <a:pt x="729" y="12463"/>
                    </a:lnTo>
                    <a:cubicBezTo>
                      <a:pt x="547" y="12676"/>
                      <a:pt x="243" y="12737"/>
                      <a:pt x="0" y="12585"/>
                    </a:cubicBezTo>
                    <a:lnTo>
                      <a:pt x="0" y="1258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9"/>
              <p:cNvSpPr/>
              <p:nvPr/>
            </p:nvSpPr>
            <p:spPr>
              <a:xfrm>
                <a:off x="863500" y="1301225"/>
                <a:ext cx="41825" cy="41050"/>
              </a:xfrm>
              <a:custGeom>
                <a:avLst/>
                <a:gdLst/>
                <a:ahLst/>
                <a:cxnLst/>
                <a:rect l="l" t="t" r="r" b="b"/>
                <a:pathLst>
                  <a:path w="1673" h="1642" fill="none" extrusionOk="0">
                    <a:moveTo>
                      <a:pt x="1672" y="821"/>
                    </a:moveTo>
                    <a:cubicBezTo>
                      <a:pt x="1672" y="1277"/>
                      <a:pt x="1277" y="1642"/>
                      <a:pt x="821" y="1642"/>
                    </a:cubicBezTo>
                    <a:cubicBezTo>
                      <a:pt x="365" y="1642"/>
                      <a:pt x="1" y="1277"/>
                      <a:pt x="1" y="821"/>
                    </a:cubicBezTo>
                    <a:cubicBezTo>
                      <a:pt x="1" y="365"/>
                      <a:pt x="365" y="0"/>
                      <a:pt x="821" y="0"/>
                    </a:cubicBezTo>
                    <a:cubicBezTo>
                      <a:pt x="1277" y="0"/>
                      <a:pt x="1672" y="365"/>
                      <a:pt x="167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9"/>
              <p:cNvSpPr/>
              <p:nvPr/>
            </p:nvSpPr>
            <p:spPr>
              <a:xfrm>
                <a:off x="873375" y="1159125"/>
                <a:ext cx="41825" cy="41825"/>
              </a:xfrm>
              <a:custGeom>
                <a:avLst/>
                <a:gdLst/>
                <a:ahLst/>
                <a:cxnLst/>
                <a:rect l="l" t="t" r="r" b="b"/>
                <a:pathLst>
                  <a:path w="1673" h="1673" fill="none" extrusionOk="0">
                    <a:moveTo>
                      <a:pt x="1673" y="851"/>
                    </a:moveTo>
                    <a:cubicBezTo>
                      <a:pt x="1673" y="1307"/>
                      <a:pt x="1277" y="1672"/>
                      <a:pt x="821" y="1672"/>
                    </a:cubicBezTo>
                    <a:cubicBezTo>
                      <a:pt x="366" y="1672"/>
                      <a:pt x="1" y="1307"/>
                      <a:pt x="1" y="851"/>
                    </a:cubicBezTo>
                    <a:cubicBezTo>
                      <a:pt x="1" y="396"/>
                      <a:pt x="366" y="0"/>
                      <a:pt x="821" y="0"/>
                    </a:cubicBezTo>
                    <a:cubicBezTo>
                      <a:pt x="1277" y="0"/>
                      <a:pt x="1673" y="396"/>
                      <a:pt x="1673"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9"/>
              <p:cNvSpPr/>
              <p:nvPr/>
            </p:nvSpPr>
            <p:spPr>
              <a:xfrm>
                <a:off x="969900" y="1180400"/>
                <a:ext cx="21300" cy="20550"/>
              </a:xfrm>
              <a:custGeom>
                <a:avLst/>
                <a:gdLst/>
                <a:ahLst/>
                <a:cxnLst/>
                <a:rect l="l" t="t" r="r" b="b"/>
                <a:pathLst>
                  <a:path w="852" h="822" fill="none" extrusionOk="0">
                    <a:moveTo>
                      <a:pt x="851" y="426"/>
                    </a:moveTo>
                    <a:cubicBezTo>
                      <a:pt x="851" y="639"/>
                      <a:pt x="669" y="821"/>
                      <a:pt x="426" y="821"/>
                    </a:cubicBezTo>
                    <a:cubicBezTo>
                      <a:pt x="182" y="821"/>
                      <a:pt x="0" y="639"/>
                      <a:pt x="0" y="426"/>
                    </a:cubicBezTo>
                    <a:cubicBezTo>
                      <a:pt x="0" y="183"/>
                      <a:pt x="182" y="0"/>
                      <a:pt x="426" y="0"/>
                    </a:cubicBezTo>
                    <a:cubicBezTo>
                      <a:pt x="669" y="0"/>
                      <a:pt x="851" y="183"/>
                      <a:pt x="85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9"/>
              <p:cNvSpPr/>
              <p:nvPr/>
            </p:nvSpPr>
            <p:spPr>
              <a:xfrm>
                <a:off x="980525" y="1042850"/>
                <a:ext cx="20550" cy="20550"/>
              </a:xfrm>
              <a:custGeom>
                <a:avLst/>
                <a:gdLst/>
                <a:ahLst/>
                <a:cxnLst/>
                <a:rect l="l" t="t" r="r" b="b"/>
                <a:pathLst>
                  <a:path w="822" h="822" fill="none" extrusionOk="0">
                    <a:moveTo>
                      <a:pt x="821" y="396"/>
                    </a:moveTo>
                    <a:cubicBezTo>
                      <a:pt x="821" y="639"/>
                      <a:pt x="639" y="822"/>
                      <a:pt x="426" y="822"/>
                    </a:cubicBezTo>
                    <a:cubicBezTo>
                      <a:pt x="183" y="822"/>
                      <a:pt x="1" y="639"/>
                      <a:pt x="1" y="396"/>
                    </a:cubicBezTo>
                    <a:cubicBezTo>
                      <a:pt x="1" y="183"/>
                      <a:pt x="183" y="1"/>
                      <a:pt x="426" y="1"/>
                    </a:cubicBezTo>
                    <a:cubicBezTo>
                      <a:pt x="639" y="1"/>
                      <a:pt x="821" y="183"/>
                      <a:pt x="821" y="39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9"/>
              <p:cNvSpPr/>
              <p:nvPr/>
            </p:nvSpPr>
            <p:spPr>
              <a:xfrm>
                <a:off x="831600" y="1234350"/>
                <a:ext cx="20525" cy="21300"/>
              </a:xfrm>
              <a:custGeom>
                <a:avLst/>
                <a:gdLst/>
                <a:ahLst/>
                <a:cxnLst/>
                <a:rect l="l" t="t" r="r" b="b"/>
                <a:pathLst>
                  <a:path w="821" h="852" fill="none" extrusionOk="0">
                    <a:moveTo>
                      <a:pt x="821" y="426"/>
                    </a:moveTo>
                    <a:cubicBezTo>
                      <a:pt x="821" y="669"/>
                      <a:pt x="638" y="852"/>
                      <a:pt x="426" y="852"/>
                    </a:cubicBezTo>
                    <a:cubicBezTo>
                      <a:pt x="182" y="852"/>
                      <a:pt x="0" y="669"/>
                      <a:pt x="0" y="426"/>
                    </a:cubicBezTo>
                    <a:cubicBezTo>
                      <a:pt x="0" y="183"/>
                      <a:pt x="182" y="1"/>
                      <a:pt x="426" y="1"/>
                    </a:cubicBezTo>
                    <a:cubicBezTo>
                      <a:pt x="638" y="1"/>
                      <a:pt x="821" y="183"/>
                      <a:pt x="82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9"/>
              <p:cNvSpPr/>
              <p:nvPr/>
            </p:nvSpPr>
            <p:spPr>
              <a:xfrm>
                <a:off x="1037525" y="1052750"/>
                <a:ext cx="41825" cy="41800"/>
              </a:xfrm>
              <a:custGeom>
                <a:avLst/>
                <a:gdLst/>
                <a:ahLst/>
                <a:cxnLst/>
                <a:rect l="l" t="t" r="r" b="b"/>
                <a:pathLst>
                  <a:path w="1673" h="1672" fill="none" extrusionOk="0">
                    <a:moveTo>
                      <a:pt x="1672" y="851"/>
                    </a:moveTo>
                    <a:cubicBezTo>
                      <a:pt x="1672" y="1307"/>
                      <a:pt x="1277" y="1672"/>
                      <a:pt x="821" y="1672"/>
                    </a:cubicBezTo>
                    <a:cubicBezTo>
                      <a:pt x="365" y="1672"/>
                      <a:pt x="0" y="1277"/>
                      <a:pt x="0" y="851"/>
                    </a:cubicBezTo>
                    <a:cubicBezTo>
                      <a:pt x="0" y="395"/>
                      <a:pt x="365" y="0"/>
                      <a:pt x="821" y="0"/>
                    </a:cubicBezTo>
                    <a:cubicBezTo>
                      <a:pt x="1277" y="0"/>
                      <a:pt x="1672" y="395"/>
                      <a:pt x="1672"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9"/>
              <p:cNvSpPr/>
              <p:nvPr/>
            </p:nvSpPr>
            <p:spPr>
              <a:xfrm>
                <a:off x="1028400" y="948625"/>
                <a:ext cx="41050" cy="41825"/>
              </a:xfrm>
              <a:custGeom>
                <a:avLst/>
                <a:gdLst/>
                <a:ahLst/>
                <a:cxnLst/>
                <a:rect l="l" t="t" r="r" b="b"/>
                <a:pathLst>
                  <a:path w="1642" h="1673" fill="none" extrusionOk="0">
                    <a:moveTo>
                      <a:pt x="1642" y="821"/>
                    </a:moveTo>
                    <a:cubicBezTo>
                      <a:pt x="1642" y="1277"/>
                      <a:pt x="1277" y="1673"/>
                      <a:pt x="821" y="1673"/>
                    </a:cubicBezTo>
                    <a:cubicBezTo>
                      <a:pt x="365" y="1673"/>
                      <a:pt x="1" y="1277"/>
                      <a:pt x="1" y="821"/>
                    </a:cubicBezTo>
                    <a:cubicBezTo>
                      <a:pt x="1" y="366"/>
                      <a:pt x="365" y="1"/>
                      <a:pt x="821" y="1"/>
                    </a:cubicBezTo>
                    <a:cubicBezTo>
                      <a:pt x="1277" y="1"/>
                      <a:pt x="1642" y="366"/>
                      <a:pt x="164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5"/>
        <p:cNvGrpSpPr/>
        <p:nvPr/>
      </p:nvGrpSpPr>
      <p:grpSpPr>
        <a:xfrm>
          <a:off x="0" y="0"/>
          <a:ext cx="0" cy="0"/>
          <a:chOff x="0" y="0"/>
          <a:chExt cx="0" cy="0"/>
        </a:xfrm>
      </p:grpSpPr>
      <p:grpSp>
        <p:nvGrpSpPr>
          <p:cNvPr id="2106" name="Google Shape;2106;p50"/>
          <p:cNvGrpSpPr/>
          <p:nvPr/>
        </p:nvGrpSpPr>
        <p:grpSpPr>
          <a:xfrm flipH="1">
            <a:off x="-437100" y="1001075"/>
            <a:ext cx="2128541" cy="2034921"/>
            <a:chOff x="6855525" y="3005825"/>
            <a:chExt cx="2128541" cy="2034921"/>
          </a:xfrm>
        </p:grpSpPr>
        <p:sp>
          <p:nvSpPr>
            <p:cNvPr id="2107" name="Google Shape;2107;p50"/>
            <p:cNvSpPr/>
            <p:nvPr/>
          </p:nvSpPr>
          <p:spPr>
            <a:xfrm>
              <a:off x="6998370" y="3005825"/>
              <a:ext cx="1985697" cy="2034921"/>
            </a:xfrm>
            <a:custGeom>
              <a:avLst/>
              <a:gdLst/>
              <a:ahLst/>
              <a:cxnLst/>
              <a:rect l="l" t="t" r="r" b="b"/>
              <a:pathLst>
                <a:path w="31909" h="32700" extrusionOk="0">
                  <a:moveTo>
                    <a:pt x="17302" y="0"/>
                  </a:moveTo>
                  <a:cubicBezTo>
                    <a:pt x="17164" y="0"/>
                    <a:pt x="17010" y="14"/>
                    <a:pt x="16848" y="51"/>
                  </a:cubicBezTo>
                  <a:cubicBezTo>
                    <a:pt x="16726" y="78"/>
                    <a:pt x="16608" y="113"/>
                    <a:pt x="16495" y="156"/>
                  </a:cubicBezTo>
                  <a:cubicBezTo>
                    <a:pt x="16483" y="160"/>
                    <a:pt x="16476" y="164"/>
                    <a:pt x="16463" y="172"/>
                  </a:cubicBezTo>
                  <a:cubicBezTo>
                    <a:pt x="16456" y="172"/>
                    <a:pt x="16448" y="176"/>
                    <a:pt x="16444" y="179"/>
                  </a:cubicBezTo>
                  <a:cubicBezTo>
                    <a:pt x="16224" y="268"/>
                    <a:pt x="12114" y="1913"/>
                    <a:pt x="7711" y="1913"/>
                  </a:cubicBezTo>
                  <a:cubicBezTo>
                    <a:pt x="6469" y="1913"/>
                    <a:pt x="5204" y="1783"/>
                    <a:pt x="3997" y="1449"/>
                  </a:cubicBezTo>
                  <a:cubicBezTo>
                    <a:pt x="3800" y="1392"/>
                    <a:pt x="3599" y="1364"/>
                    <a:pt x="3400" y="1364"/>
                  </a:cubicBezTo>
                  <a:cubicBezTo>
                    <a:pt x="2994" y="1364"/>
                    <a:pt x="2593" y="1479"/>
                    <a:pt x="2249" y="1700"/>
                  </a:cubicBezTo>
                  <a:cubicBezTo>
                    <a:pt x="1912" y="1915"/>
                    <a:pt x="1638" y="2228"/>
                    <a:pt x="1465" y="2593"/>
                  </a:cubicBezTo>
                  <a:cubicBezTo>
                    <a:pt x="1438" y="2656"/>
                    <a:pt x="1411" y="2718"/>
                    <a:pt x="1383" y="2785"/>
                  </a:cubicBezTo>
                  <a:cubicBezTo>
                    <a:pt x="1364" y="2840"/>
                    <a:pt x="1348" y="2895"/>
                    <a:pt x="1333" y="2950"/>
                  </a:cubicBezTo>
                  <a:cubicBezTo>
                    <a:pt x="1215" y="3365"/>
                    <a:pt x="0" y="7852"/>
                    <a:pt x="451" y="13485"/>
                  </a:cubicBezTo>
                  <a:cubicBezTo>
                    <a:pt x="890" y="18966"/>
                    <a:pt x="3025" y="26682"/>
                    <a:pt x="10716" y="32300"/>
                  </a:cubicBezTo>
                  <a:cubicBezTo>
                    <a:pt x="10924" y="32449"/>
                    <a:pt x="11154" y="32554"/>
                    <a:pt x="11405" y="32621"/>
                  </a:cubicBezTo>
                  <a:cubicBezTo>
                    <a:pt x="11586" y="32671"/>
                    <a:pt x="11778" y="32700"/>
                    <a:pt x="11962" y="32700"/>
                  </a:cubicBezTo>
                  <a:cubicBezTo>
                    <a:pt x="12142" y="32700"/>
                    <a:pt x="12346" y="32671"/>
                    <a:pt x="12518" y="32624"/>
                  </a:cubicBezTo>
                  <a:cubicBezTo>
                    <a:pt x="21698" y="30184"/>
                    <a:pt x="26486" y="23770"/>
                    <a:pt x="28884" y="18821"/>
                  </a:cubicBezTo>
                  <a:cubicBezTo>
                    <a:pt x="31414" y="13591"/>
                    <a:pt x="31870" y="8850"/>
                    <a:pt x="31888" y="8635"/>
                  </a:cubicBezTo>
                  <a:cubicBezTo>
                    <a:pt x="31908" y="8388"/>
                    <a:pt x="31881" y="8129"/>
                    <a:pt x="31810" y="7886"/>
                  </a:cubicBezTo>
                  <a:cubicBezTo>
                    <a:pt x="31752" y="7667"/>
                    <a:pt x="31658" y="7452"/>
                    <a:pt x="31532" y="7264"/>
                  </a:cubicBezTo>
                  <a:cubicBezTo>
                    <a:pt x="31517" y="7240"/>
                    <a:pt x="31501" y="7221"/>
                    <a:pt x="31489" y="7201"/>
                  </a:cubicBezTo>
                  <a:cubicBezTo>
                    <a:pt x="31485" y="7193"/>
                    <a:pt x="31481" y="7189"/>
                    <a:pt x="31477" y="7185"/>
                  </a:cubicBezTo>
                  <a:cubicBezTo>
                    <a:pt x="31399" y="7080"/>
                    <a:pt x="31313" y="6985"/>
                    <a:pt x="31223" y="6899"/>
                  </a:cubicBezTo>
                  <a:cubicBezTo>
                    <a:pt x="31089" y="6774"/>
                    <a:pt x="30941" y="6668"/>
                    <a:pt x="30776" y="6577"/>
                  </a:cubicBezTo>
                  <a:cubicBezTo>
                    <a:pt x="30737" y="6559"/>
                    <a:pt x="30694" y="6535"/>
                    <a:pt x="30651" y="6515"/>
                  </a:cubicBezTo>
                  <a:cubicBezTo>
                    <a:pt x="30474" y="6429"/>
                    <a:pt x="30286" y="6371"/>
                    <a:pt x="30091" y="6335"/>
                  </a:cubicBezTo>
                  <a:cubicBezTo>
                    <a:pt x="30047" y="6331"/>
                    <a:pt x="30004" y="6324"/>
                    <a:pt x="29957" y="6319"/>
                  </a:cubicBezTo>
                  <a:cubicBezTo>
                    <a:pt x="24178" y="5743"/>
                    <a:pt x="18854" y="669"/>
                    <a:pt x="18803" y="615"/>
                  </a:cubicBezTo>
                  <a:cubicBezTo>
                    <a:pt x="18799" y="615"/>
                    <a:pt x="18794" y="611"/>
                    <a:pt x="18794" y="606"/>
                  </a:cubicBezTo>
                  <a:cubicBezTo>
                    <a:pt x="18787" y="603"/>
                    <a:pt x="18783" y="599"/>
                    <a:pt x="18779" y="595"/>
                  </a:cubicBezTo>
                  <a:cubicBezTo>
                    <a:pt x="18666" y="485"/>
                    <a:pt x="18536" y="391"/>
                    <a:pt x="18399" y="309"/>
                  </a:cubicBezTo>
                  <a:cubicBezTo>
                    <a:pt x="18188" y="179"/>
                    <a:pt x="17953" y="85"/>
                    <a:pt x="17713" y="38"/>
                  </a:cubicBezTo>
                  <a:cubicBezTo>
                    <a:pt x="17600" y="18"/>
                    <a:pt x="17461" y="0"/>
                    <a:pt x="17302"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8" name="Google Shape;2108;p50"/>
            <p:cNvGrpSpPr/>
            <p:nvPr/>
          </p:nvGrpSpPr>
          <p:grpSpPr>
            <a:xfrm>
              <a:off x="6855525" y="3119879"/>
              <a:ext cx="2026213" cy="1828824"/>
              <a:chOff x="7332026" y="1166754"/>
              <a:chExt cx="1406604" cy="1272668"/>
            </a:xfrm>
          </p:grpSpPr>
          <p:sp>
            <p:nvSpPr>
              <p:cNvPr id="2109" name="Google Shape;2109;p50"/>
              <p:cNvSpPr/>
              <p:nvPr/>
            </p:nvSpPr>
            <p:spPr>
              <a:xfrm>
                <a:off x="8674724" y="1449293"/>
                <a:ext cx="63896" cy="46720"/>
              </a:xfrm>
              <a:custGeom>
                <a:avLst/>
                <a:gdLst/>
                <a:ahLst/>
                <a:cxnLst/>
                <a:rect l="l" t="t" r="r" b="b"/>
                <a:pathLst>
                  <a:path w="1581" h="1156" fill="none" extrusionOk="0">
                    <a:moveTo>
                      <a:pt x="1581" y="0"/>
                    </a:moveTo>
                    <a:lnTo>
                      <a:pt x="0" y="1155"/>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50"/>
              <p:cNvSpPr/>
              <p:nvPr/>
            </p:nvSpPr>
            <p:spPr>
              <a:xfrm>
                <a:off x="7941314" y="2377988"/>
                <a:ext cx="11114" cy="61431"/>
              </a:xfrm>
              <a:custGeom>
                <a:avLst/>
                <a:gdLst/>
                <a:ahLst/>
                <a:cxnLst/>
                <a:rect l="l" t="t" r="r" b="b"/>
                <a:pathLst>
                  <a:path w="275" h="1520" fill="none" extrusionOk="0">
                    <a:moveTo>
                      <a:pt x="1" y="1520"/>
                    </a:moveTo>
                    <a:lnTo>
                      <a:pt x="274"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50"/>
              <p:cNvSpPr/>
              <p:nvPr/>
            </p:nvSpPr>
            <p:spPr>
              <a:xfrm>
                <a:off x="7332026" y="1166754"/>
                <a:ext cx="1406604" cy="1272668"/>
              </a:xfrm>
              <a:custGeom>
                <a:avLst/>
                <a:gdLst/>
                <a:ahLst/>
                <a:cxnLst/>
                <a:rect l="l" t="t" r="r" b="b"/>
                <a:pathLst>
                  <a:path w="34804" h="31490" extrusionOk="0">
                    <a:moveTo>
                      <a:pt x="21004" y="0"/>
                    </a:moveTo>
                    <a:cubicBezTo>
                      <a:pt x="21004" y="0"/>
                      <a:pt x="16031" y="2111"/>
                      <a:pt x="10447" y="2111"/>
                    </a:cubicBezTo>
                    <a:cubicBezTo>
                      <a:pt x="8845" y="2111"/>
                      <a:pt x="7193" y="1937"/>
                      <a:pt x="5593" y="1490"/>
                    </a:cubicBezTo>
                    <a:lnTo>
                      <a:pt x="5593" y="1490"/>
                    </a:lnTo>
                    <a:cubicBezTo>
                      <a:pt x="5593" y="1490"/>
                      <a:pt x="1" y="20487"/>
                      <a:pt x="15077" y="31490"/>
                    </a:cubicBezTo>
                    <a:cubicBezTo>
                      <a:pt x="33101" y="26687"/>
                      <a:pt x="34804" y="6991"/>
                      <a:pt x="34804" y="6991"/>
                    </a:cubicBezTo>
                    <a:cubicBezTo>
                      <a:pt x="27387" y="6231"/>
                      <a:pt x="21004" y="0"/>
                      <a:pt x="21004"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0"/>
              <p:cNvSpPr/>
              <p:nvPr/>
            </p:nvSpPr>
            <p:spPr>
              <a:xfrm>
                <a:off x="7562957" y="1230610"/>
                <a:ext cx="1113029" cy="1147422"/>
              </a:xfrm>
              <a:custGeom>
                <a:avLst/>
                <a:gdLst/>
                <a:ahLst/>
                <a:cxnLst/>
                <a:rect l="l" t="t" r="r" b="b"/>
                <a:pathLst>
                  <a:path w="27540" h="28391" extrusionOk="0">
                    <a:moveTo>
                      <a:pt x="14986" y="1"/>
                    </a:moveTo>
                    <a:cubicBezTo>
                      <a:pt x="13269" y="621"/>
                      <a:pt x="9194" y="1914"/>
                      <a:pt x="4700" y="1914"/>
                    </a:cubicBezTo>
                    <a:cubicBezTo>
                      <a:pt x="3466" y="1914"/>
                      <a:pt x="2200" y="1817"/>
                      <a:pt x="943" y="1581"/>
                    </a:cubicBezTo>
                    <a:cubicBezTo>
                      <a:pt x="943" y="1581"/>
                      <a:pt x="913" y="1581"/>
                      <a:pt x="882" y="1551"/>
                    </a:cubicBezTo>
                    <a:cubicBezTo>
                      <a:pt x="518" y="3314"/>
                      <a:pt x="1" y="6749"/>
                      <a:pt x="335" y="10761"/>
                    </a:cubicBezTo>
                    <a:cubicBezTo>
                      <a:pt x="639" y="14135"/>
                      <a:pt x="1460" y="17265"/>
                      <a:pt x="2797" y="20031"/>
                    </a:cubicBezTo>
                    <a:cubicBezTo>
                      <a:pt x="4348" y="23284"/>
                      <a:pt x="6658" y="26111"/>
                      <a:pt x="9636" y="28390"/>
                    </a:cubicBezTo>
                    <a:cubicBezTo>
                      <a:pt x="13253" y="27357"/>
                      <a:pt x="16415" y="25563"/>
                      <a:pt x="19059" y="23101"/>
                    </a:cubicBezTo>
                    <a:cubicBezTo>
                      <a:pt x="21339" y="21004"/>
                      <a:pt x="23223" y="18390"/>
                      <a:pt x="24713" y="15350"/>
                    </a:cubicBezTo>
                    <a:cubicBezTo>
                      <a:pt x="26476" y="11733"/>
                      <a:pt x="27236" y="8329"/>
                      <a:pt x="27539" y="6566"/>
                    </a:cubicBezTo>
                    <a:lnTo>
                      <a:pt x="27479" y="6566"/>
                    </a:lnTo>
                    <a:cubicBezTo>
                      <a:pt x="21643" y="5472"/>
                      <a:pt x="16719" y="1520"/>
                      <a:pt x="14986"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0"/>
              <p:cNvSpPr/>
              <p:nvPr/>
            </p:nvSpPr>
            <p:spPr>
              <a:xfrm>
                <a:off x="8061719" y="1230610"/>
                <a:ext cx="614268" cy="663412"/>
              </a:xfrm>
              <a:custGeom>
                <a:avLst/>
                <a:gdLst/>
                <a:ahLst/>
                <a:cxnLst/>
                <a:rect l="l" t="t" r="r" b="b"/>
                <a:pathLst>
                  <a:path w="15199" h="16415" extrusionOk="0">
                    <a:moveTo>
                      <a:pt x="2645" y="1"/>
                    </a:moveTo>
                    <a:lnTo>
                      <a:pt x="1" y="14013"/>
                    </a:lnTo>
                    <a:lnTo>
                      <a:pt x="6293" y="15381"/>
                    </a:lnTo>
                    <a:lnTo>
                      <a:pt x="11825" y="16414"/>
                    </a:lnTo>
                    <a:cubicBezTo>
                      <a:pt x="12007" y="16080"/>
                      <a:pt x="12189" y="15715"/>
                      <a:pt x="12372" y="15350"/>
                    </a:cubicBezTo>
                    <a:cubicBezTo>
                      <a:pt x="14135" y="11733"/>
                      <a:pt x="14895" y="8329"/>
                      <a:pt x="15198" y="6566"/>
                    </a:cubicBezTo>
                    <a:lnTo>
                      <a:pt x="15168" y="6566"/>
                    </a:lnTo>
                    <a:cubicBezTo>
                      <a:pt x="9302" y="5472"/>
                      <a:pt x="4378" y="1520"/>
                      <a:pt x="2645"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50"/>
              <p:cNvSpPr/>
              <p:nvPr/>
            </p:nvSpPr>
            <p:spPr>
              <a:xfrm>
                <a:off x="7581387" y="1713407"/>
                <a:ext cx="480373" cy="664625"/>
              </a:xfrm>
              <a:custGeom>
                <a:avLst/>
                <a:gdLst/>
                <a:ahLst/>
                <a:cxnLst/>
                <a:rect l="l" t="t" r="r" b="b"/>
                <a:pathLst>
                  <a:path w="11886" h="16445" extrusionOk="0">
                    <a:moveTo>
                      <a:pt x="1" y="0"/>
                    </a:moveTo>
                    <a:cubicBezTo>
                      <a:pt x="366" y="2918"/>
                      <a:pt x="1156" y="5623"/>
                      <a:pt x="2341" y="8085"/>
                    </a:cubicBezTo>
                    <a:cubicBezTo>
                      <a:pt x="3892" y="11338"/>
                      <a:pt x="6202" y="14165"/>
                      <a:pt x="9180" y="16444"/>
                    </a:cubicBezTo>
                    <a:lnTo>
                      <a:pt x="11886" y="2067"/>
                    </a:lnTo>
                    <a:lnTo>
                      <a:pt x="31"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50"/>
              <p:cNvSpPr/>
              <p:nvPr/>
            </p:nvSpPr>
            <p:spPr>
              <a:xfrm>
                <a:off x="7795142" y="1537723"/>
                <a:ext cx="530730" cy="530730"/>
              </a:xfrm>
              <a:custGeom>
                <a:avLst/>
                <a:gdLst/>
                <a:ahLst/>
                <a:cxnLst/>
                <a:rect l="l" t="t" r="r" b="b"/>
                <a:pathLst>
                  <a:path w="13132" h="13132" extrusionOk="0">
                    <a:moveTo>
                      <a:pt x="6505" y="1"/>
                    </a:moveTo>
                    <a:lnTo>
                      <a:pt x="5533" y="5046"/>
                    </a:lnTo>
                    <a:lnTo>
                      <a:pt x="487" y="4104"/>
                    </a:lnTo>
                    <a:lnTo>
                      <a:pt x="1" y="6627"/>
                    </a:lnTo>
                    <a:lnTo>
                      <a:pt x="5077" y="7600"/>
                    </a:lnTo>
                    <a:lnTo>
                      <a:pt x="4135" y="12645"/>
                    </a:lnTo>
                    <a:lnTo>
                      <a:pt x="6657" y="13131"/>
                    </a:lnTo>
                    <a:lnTo>
                      <a:pt x="7600" y="8055"/>
                    </a:lnTo>
                    <a:lnTo>
                      <a:pt x="12645" y="8998"/>
                    </a:lnTo>
                    <a:lnTo>
                      <a:pt x="13132" y="6475"/>
                    </a:lnTo>
                    <a:lnTo>
                      <a:pt x="8086" y="5533"/>
                    </a:lnTo>
                    <a:lnTo>
                      <a:pt x="9028" y="487"/>
                    </a:lnTo>
                    <a:lnTo>
                      <a:pt x="650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50"/>
              <p:cNvSpPr/>
              <p:nvPr/>
            </p:nvSpPr>
            <p:spPr>
              <a:xfrm>
                <a:off x="7332026" y="1166754"/>
                <a:ext cx="1406604" cy="1272668"/>
              </a:xfrm>
              <a:custGeom>
                <a:avLst/>
                <a:gdLst/>
                <a:ahLst/>
                <a:cxnLst/>
                <a:rect l="l" t="t" r="r" b="b"/>
                <a:pathLst>
                  <a:path w="34804" h="31490" fill="none" extrusionOk="0">
                    <a:moveTo>
                      <a:pt x="34804" y="6991"/>
                    </a:moveTo>
                    <a:cubicBezTo>
                      <a:pt x="27387" y="6231"/>
                      <a:pt x="21004" y="0"/>
                      <a:pt x="21004" y="0"/>
                    </a:cubicBezTo>
                    <a:cubicBezTo>
                      <a:pt x="21004" y="0"/>
                      <a:pt x="12767" y="3496"/>
                      <a:pt x="5593" y="1490"/>
                    </a:cubicBezTo>
                    <a:cubicBezTo>
                      <a:pt x="5593" y="1490"/>
                      <a:pt x="1" y="20487"/>
                      <a:pt x="15077" y="31490"/>
                    </a:cubicBezTo>
                    <a:cubicBezTo>
                      <a:pt x="33101" y="26687"/>
                      <a:pt x="34804" y="6991"/>
                      <a:pt x="34804" y="699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0"/>
              <p:cNvSpPr/>
              <p:nvPr/>
            </p:nvSpPr>
            <p:spPr>
              <a:xfrm>
                <a:off x="7562957" y="1230610"/>
                <a:ext cx="1113029" cy="1147422"/>
              </a:xfrm>
              <a:custGeom>
                <a:avLst/>
                <a:gdLst/>
                <a:ahLst/>
                <a:cxnLst/>
                <a:rect l="l" t="t" r="r" b="b"/>
                <a:pathLst>
                  <a:path w="27540" h="28391" fill="none" extrusionOk="0">
                    <a:moveTo>
                      <a:pt x="9636" y="28390"/>
                    </a:moveTo>
                    <a:cubicBezTo>
                      <a:pt x="6658" y="26111"/>
                      <a:pt x="4348" y="23284"/>
                      <a:pt x="2797" y="20031"/>
                    </a:cubicBezTo>
                    <a:cubicBezTo>
                      <a:pt x="1460" y="17265"/>
                      <a:pt x="639" y="14135"/>
                      <a:pt x="335" y="10761"/>
                    </a:cubicBezTo>
                    <a:cubicBezTo>
                      <a:pt x="1" y="6749"/>
                      <a:pt x="518" y="3314"/>
                      <a:pt x="882" y="1551"/>
                    </a:cubicBezTo>
                    <a:cubicBezTo>
                      <a:pt x="913" y="1581"/>
                      <a:pt x="943" y="1581"/>
                      <a:pt x="943" y="1581"/>
                    </a:cubicBezTo>
                    <a:cubicBezTo>
                      <a:pt x="6779" y="2676"/>
                      <a:pt x="12798" y="791"/>
                      <a:pt x="14986" y="1"/>
                    </a:cubicBezTo>
                    <a:cubicBezTo>
                      <a:pt x="16719" y="1520"/>
                      <a:pt x="21643" y="5472"/>
                      <a:pt x="27479" y="6566"/>
                    </a:cubicBezTo>
                    <a:cubicBezTo>
                      <a:pt x="27509" y="6566"/>
                      <a:pt x="27509" y="6566"/>
                      <a:pt x="27539" y="6566"/>
                    </a:cubicBezTo>
                    <a:cubicBezTo>
                      <a:pt x="27236" y="8329"/>
                      <a:pt x="26476" y="11733"/>
                      <a:pt x="24713" y="15350"/>
                    </a:cubicBezTo>
                    <a:cubicBezTo>
                      <a:pt x="23223" y="18390"/>
                      <a:pt x="21339" y="21004"/>
                      <a:pt x="19059" y="23101"/>
                    </a:cubicBezTo>
                    <a:cubicBezTo>
                      <a:pt x="16415" y="25563"/>
                      <a:pt x="13253" y="27357"/>
                      <a:pt x="9636" y="28390"/>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0"/>
              <p:cNvSpPr/>
              <p:nvPr/>
            </p:nvSpPr>
            <p:spPr>
              <a:xfrm>
                <a:off x="8168617" y="1166754"/>
                <a:ext cx="12286" cy="63896"/>
              </a:xfrm>
              <a:custGeom>
                <a:avLst/>
                <a:gdLst/>
                <a:ahLst/>
                <a:cxnLst/>
                <a:rect l="l" t="t" r="r" b="b"/>
                <a:pathLst>
                  <a:path w="304" h="1581" fill="none" extrusionOk="0">
                    <a:moveTo>
                      <a:pt x="304" y="0"/>
                    </a:moveTo>
                    <a:lnTo>
                      <a:pt x="0" y="158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50"/>
              <p:cNvSpPr/>
              <p:nvPr/>
            </p:nvSpPr>
            <p:spPr>
              <a:xfrm>
                <a:off x="7795142" y="1537723"/>
                <a:ext cx="530730" cy="530730"/>
              </a:xfrm>
              <a:custGeom>
                <a:avLst/>
                <a:gdLst/>
                <a:ahLst/>
                <a:cxnLst/>
                <a:rect l="l" t="t" r="r" b="b"/>
                <a:pathLst>
                  <a:path w="13132" h="13132" fill="none" extrusionOk="0">
                    <a:moveTo>
                      <a:pt x="13132" y="6475"/>
                    </a:moveTo>
                    <a:lnTo>
                      <a:pt x="8086" y="5533"/>
                    </a:lnTo>
                    <a:lnTo>
                      <a:pt x="9028" y="487"/>
                    </a:lnTo>
                    <a:lnTo>
                      <a:pt x="6505" y="1"/>
                    </a:lnTo>
                    <a:lnTo>
                      <a:pt x="5533" y="5046"/>
                    </a:lnTo>
                    <a:lnTo>
                      <a:pt x="487" y="4104"/>
                    </a:lnTo>
                    <a:lnTo>
                      <a:pt x="1" y="6627"/>
                    </a:lnTo>
                    <a:lnTo>
                      <a:pt x="5077" y="7600"/>
                    </a:lnTo>
                    <a:lnTo>
                      <a:pt x="4135" y="12645"/>
                    </a:lnTo>
                    <a:lnTo>
                      <a:pt x="6657" y="13131"/>
                    </a:lnTo>
                    <a:lnTo>
                      <a:pt x="7600" y="8055"/>
                    </a:lnTo>
                    <a:lnTo>
                      <a:pt x="12645" y="899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50"/>
              <p:cNvSpPr/>
              <p:nvPr/>
            </p:nvSpPr>
            <p:spPr>
              <a:xfrm>
                <a:off x="8108398" y="1230610"/>
                <a:ext cx="60259" cy="316975"/>
              </a:xfrm>
              <a:custGeom>
                <a:avLst/>
                <a:gdLst/>
                <a:ahLst/>
                <a:cxnLst/>
                <a:rect l="l" t="t" r="r" b="b"/>
                <a:pathLst>
                  <a:path w="1491" h="7843" fill="none" extrusionOk="0">
                    <a:moveTo>
                      <a:pt x="1490" y="1"/>
                    </a:moveTo>
                    <a:lnTo>
                      <a:pt x="1" y="784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50"/>
              <p:cNvSpPr/>
              <p:nvPr/>
            </p:nvSpPr>
            <p:spPr>
              <a:xfrm>
                <a:off x="7952396" y="2058592"/>
                <a:ext cx="60218" cy="319440"/>
              </a:xfrm>
              <a:custGeom>
                <a:avLst/>
                <a:gdLst/>
                <a:ahLst/>
                <a:cxnLst/>
                <a:rect l="l" t="t" r="r" b="b"/>
                <a:pathLst>
                  <a:path w="1490" h="7904" fill="none" extrusionOk="0">
                    <a:moveTo>
                      <a:pt x="0" y="7903"/>
                    </a:moveTo>
                    <a:lnTo>
                      <a:pt x="149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50"/>
              <p:cNvSpPr/>
              <p:nvPr/>
            </p:nvSpPr>
            <p:spPr>
              <a:xfrm>
                <a:off x="8316010" y="1852192"/>
                <a:ext cx="223616" cy="41830"/>
              </a:xfrm>
              <a:custGeom>
                <a:avLst/>
                <a:gdLst/>
                <a:ahLst/>
                <a:cxnLst/>
                <a:rect l="l" t="t" r="r" b="b"/>
                <a:pathLst>
                  <a:path w="5533" h="1035" fill="none" extrusionOk="0">
                    <a:moveTo>
                      <a:pt x="1" y="1"/>
                    </a:moveTo>
                    <a:lnTo>
                      <a:pt x="5533" y="1034"/>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50"/>
              <p:cNvSpPr/>
              <p:nvPr/>
            </p:nvSpPr>
            <p:spPr>
              <a:xfrm>
                <a:off x="7582640" y="1713407"/>
                <a:ext cx="222363" cy="41789"/>
              </a:xfrm>
              <a:custGeom>
                <a:avLst/>
                <a:gdLst/>
                <a:ahLst/>
                <a:cxnLst/>
                <a:rect l="l" t="t" r="r" b="b"/>
                <a:pathLst>
                  <a:path w="5502" h="1034" fill="none" extrusionOk="0">
                    <a:moveTo>
                      <a:pt x="5502" y="1034"/>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24" name="Google Shape;2124;p50"/>
          <p:cNvSpPr txBox="1">
            <a:spLocks noGrp="1"/>
          </p:cNvSpPr>
          <p:nvPr>
            <p:ph type="subTitle" idx="1"/>
          </p:nvPr>
        </p:nvSpPr>
        <p:spPr>
          <a:xfrm>
            <a:off x="4932150" y="1200150"/>
            <a:ext cx="3474600" cy="2743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solidFill>
                  <a:schemeClr val="lt1"/>
                </a:solidFill>
              </a:rPr>
              <a:t>Do you know what helps you make your point clear?</a:t>
            </a:r>
            <a:endParaRPr>
              <a:solidFill>
                <a:schemeClr val="lt1"/>
              </a:solidFill>
            </a:endParaRPr>
          </a:p>
          <a:p>
            <a:pPr marL="0" lvl="0" indent="0" algn="l" rtl="0">
              <a:spcBef>
                <a:spcPts val="1000"/>
              </a:spcBef>
              <a:spcAft>
                <a:spcPts val="0"/>
              </a:spcAft>
              <a:buNone/>
            </a:pPr>
            <a:r>
              <a:rPr lang="en">
                <a:solidFill>
                  <a:schemeClr val="lt1"/>
                </a:solidFill>
              </a:rPr>
              <a:t>Lists like this one:</a:t>
            </a:r>
            <a:endParaRPr>
              <a:solidFill>
                <a:schemeClr val="lt1"/>
              </a:solidFill>
            </a:endParaRPr>
          </a:p>
          <a:p>
            <a:pPr marL="457200" lvl="0" indent="-203200" algn="l" rtl="0">
              <a:spcBef>
                <a:spcPts val="1000"/>
              </a:spcBef>
              <a:spcAft>
                <a:spcPts val="0"/>
              </a:spcAft>
              <a:buClr>
                <a:schemeClr val="accent2"/>
              </a:buClr>
              <a:buSzPts val="1400"/>
              <a:buChar char="●"/>
            </a:pPr>
            <a:r>
              <a:rPr lang="en">
                <a:solidFill>
                  <a:schemeClr val="lt1"/>
                </a:solidFill>
              </a:rPr>
              <a:t>They’re simple </a:t>
            </a:r>
            <a:endParaRPr>
              <a:solidFill>
                <a:schemeClr val="lt1"/>
              </a:solidFill>
            </a:endParaRPr>
          </a:p>
          <a:p>
            <a:pPr marL="457200" lvl="0" indent="-203200" algn="l" rtl="0">
              <a:spcBef>
                <a:spcPts val="0"/>
              </a:spcBef>
              <a:spcAft>
                <a:spcPts val="0"/>
              </a:spcAft>
              <a:buClr>
                <a:schemeClr val="accent2"/>
              </a:buClr>
              <a:buSzPts val="1400"/>
              <a:buChar char="●"/>
            </a:pPr>
            <a:r>
              <a:rPr lang="en">
                <a:solidFill>
                  <a:schemeClr val="lt1"/>
                </a:solidFill>
              </a:rPr>
              <a:t>You can organize your ideas clearly</a:t>
            </a:r>
            <a:endParaRPr>
              <a:solidFill>
                <a:schemeClr val="lt1"/>
              </a:solidFill>
            </a:endParaRPr>
          </a:p>
          <a:p>
            <a:pPr marL="457200" lvl="0" indent="-203200" algn="l" rtl="0">
              <a:spcBef>
                <a:spcPts val="0"/>
              </a:spcBef>
              <a:spcAft>
                <a:spcPts val="0"/>
              </a:spcAft>
              <a:buClr>
                <a:schemeClr val="accent2"/>
              </a:buClr>
              <a:buSzPts val="1400"/>
              <a:buChar char="●"/>
            </a:pPr>
            <a:r>
              <a:rPr lang="en">
                <a:solidFill>
                  <a:schemeClr val="lt1"/>
                </a:solidFill>
              </a:rPr>
              <a:t>You’ll never forget to buy milk!</a:t>
            </a:r>
            <a:endParaRPr>
              <a:solidFill>
                <a:schemeClr val="lt1"/>
              </a:solidFill>
            </a:endParaRPr>
          </a:p>
          <a:p>
            <a:pPr marL="0" lvl="0" indent="0" algn="l" rtl="0">
              <a:spcBef>
                <a:spcPts val="0"/>
              </a:spcBef>
              <a:spcAft>
                <a:spcPts val="0"/>
              </a:spcAft>
              <a:buClr>
                <a:schemeClr val="dk1"/>
              </a:buClr>
              <a:buSzPts val="1100"/>
              <a:buFont typeface="Arial"/>
              <a:buNone/>
            </a:pPr>
            <a:endParaRPr>
              <a:solidFill>
                <a:schemeClr val="lt1"/>
              </a:solidFill>
            </a:endParaRPr>
          </a:p>
          <a:p>
            <a:pPr marL="0" lvl="0" indent="0" algn="l" rtl="0">
              <a:spcBef>
                <a:spcPts val="0"/>
              </a:spcBef>
              <a:spcAft>
                <a:spcPts val="0"/>
              </a:spcAft>
              <a:buNone/>
            </a:pPr>
            <a:r>
              <a:rPr lang="en">
                <a:solidFill>
                  <a:schemeClr val="lt1"/>
                </a:solidFill>
              </a:rPr>
              <a:t>And the most important thing: the audience won’t miss the point of your presentation</a:t>
            </a:r>
            <a:endParaRPr>
              <a:solidFill>
                <a:schemeClr val="lt1"/>
              </a:solidFill>
            </a:endParaRPr>
          </a:p>
        </p:txBody>
      </p:sp>
      <p:sp>
        <p:nvSpPr>
          <p:cNvPr id="2125" name="Google Shape;2125;p50"/>
          <p:cNvSpPr txBox="1">
            <a:spLocks noGrp="1"/>
          </p:cNvSpPr>
          <p:nvPr>
            <p:ph type="title"/>
          </p:nvPr>
        </p:nvSpPr>
        <p:spPr>
          <a:xfrm>
            <a:off x="4572000" y="463325"/>
            <a:ext cx="38589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Discussion points</a:t>
            </a:r>
            <a:endParaRPr/>
          </a:p>
        </p:txBody>
      </p:sp>
      <p:pic>
        <p:nvPicPr>
          <p:cNvPr id="2126" name="Google Shape;2126;p50"/>
          <p:cNvPicPr preferRelativeResize="0"/>
          <p:nvPr/>
        </p:nvPicPr>
        <p:blipFill rotWithShape="1">
          <a:blip r:embed="rId3">
            <a:alphaModFix/>
          </a:blip>
          <a:srcRect l="20582" r="22577"/>
          <a:stretch/>
        </p:blipFill>
        <p:spPr>
          <a:xfrm>
            <a:off x="870415" y="537213"/>
            <a:ext cx="3474720" cy="4069081"/>
          </a:xfrm>
          <a:prstGeom prst="rect">
            <a:avLst/>
          </a:prstGeom>
          <a:noFill/>
          <a:ln w="9525" cap="flat" cmpd="sng">
            <a:solidFill>
              <a:schemeClr val="dk1"/>
            </a:solidFill>
            <a:prstDash val="solid"/>
            <a:round/>
            <a:headEnd type="none" w="sm" len="sm"/>
            <a:tailEnd type="none" w="sm" len="sm"/>
          </a:ln>
        </p:spPr>
      </p:pic>
      <p:grpSp>
        <p:nvGrpSpPr>
          <p:cNvPr id="2127" name="Google Shape;2127;p50"/>
          <p:cNvGrpSpPr/>
          <p:nvPr/>
        </p:nvGrpSpPr>
        <p:grpSpPr>
          <a:xfrm>
            <a:off x="3310839" y="3266658"/>
            <a:ext cx="1389942" cy="1737398"/>
            <a:chOff x="6949494" y="115347"/>
            <a:chExt cx="1755643" cy="2194516"/>
          </a:xfrm>
        </p:grpSpPr>
        <p:sp>
          <p:nvSpPr>
            <p:cNvPr id="2128" name="Google Shape;2128;p50"/>
            <p:cNvSpPr/>
            <p:nvPr/>
          </p:nvSpPr>
          <p:spPr>
            <a:xfrm flipH="1">
              <a:off x="6949494" y="115347"/>
              <a:ext cx="1755643" cy="2194516"/>
            </a:xfrm>
            <a:custGeom>
              <a:avLst/>
              <a:gdLst/>
              <a:ahLst/>
              <a:cxnLst/>
              <a:rect l="l" t="t" r="r" b="b"/>
              <a:pathLst>
                <a:path w="29425" h="36522" extrusionOk="0">
                  <a:moveTo>
                    <a:pt x="19594" y="0"/>
                  </a:moveTo>
                  <a:cubicBezTo>
                    <a:pt x="19342" y="0"/>
                    <a:pt x="19088" y="34"/>
                    <a:pt x="18838" y="103"/>
                  </a:cubicBezTo>
                  <a:lnTo>
                    <a:pt x="2178" y="4651"/>
                  </a:lnTo>
                  <a:cubicBezTo>
                    <a:pt x="1450" y="4852"/>
                    <a:pt x="843" y="5326"/>
                    <a:pt x="471" y="5980"/>
                  </a:cubicBezTo>
                  <a:cubicBezTo>
                    <a:pt x="95" y="6635"/>
                    <a:pt x="1" y="7398"/>
                    <a:pt x="196" y="8127"/>
                  </a:cubicBezTo>
                  <a:lnTo>
                    <a:pt x="820" y="10396"/>
                  </a:lnTo>
                  <a:cubicBezTo>
                    <a:pt x="1062" y="11289"/>
                    <a:pt x="1724" y="11986"/>
                    <a:pt x="2554" y="12300"/>
                  </a:cubicBezTo>
                  <a:lnTo>
                    <a:pt x="2504" y="12402"/>
                  </a:lnTo>
                  <a:cubicBezTo>
                    <a:pt x="2476" y="12456"/>
                    <a:pt x="2449" y="12512"/>
                    <a:pt x="2426" y="12570"/>
                  </a:cubicBezTo>
                  <a:cubicBezTo>
                    <a:pt x="2339" y="12762"/>
                    <a:pt x="2269" y="12942"/>
                    <a:pt x="2218" y="13118"/>
                  </a:cubicBezTo>
                  <a:cubicBezTo>
                    <a:pt x="1990" y="13870"/>
                    <a:pt x="1983" y="14670"/>
                    <a:pt x="2191" y="15418"/>
                  </a:cubicBezTo>
                  <a:lnTo>
                    <a:pt x="7115" y="33434"/>
                  </a:lnTo>
                  <a:cubicBezTo>
                    <a:pt x="7182" y="33677"/>
                    <a:pt x="7268" y="33912"/>
                    <a:pt x="7382" y="34147"/>
                  </a:cubicBezTo>
                  <a:cubicBezTo>
                    <a:pt x="7425" y="34237"/>
                    <a:pt x="7476" y="34323"/>
                    <a:pt x="7527" y="34413"/>
                  </a:cubicBezTo>
                  <a:cubicBezTo>
                    <a:pt x="7597" y="34530"/>
                    <a:pt x="7672" y="34656"/>
                    <a:pt x="7769" y="34793"/>
                  </a:cubicBezTo>
                  <a:cubicBezTo>
                    <a:pt x="7840" y="34887"/>
                    <a:pt x="7914" y="34977"/>
                    <a:pt x="7993" y="35067"/>
                  </a:cubicBezTo>
                  <a:cubicBezTo>
                    <a:pt x="8079" y="35169"/>
                    <a:pt x="8169" y="35263"/>
                    <a:pt x="8267" y="35357"/>
                  </a:cubicBezTo>
                  <a:cubicBezTo>
                    <a:pt x="8353" y="35440"/>
                    <a:pt x="8440" y="35518"/>
                    <a:pt x="8534" y="35592"/>
                  </a:cubicBezTo>
                  <a:cubicBezTo>
                    <a:pt x="8628" y="35667"/>
                    <a:pt x="8726" y="35738"/>
                    <a:pt x="8827" y="35804"/>
                  </a:cubicBezTo>
                  <a:cubicBezTo>
                    <a:pt x="8910" y="35863"/>
                    <a:pt x="8992" y="35921"/>
                    <a:pt x="9086" y="35977"/>
                  </a:cubicBezTo>
                  <a:cubicBezTo>
                    <a:pt x="9137" y="36004"/>
                    <a:pt x="9188" y="36027"/>
                    <a:pt x="9239" y="36055"/>
                  </a:cubicBezTo>
                  <a:cubicBezTo>
                    <a:pt x="9254" y="36062"/>
                    <a:pt x="9270" y="36071"/>
                    <a:pt x="9286" y="36078"/>
                  </a:cubicBezTo>
                  <a:cubicBezTo>
                    <a:pt x="9442" y="36156"/>
                    <a:pt x="9603" y="36223"/>
                    <a:pt x="9760" y="36278"/>
                  </a:cubicBezTo>
                  <a:lnTo>
                    <a:pt x="9878" y="36317"/>
                  </a:lnTo>
                  <a:cubicBezTo>
                    <a:pt x="10046" y="36372"/>
                    <a:pt x="10218" y="36415"/>
                    <a:pt x="10391" y="36447"/>
                  </a:cubicBezTo>
                  <a:cubicBezTo>
                    <a:pt x="10426" y="36454"/>
                    <a:pt x="10473" y="36466"/>
                    <a:pt x="10505" y="36470"/>
                  </a:cubicBezTo>
                  <a:cubicBezTo>
                    <a:pt x="10732" y="36505"/>
                    <a:pt x="10943" y="36521"/>
                    <a:pt x="11155" y="36521"/>
                  </a:cubicBezTo>
                  <a:cubicBezTo>
                    <a:pt x="11527" y="36521"/>
                    <a:pt x="11899" y="36474"/>
                    <a:pt x="12263" y="36372"/>
                  </a:cubicBezTo>
                  <a:lnTo>
                    <a:pt x="26310" y="32536"/>
                  </a:lnTo>
                  <a:cubicBezTo>
                    <a:pt x="26330" y="32528"/>
                    <a:pt x="26349" y="32525"/>
                    <a:pt x="26373" y="32517"/>
                  </a:cubicBezTo>
                  <a:cubicBezTo>
                    <a:pt x="27277" y="32250"/>
                    <a:pt x="28069" y="31682"/>
                    <a:pt x="28610" y="30914"/>
                  </a:cubicBezTo>
                  <a:cubicBezTo>
                    <a:pt x="28637" y="30875"/>
                    <a:pt x="28664" y="30836"/>
                    <a:pt x="28688" y="30796"/>
                  </a:cubicBezTo>
                  <a:cubicBezTo>
                    <a:pt x="28735" y="30726"/>
                    <a:pt x="28782" y="30655"/>
                    <a:pt x="28825" y="30577"/>
                  </a:cubicBezTo>
                  <a:cubicBezTo>
                    <a:pt x="29013" y="30244"/>
                    <a:pt x="29158" y="29888"/>
                    <a:pt x="29248" y="29523"/>
                  </a:cubicBezTo>
                  <a:cubicBezTo>
                    <a:pt x="29256" y="29503"/>
                    <a:pt x="29260" y="29480"/>
                    <a:pt x="29268" y="29461"/>
                  </a:cubicBezTo>
                  <a:cubicBezTo>
                    <a:pt x="29283" y="29394"/>
                    <a:pt x="29295" y="29328"/>
                    <a:pt x="29307" y="29257"/>
                  </a:cubicBezTo>
                  <a:cubicBezTo>
                    <a:pt x="29424" y="28634"/>
                    <a:pt x="29401" y="28011"/>
                    <a:pt x="29236" y="27392"/>
                  </a:cubicBezTo>
                  <a:lnTo>
                    <a:pt x="28429" y="24438"/>
                  </a:lnTo>
                  <a:cubicBezTo>
                    <a:pt x="28418" y="24398"/>
                    <a:pt x="28410" y="24355"/>
                    <a:pt x="28398" y="24317"/>
                  </a:cubicBezTo>
                  <a:lnTo>
                    <a:pt x="24500" y="10043"/>
                  </a:lnTo>
                  <a:cubicBezTo>
                    <a:pt x="24487" y="10004"/>
                    <a:pt x="24476" y="9961"/>
                    <a:pt x="24460" y="9921"/>
                  </a:cubicBezTo>
                  <a:lnTo>
                    <a:pt x="24312" y="9365"/>
                  </a:lnTo>
                  <a:cubicBezTo>
                    <a:pt x="24030" y="8354"/>
                    <a:pt x="23383" y="7488"/>
                    <a:pt x="22498" y="6932"/>
                  </a:cubicBezTo>
                  <a:lnTo>
                    <a:pt x="22408" y="6877"/>
                  </a:lnTo>
                  <a:cubicBezTo>
                    <a:pt x="22956" y="6192"/>
                    <a:pt x="23183" y="5263"/>
                    <a:pt x="22936" y="4354"/>
                  </a:cubicBezTo>
                  <a:lnTo>
                    <a:pt x="22313" y="2085"/>
                  </a:lnTo>
                  <a:cubicBezTo>
                    <a:pt x="22113" y="1353"/>
                    <a:pt x="21643" y="745"/>
                    <a:pt x="20985" y="373"/>
                  </a:cubicBezTo>
                  <a:cubicBezTo>
                    <a:pt x="20555" y="126"/>
                    <a:pt x="20078" y="0"/>
                    <a:pt x="19594" y="0"/>
                  </a:cubicBez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9" name="Google Shape;2129;p50"/>
            <p:cNvGrpSpPr/>
            <p:nvPr/>
          </p:nvGrpSpPr>
          <p:grpSpPr>
            <a:xfrm flipH="1">
              <a:off x="7041817" y="206785"/>
              <a:ext cx="1570996" cy="2011640"/>
              <a:chOff x="2029950" y="1082000"/>
              <a:chExt cx="701400" cy="902000"/>
            </a:xfrm>
          </p:grpSpPr>
          <p:sp>
            <p:nvSpPr>
              <p:cNvPr id="2130" name="Google Shape;2130;p50"/>
              <p:cNvSpPr/>
              <p:nvPr/>
            </p:nvSpPr>
            <p:spPr>
              <a:xfrm>
                <a:off x="2084650" y="1204350"/>
                <a:ext cx="646700" cy="773325"/>
              </a:xfrm>
              <a:custGeom>
                <a:avLst/>
                <a:gdLst/>
                <a:ahLst/>
                <a:cxnLst/>
                <a:rect l="l" t="t" r="r" b="b"/>
                <a:pathLst>
                  <a:path w="25868" h="30933" extrusionOk="0">
                    <a:moveTo>
                      <a:pt x="15077" y="0"/>
                    </a:moveTo>
                    <a:lnTo>
                      <a:pt x="2493" y="3435"/>
                    </a:lnTo>
                    <a:lnTo>
                      <a:pt x="305" y="7629"/>
                    </a:lnTo>
                    <a:cubicBezTo>
                      <a:pt x="62" y="8146"/>
                      <a:pt x="1" y="8724"/>
                      <a:pt x="153" y="9271"/>
                    </a:cubicBezTo>
                    <a:lnTo>
                      <a:pt x="5594" y="29271"/>
                    </a:lnTo>
                    <a:cubicBezTo>
                      <a:pt x="5873" y="30261"/>
                      <a:pt x="6788" y="30933"/>
                      <a:pt x="7790" y="30933"/>
                    </a:cubicBezTo>
                    <a:cubicBezTo>
                      <a:pt x="7988" y="30933"/>
                      <a:pt x="8190" y="30907"/>
                      <a:pt x="8390" y="30852"/>
                    </a:cubicBezTo>
                    <a:lnTo>
                      <a:pt x="23953" y="26596"/>
                    </a:lnTo>
                    <a:cubicBezTo>
                      <a:pt x="25138" y="26262"/>
                      <a:pt x="25868" y="25016"/>
                      <a:pt x="25533" y="23830"/>
                    </a:cubicBezTo>
                    <a:lnTo>
                      <a:pt x="20062" y="3830"/>
                    </a:lnTo>
                    <a:cubicBezTo>
                      <a:pt x="19910" y="3283"/>
                      <a:pt x="19576" y="2827"/>
                      <a:pt x="19089" y="2523"/>
                    </a:cubicBezTo>
                    <a:lnTo>
                      <a:pt x="15077"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50"/>
              <p:cNvSpPr/>
              <p:nvPr/>
            </p:nvSpPr>
            <p:spPr>
              <a:xfrm>
                <a:off x="2084650" y="1246125"/>
                <a:ext cx="646700" cy="731550"/>
              </a:xfrm>
              <a:custGeom>
                <a:avLst/>
                <a:gdLst/>
                <a:ahLst/>
                <a:cxnLst/>
                <a:rect l="l" t="t" r="r" b="b"/>
                <a:pathLst>
                  <a:path w="25868" h="29262" extrusionOk="0">
                    <a:moveTo>
                      <a:pt x="17752" y="1"/>
                    </a:moveTo>
                    <a:lnTo>
                      <a:pt x="1034" y="4591"/>
                    </a:lnTo>
                    <a:lnTo>
                      <a:pt x="305" y="5989"/>
                    </a:lnTo>
                    <a:cubicBezTo>
                      <a:pt x="62" y="6475"/>
                      <a:pt x="1" y="7053"/>
                      <a:pt x="153" y="7600"/>
                    </a:cubicBezTo>
                    <a:lnTo>
                      <a:pt x="5594" y="27600"/>
                    </a:lnTo>
                    <a:cubicBezTo>
                      <a:pt x="5873" y="28590"/>
                      <a:pt x="6788" y="29262"/>
                      <a:pt x="7790" y="29262"/>
                    </a:cubicBezTo>
                    <a:cubicBezTo>
                      <a:pt x="7988" y="29262"/>
                      <a:pt x="8190" y="29236"/>
                      <a:pt x="8390" y="29181"/>
                    </a:cubicBezTo>
                    <a:lnTo>
                      <a:pt x="23953" y="24925"/>
                    </a:lnTo>
                    <a:cubicBezTo>
                      <a:pt x="25138" y="24591"/>
                      <a:pt x="25868" y="23345"/>
                      <a:pt x="25533" y="22159"/>
                    </a:cubicBezTo>
                    <a:lnTo>
                      <a:pt x="20062" y="2159"/>
                    </a:lnTo>
                    <a:cubicBezTo>
                      <a:pt x="19910" y="1612"/>
                      <a:pt x="19576" y="1156"/>
                      <a:pt x="19089" y="852"/>
                    </a:cubicBezTo>
                    <a:lnTo>
                      <a:pt x="17752"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50"/>
              <p:cNvSpPr/>
              <p:nvPr/>
            </p:nvSpPr>
            <p:spPr>
              <a:xfrm>
                <a:off x="2093025" y="1319075"/>
                <a:ext cx="606400" cy="531200"/>
              </a:xfrm>
              <a:custGeom>
                <a:avLst/>
                <a:gdLst/>
                <a:ahLst/>
                <a:cxnLst/>
                <a:rect l="l" t="t" r="r" b="b"/>
                <a:pathLst>
                  <a:path w="24256" h="21248" extrusionOk="0">
                    <a:moveTo>
                      <a:pt x="19940" y="1"/>
                    </a:moveTo>
                    <a:lnTo>
                      <a:pt x="0" y="5442"/>
                    </a:lnTo>
                    <a:lnTo>
                      <a:pt x="4347" y="21247"/>
                    </a:lnTo>
                    <a:lnTo>
                      <a:pt x="24256" y="15806"/>
                    </a:lnTo>
                    <a:lnTo>
                      <a:pt x="1994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50"/>
              <p:cNvSpPr/>
              <p:nvPr/>
            </p:nvSpPr>
            <p:spPr>
              <a:xfrm>
                <a:off x="2029950" y="1084250"/>
                <a:ext cx="521300" cy="226525"/>
              </a:xfrm>
              <a:custGeom>
                <a:avLst/>
                <a:gdLst/>
                <a:ahLst/>
                <a:cxnLst/>
                <a:rect l="l" t="t" r="r" b="b"/>
                <a:pathLst>
                  <a:path w="20852" h="9061" extrusionOk="0">
                    <a:moveTo>
                      <a:pt x="19329" y="0"/>
                    </a:moveTo>
                    <a:cubicBezTo>
                      <a:pt x="19259" y="0"/>
                      <a:pt x="19189" y="11"/>
                      <a:pt x="19119" y="32"/>
                    </a:cubicBezTo>
                    <a:lnTo>
                      <a:pt x="639" y="5078"/>
                    </a:lnTo>
                    <a:cubicBezTo>
                      <a:pt x="244" y="5169"/>
                      <a:pt x="0" y="5594"/>
                      <a:pt x="122" y="5989"/>
                    </a:cubicBezTo>
                    <a:lnTo>
                      <a:pt x="791" y="8512"/>
                    </a:lnTo>
                    <a:cubicBezTo>
                      <a:pt x="891" y="8838"/>
                      <a:pt x="1198" y="9060"/>
                      <a:pt x="1524" y="9060"/>
                    </a:cubicBezTo>
                    <a:cubicBezTo>
                      <a:pt x="1593" y="9060"/>
                      <a:pt x="1664" y="9050"/>
                      <a:pt x="1733" y="9029"/>
                    </a:cubicBezTo>
                    <a:lnTo>
                      <a:pt x="20214" y="3983"/>
                    </a:lnTo>
                    <a:cubicBezTo>
                      <a:pt x="20609" y="3892"/>
                      <a:pt x="20852" y="3467"/>
                      <a:pt x="20730" y="3071"/>
                    </a:cubicBezTo>
                    <a:lnTo>
                      <a:pt x="20062" y="549"/>
                    </a:lnTo>
                    <a:cubicBezTo>
                      <a:pt x="19961" y="223"/>
                      <a:pt x="19655" y="0"/>
                      <a:pt x="1932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50"/>
              <p:cNvSpPr/>
              <p:nvPr/>
            </p:nvSpPr>
            <p:spPr>
              <a:xfrm>
                <a:off x="2093025" y="1319075"/>
                <a:ext cx="606400" cy="531200"/>
              </a:xfrm>
              <a:custGeom>
                <a:avLst/>
                <a:gdLst/>
                <a:ahLst/>
                <a:cxnLst/>
                <a:rect l="l" t="t" r="r" b="b"/>
                <a:pathLst>
                  <a:path w="24256" h="21248" fill="none" extrusionOk="0">
                    <a:moveTo>
                      <a:pt x="0" y="5442"/>
                    </a:moveTo>
                    <a:lnTo>
                      <a:pt x="19940" y="1"/>
                    </a:lnTo>
                    <a:lnTo>
                      <a:pt x="24256" y="15806"/>
                    </a:lnTo>
                    <a:lnTo>
                      <a:pt x="4347" y="2124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50"/>
              <p:cNvSpPr/>
              <p:nvPr/>
            </p:nvSpPr>
            <p:spPr>
              <a:xfrm>
                <a:off x="2093025" y="1319075"/>
                <a:ext cx="506875" cy="165675"/>
              </a:xfrm>
              <a:custGeom>
                <a:avLst/>
                <a:gdLst/>
                <a:ahLst/>
                <a:cxnLst/>
                <a:rect l="l" t="t" r="r" b="b"/>
                <a:pathLst>
                  <a:path w="20275" h="6627" extrusionOk="0">
                    <a:moveTo>
                      <a:pt x="19940" y="1"/>
                    </a:moveTo>
                    <a:lnTo>
                      <a:pt x="0" y="5442"/>
                    </a:lnTo>
                    <a:lnTo>
                      <a:pt x="335" y="6627"/>
                    </a:lnTo>
                    <a:lnTo>
                      <a:pt x="20274" y="1186"/>
                    </a:lnTo>
                    <a:lnTo>
                      <a:pt x="19940" y="1"/>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50"/>
              <p:cNvSpPr/>
              <p:nvPr/>
            </p:nvSpPr>
            <p:spPr>
              <a:xfrm>
                <a:off x="2193325" y="1684600"/>
                <a:ext cx="506100" cy="165675"/>
              </a:xfrm>
              <a:custGeom>
                <a:avLst/>
                <a:gdLst/>
                <a:ahLst/>
                <a:cxnLst/>
                <a:rect l="l" t="t" r="r" b="b"/>
                <a:pathLst>
                  <a:path w="20244" h="6627" extrusionOk="0">
                    <a:moveTo>
                      <a:pt x="19940" y="0"/>
                    </a:moveTo>
                    <a:lnTo>
                      <a:pt x="0" y="5441"/>
                    </a:lnTo>
                    <a:lnTo>
                      <a:pt x="304" y="6626"/>
                    </a:lnTo>
                    <a:lnTo>
                      <a:pt x="20244" y="1185"/>
                    </a:lnTo>
                    <a:lnTo>
                      <a:pt x="19940"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50"/>
              <p:cNvSpPr/>
              <p:nvPr/>
            </p:nvSpPr>
            <p:spPr>
              <a:xfrm>
                <a:off x="2175850" y="1411025"/>
                <a:ext cx="441525" cy="347300"/>
              </a:xfrm>
              <a:custGeom>
                <a:avLst/>
                <a:gdLst/>
                <a:ahLst/>
                <a:cxnLst/>
                <a:rect l="l" t="t" r="r" b="b"/>
                <a:pathLst>
                  <a:path w="17661" h="13892" extrusionOk="0">
                    <a:moveTo>
                      <a:pt x="14985" y="1"/>
                    </a:moveTo>
                    <a:lnTo>
                      <a:pt x="0" y="4104"/>
                    </a:lnTo>
                    <a:lnTo>
                      <a:pt x="2675" y="13891"/>
                    </a:lnTo>
                    <a:lnTo>
                      <a:pt x="17660" y="9788"/>
                    </a:lnTo>
                    <a:lnTo>
                      <a:pt x="14985"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50"/>
              <p:cNvSpPr/>
              <p:nvPr/>
            </p:nvSpPr>
            <p:spPr>
              <a:xfrm>
                <a:off x="2309575" y="1497650"/>
                <a:ext cx="174050" cy="174050"/>
              </a:xfrm>
              <a:custGeom>
                <a:avLst/>
                <a:gdLst/>
                <a:ahLst/>
                <a:cxnLst/>
                <a:rect l="l" t="t" r="r" b="b"/>
                <a:pathLst>
                  <a:path w="6962" h="6962" extrusionOk="0">
                    <a:moveTo>
                      <a:pt x="3162" y="1"/>
                    </a:moveTo>
                    <a:lnTo>
                      <a:pt x="1977" y="335"/>
                    </a:lnTo>
                    <a:lnTo>
                      <a:pt x="2737" y="3071"/>
                    </a:lnTo>
                    <a:lnTo>
                      <a:pt x="1" y="3800"/>
                    </a:lnTo>
                    <a:lnTo>
                      <a:pt x="305" y="4986"/>
                    </a:lnTo>
                    <a:lnTo>
                      <a:pt x="3041" y="4226"/>
                    </a:lnTo>
                    <a:lnTo>
                      <a:pt x="3800" y="6961"/>
                    </a:lnTo>
                    <a:lnTo>
                      <a:pt x="4955" y="6657"/>
                    </a:lnTo>
                    <a:lnTo>
                      <a:pt x="4226" y="3922"/>
                    </a:lnTo>
                    <a:lnTo>
                      <a:pt x="6962" y="3162"/>
                    </a:lnTo>
                    <a:lnTo>
                      <a:pt x="6627" y="2007"/>
                    </a:lnTo>
                    <a:lnTo>
                      <a:pt x="3892" y="2736"/>
                    </a:lnTo>
                    <a:lnTo>
                      <a:pt x="3162"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50"/>
              <p:cNvSpPr/>
              <p:nvPr/>
            </p:nvSpPr>
            <p:spPr>
              <a:xfrm>
                <a:off x="2162925" y="1334275"/>
                <a:ext cx="55500" cy="45775"/>
              </a:xfrm>
              <a:custGeom>
                <a:avLst/>
                <a:gdLst/>
                <a:ahLst/>
                <a:cxnLst/>
                <a:rect l="l" t="t" r="r" b="b"/>
                <a:pathLst>
                  <a:path w="2220" h="1831" extrusionOk="0">
                    <a:moveTo>
                      <a:pt x="1733" y="1"/>
                    </a:moveTo>
                    <a:lnTo>
                      <a:pt x="61" y="457"/>
                    </a:lnTo>
                    <a:cubicBezTo>
                      <a:pt x="1" y="639"/>
                      <a:pt x="1" y="852"/>
                      <a:pt x="31" y="1065"/>
                    </a:cubicBezTo>
                    <a:cubicBezTo>
                      <a:pt x="158" y="1522"/>
                      <a:pt x="583" y="1831"/>
                      <a:pt x="1056" y="1831"/>
                    </a:cubicBezTo>
                    <a:cubicBezTo>
                      <a:pt x="1149" y="1831"/>
                      <a:pt x="1243" y="1819"/>
                      <a:pt x="1338" y="1794"/>
                    </a:cubicBezTo>
                    <a:cubicBezTo>
                      <a:pt x="1885" y="1642"/>
                      <a:pt x="2219" y="1065"/>
                      <a:pt x="2068" y="517"/>
                    </a:cubicBezTo>
                    <a:cubicBezTo>
                      <a:pt x="2007" y="305"/>
                      <a:pt x="1885" y="122"/>
                      <a:pt x="173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50"/>
              <p:cNvSpPr/>
              <p:nvPr/>
            </p:nvSpPr>
            <p:spPr>
              <a:xfrm>
                <a:off x="2318700" y="1860725"/>
                <a:ext cx="57775" cy="52025"/>
              </a:xfrm>
              <a:custGeom>
                <a:avLst/>
                <a:gdLst/>
                <a:ahLst/>
                <a:cxnLst/>
                <a:rect l="l" t="t" r="r" b="b"/>
                <a:pathLst>
                  <a:path w="2311" h="2081" extrusionOk="0">
                    <a:moveTo>
                      <a:pt x="1151" y="0"/>
                    </a:moveTo>
                    <a:cubicBezTo>
                      <a:pt x="1062" y="0"/>
                      <a:pt x="972" y="12"/>
                      <a:pt x="882" y="37"/>
                    </a:cubicBezTo>
                    <a:cubicBezTo>
                      <a:pt x="305" y="189"/>
                      <a:pt x="1" y="767"/>
                      <a:pt x="153" y="1314"/>
                    </a:cubicBezTo>
                    <a:cubicBezTo>
                      <a:pt x="280" y="1771"/>
                      <a:pt x="683" y="2080"/>
                      <a:pt x="1150" y="2080"/>
                    </a:cubicBezTo>
                    <a:cubicBezTo>
                      <a:pt x="1241" y="2080"/>
                      <a:pt x="1335" y="2068"/>
                      <a:pt x="1429" y="2043"/>
                    </a:cubicBezTo>
                    <a:cubicBezTo>
                      <a:pt x="1976" y="1891"/>
                      <a:pt x="2311" y="1314"/>
                      <a:pt x="2159" y="767"/>
                    </a:cubicBezTo>
                    <a:cubicBezTo>
                      <a:pt x="2032" y="309"/>
                      <a:pt x="1607" y="0"/>
                      <a:pt x="1151" y="0"/>
                    </a:cubicBez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50"/>
              <p:cNvSpPr/>
              <p:nvPr/>
            </p:nvSpPr>
            <p:spPr>
              <a:xfrm>
                <a:off x="2484350" y="1887325"/>
                <a:ext cx="54750" cy="35125"/>
              </a:xfrm>
              <a:custGeom>
                <a:avLst/>
                <a:gdLst/>
                <a:ahLst/>
                <a:cxnLst/>
                <a:rect l="l" t="t" r="r" b="b"/>
                <a:pathLst>
                  <a:path w="2190" h="1405" extrusionOk="0">
                    <a:moveTo>
                      <a:pt x="1152" y="0"/>
                    </a:moveTo>
                    <a:cubicBezTo>
                      <a:pt x="1063" y="0"/>
                      <a:pt x="972" y="12"/>
                      <a:pt x="882" y="37"/>
                    </a:cubicBezTo>
                    <a:cubicBezTo>
                      <a:pt x="335" y="189"/>
                      <a:pt x="1" y="767"/>
                      <a:pt x="153" y="1314"/>
                    </a:cubicBezTo>
                    <a:cubicBezTo>
                      <a:pt x="153" y="1344"/>
                      <a:pt x="153" y="1374"/>
                      <a:pt x="183" y="1405"/>
                    </a:cubicBezTo>
                    <a:lnTo>
                      <a:pt x="2189" y="858"/>
                    </a:lnTo>
                    <a:cubicBezTo>
                      <a:pt x="2159" y="827"/>
                      <a:pt x="2159" y="797"/>
                      <a:pt x="2159" y="767"/>
                    </a:cubicBezTo>
                    <a:cubicBezTo>
                      <a:pt x="2032" y="309"/>
                      <a:pt x="1607" y="0"/>
                      <a:pt x="1152"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50"/>
              <p:cNvSpPr/>
              <p:nvPr/>
            </p:nvSpPr>
            <p:spPr>
              <a:xfrm>
                <a:off x="2589225" y="1731700"/>
                <a:ext cx="54750" cy="42750"/>
              </a:xfrm>
              <a:custGeom>
                <a:avLst/>
                <a:gdLst/>
                <a:ahLst/>
                <a:cxnLst/>
                <a:rect l="l" t="t" r="r" b="b"/>
                <a:pathLst>
                  <a:path w="2190" h="1710" extrusionOk="0">
                    <a:moveTo>
                      <a:pt x="1855" y="1"/>
                    </a:moveTo>
                    <a:lnTo>
                      <a:pt x="1" y="517"/>
                    </a:lnTo>
                    <a:cubicBezTo>
                      <a:pt x="1" y="669"/>
                      <a:pt x="1" y="791"/>
                      <a:pt x="31" y="943"/>
                    </a:cubicBezTo>
                    <a:cubicBezTo>
                      <a:pt x="158" y="1400"/>
                      <a:pt x="583" y="1709"/>
                      <a:pt x="1038" y="1709"/>
                    </a:cubicBezTo>
                    <a:cubicBezTo>
                      <a:pt x="1128" y="1709"/>
                      <a:pt x="1218" y="1697"/>
                      <a:pt x="1308" y="1672"/>
                    </a:cubicBezTo>
                    <a:cubicBezTo>
                      <a:pt x="1855" y="1520"/>
                      <a:pt x="2189" y="943"/>
                      <a:pt x="2037" y="396"/>
                    </a:cubicBezTo>
                    <a:cubicBezTo>
                      <a:pt x="2007" y="244"/>
                      <a:pt x="1946" y="122"/>
                      <a:pt x="185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50"/>
              <p:cNvSpPr/>
              <p:nvPr/>
            </p:nvSpPr>
            <p:spPr>
              <a:xfrm>
                <a:off x="2402300" y="1323425"/>
                <a:ext cx="55500" cy="44325"/>
              </a:xfrm>
              <a:custGeom>
                <a:avLst/>
                <a:gdLst/>
                <a:ahLst/>
                <a:cxnLst/>
                <a:rect l="l" t="t" r="r" b="b"/>
                <a:pathLst>
                  <a:path w="2220" h="1773" extrusionOk="0">
                    <a:moveTo>
                      <a:pt x="1165" y="1"/>
                    </a:moveTo>
                    <a:cubicBezTo>
                      <a:pt x="1072" y="1"/>
                      <a:pt x="976" y="13"/>
                      <a:pt x="882" y="40"/>
                    </a:cubicBezTo>
                    <a:cubicBezTo>
                      <a:pt x="335" y="192"/>
                      <a:pt x="0" y="739"/>
                      <a:pt x="152" y="1316"/>
                    </a:cubicBezTo>
                    <a:cubicBezTo>
                      <a:pt x="213" y="1499"/>
                      <a:pt x="304" y="1650"/>
                      <a:pt x="426" y="1772"/>
                    </a:cubicBezTo>
                    <a:lnTo>
                      <a:pt x="2158" y="1316"/>
                    </a:lnTo>
                    <a:cubicBezTo>
                      <a:pt x="2219" y="1134"/>
                      <a:pt x="2219" y="951"/>
                      <a:pt x="2158" y="769"/>
                    </a:cubicBezTo>
                    <a:cubicBezTo>
                      <a:pt x="2033" y="291"/>
                      <a:pt x="1616" y="1"/>
                      <a:pt x="116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50"/>
              <p:cNvSpPr/>
              <p:nvPr/>
            </p:nvSpPr>
            <p:spPr>
              <a:xfrm>
                <a:off x="2084650" y="1204350"/>
                <a:ext cx="646700" cy="779650"/>
              </a:xfrm>
              <a:custGeom>
                <a:avLst/>
                <a:gdLst/>
                <a:ahLst/>
                <a:cxnLst/>
                <a:rect l="l" t="t" r="r" b="b"/>
                <a:pathLst>
                  <a:path w="25868" h="31186" fill="none" extrusionOk="0">
                    <a:moveTo>
                      <a:pt x="23953" y="26596"/>
                    </a:moveTo>
                    <a:lnTo>
                      <a:pt x="8390" y="30852"/>
                    </a:lnTo>
                    <a:cubicBezTo>
                      <a:pt x="7174" y="31186"/>
                      <a:pt x="5928" y="30456"/>
                      <a:pt x="5594" y="29271"/>
                    </a:cubicBezTo>
                    <a:lnTo>
                      <a:pt x="153" y="9271"/>
                    </a:lnTo>
                    <a:cubicBezTo>
                      <a:pt x="1" y="8724"/>
                      <a:pt x="62" y="8146"/>
                      <a:pt x="305" y="7629"/>
                    </a:cubicBezTo>
                    <a:lnTo>
                      <a:pt x="2493" y="3435"/>
                    </a:lnTo>
                    <a:lnTo>
                      <a:pt x="15077" y="0"/>
                    </a:lnTo>
                    <a:lnTo>
                      <a:pt x="19089" y="2523"/>
                    </a:lnTo>
                    <a:cubicBezTo>
                      <a:pt x="19576" y="2827"/>
                      <a:pt x="19910" y="3283"/>
                      <a:pt x="20062" y="3830"/>
                    </a:cubicBezTo>
                    <a:lnTo>
                      <a:pt x="25533" y="23830"/>
                    </a:lnTo>
                    <a:cubicBezTo>
                      <a:pt x="25868" y="25016"/>
                      <a:pt x="25138" y="26262"/>
                      <a:pt x="23953" y="2659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50"/>
              <p:cNvSpPr/>
              <p:nvPr/>
            </p:nvSpPr>
            <p:spPr>
              <a:xfrm>
                <a:off x="2029950" y="1082000"/>
                <a:ext cx="521300" cy="231025"/>
              </a:xfrm>
              <a:custGeom>
                <a:avLst/>
                <a:gdLst/>
                <a:ahLst/>
                <a:cxnLst/>
                <a:rect l="l" t="t" r="r" b="b"/>
                <a:pathLst>
                  <a:path w="20852" h="9241" fill="none" extrusionOk="0">
                    <a:moveTo>
                      <a:pt x="20214" y="4073"/>
                    </a:moveTo>
                    <a:lnTo>
                      <a:pt x="1733" y="9119"/>
                    </a:lnTo>
                    <a:cubicBezTo>
                      <a:pt x="1338" y="9241"/>
                      <a:pt x="912" y="8997"/>
                      <a:pt x="791" y="8602"/>
                    </a:cubicBezTo>
                    <a:lnTo>
                      <a:pt x="122" y="6079"/>
                    </a:lnTo>
                    <a:cubicBezTo>
                      <a:pt x="0" y="5684"/>
                      <a:pt x="244" y="5259"/>
                      <a:pt x="639" y="5168"/>
                    </a:cubicBezTo>
                    <a:lnTo>
                      <a:pt x="19119" y="122"/>
                    </a:lnTo>
                    <a:cubicBezTo>
                      <a:pt x="19514" y="0"/>
                      <a:pt x="19940" y="244"/>
                      <a:pt x="20062" y="639"/>
                    </a:cubicBezTo>
                    <a:lnTo>
                      <a:pt x="20730" y="3161"/>
                    </a:lnTo>
                    <a:cubicBezTo>
                      <a:pt x="20852" y="3557"/>
                      <a:pt x="20609" y="3982"/>
                      <a:pt x="20214" y="407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50"/>
              <p:cNvSpPr/>
              <p:nvPr/>
            </p:nvSpPr>
            <p:spPr>
              <a:xfrm>
                <a:off x="2093025" y="1319075"/>
                <a:ext cx="606400" cy="531200"/>
              </a:xfrm>
              <a:custGeom>
                <a:avLst/>
                <a:gdLst/>
                <a:ahLst/>
                <a:cxnLst/>
                <a:rect l="l" t="t" r="r" b="b"/>
                <a:pathLst>
                  <a:path w="24256" h="21248" fill="none" extrusionOk="0">
                    <a:moveTo>
                      <a:pt x="0" y="5442"/>
                    </a:moveTo>
                    <a:lnTo>
                      <a:pt x="19940" y="1"/>
                    </a:lnTo>
                    <a:lnTo>
                      <a:pt x="24256" y="15806"/>
                    </a:lnTo>
                    <a:lnTo>
                      <a:pt x="4347" y="2124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50"/>
              <p:cNvSpPr/>
              <p:nvPr/>
            </p:nvSpPr>
            <p:spPr>
              <a:xfrm>
                <a:off x="2093025" y="1319075"/>
                <a:ext cx="506875" cy="165675"/>
              </a:xfrm>
              <a:custGeom>
                <a:avLst/>
                <a:gdLst/>
                <a:ahLst/>
                <a:cxnLst/>
                <a:rect l="l" t="t" r="r" b="b"/>
                <a:pathLst>
                  <a:path w="20275" h="6627" fill="none" extrusionOk="0">
                    <a:moveTo>
                      <a:pt x="0" y="5442"/>
                    </a:moveTo>
                    <a:lnTo>
                      <a:pt x="19940" y="1"/>
                    </a:lnTo>
                    <a:lnTo>
                      <a:pt x="20274" y="1186"/>
                    </a:lnTo>
                    <a:lnTo>
                      <a:pt x="335" y="662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50"/>
              <p:cNvSpPr/>
              <p:nvPr/>
            </p:nvSpPr>
            <p:spPr>
              <a:xfrm>
                <a:off x="2193325" y="1684600"/>
                <a:ext cx="506100" cy="165675"/>
              </a:xfrm>
              <a:custGeom>
                <a:avLst/>
                <a:gdLst/>
                <a:ahLst/>
                <a:cxnLst/>
                <a:rect l="l" t="t" r="r" b="b"/>
                <a:pathLst>
                  <a:path w="20244" h="6627" fill="none" extrusionOk="0">
                    <a:moveTo>
                      <a:pt x="0" y="5441"/>
                    </a:moveTo>
                    <a:lnTo>
                      <a:pt x="19940" y="0"/>
                    </a:lnTo>
                    <a:lnTo>
                      <a:pt x="20244" y="1185"/>
                    </a:lnTo>
                    <a:lnTo>
                      <a:pt x="304" y="662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50"/>
              <p:cNvSpPr/>
              <p:nvPr/>
            </p:nvSpPr>
            <p:spPr>
              <a:xfrm>
                <a:off x="2175850" y="1411025"/>
                <a:ext cx="441525" cy="347300"/>
              </a:xfrm>
              <a:custGeom>
                <a:avLst/>
                <a:gdLst/>
                <a:ahLst/>
                <a:cxnLst/>
                <a:rect l="l" t="t" r="r" b="b"/>
                <a:pathLst>
                  <a:path w="17661" h="13892" fill="none" extrusionOk="0">
                    <a:moveTo>
                      <a:pt x="0" y="4104"/>
                    </a:moveTo>
                    <a:lnTo>
                      <a:pt x="14985" y="1"/>
                    </a:lnTo>
                    <a:lnTo>
                      <a:pt x="17660" y="9788"/>
                    </a:lnTo>
                    <a:lnTo>
                      <a:pt x="2675" y="1389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50"/>
              <p:cNvSpPr/>
              <p:nvPr/>
            </p:nvSpPr>
            <p:spPr>
              <a:xfrm>
                <a:off x="2309575" y="1497650"/>
                <a:ext cx="174050" cy="174050"/>
              </a:xfrm>
              <a:custGeom>
                <a:avLst/>
                <a:gdLst/>
                <a:ahLst/>
                <a:cxnLst/>
                <a:rect l="l" t="t" r="r" b="b"/>
                <a:pathLst>
                  <a:path w="6962" h="6962" fill="none" extrusionOk="0">
                    <a:moveTo>
                      <a:pt x="6627" y="2007"/>
                    </a:moveTo>
                    <a:lnTo>
                      <a:pt x="3892" y="2736"/>
                    </a:lnTo>
                    <a:lnTo>
                      <a:pt x="3162" y="1"/>
                    </a:lnTo>
                    <a:lnTo>
                      <a:pt x="1977" y="335"/>
                    </a:lnTo>
                    <a:lnTo>
                      <a:pt x="2737" y="3071"/>
                    </a:lnTo>
                    <a:lnTo>
                      <a:pt x="1" y="3800"/>
                    </a:lnTo>
                    <a:lnTo>
                      <a:pt x="305" y="4986"/>
                    </a:lnTo>
                    <a:lnTo>
                      <a:pt x="3041" y="4226"/>
                    </a:lnTo>
                    <a:lnTo>
                      <a:pt x="3800" y="6961"/>
                    </a:lnTo>
                    <a:lnTo>
                      <a:pt x="4955" y="6657"/>
                    </a:lnTo>
                    <a:lnTo>
                      <a:pt x="4226" y="3922"/>
                    </a:lnTo>
                    <a:lnTo>
                      <a:pt x="6962" y="3162"/>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50"/>
              <p:cNvSpPr/>
              <p:nvPr/>
            </p:nvSpPr>
            <p:spPr>
              <a:xfrm>
                <a:off x="2084650" y="1246125"/>
                <a:ext cx="646700" cy="737875"/>
              </a:xfrm>
              <a:custGeom>
                <a:avLst/>
                <a:gdLst/>
                <a:ahLst/>
                <a:cxnLst/>
                <a:rect l="l" t="t" r="r" b="b"/>
                <a:pathLst>
                  <a:path w="25868" h="29515" fill="none" extrusionOk="0">
                    <a:moveTo>
                      <a:pt x="305" y="5989"/>
                    </a:moveTo>
                    <a:cubicBezTo>
                      <a:pt x="62" y="6475"/>
                      <a:pt x="1" y="7053"/>
                      <a:pt x="153" y="7600"/>
                    </a:cubicBezTo>
                    <a:lnTo>
                      <a:pt x="5594" y="27600"/>
                    </a:lnTo>
                    <a:cubicBezTo>
                      <a:pt x="5928" y="28785"/>
                      <a:pt x="7174" y="29515"/>
                      <a:pt x="8390" y="29181"/>
                    </a:cubicBezTo>
                    <a:lnTo>
                      <a:pt x="23953" y="24925"/>
                    </a:lnTo>
                    <a:cubicBezTo>
                      <a:pt x="25138" y="24591"/>
                      <a:pt x="25868" y="23345"/>
                      <a:pt x="25533" y="22159"/>
                    </a:cubicBezTo>
                    <a:lnTo>
                      <a:pt x="20062" y="2159"/>
                    </a:lnTo>
                    <a:cubicBezTo>
                      <a:pt x="19910" y="1612"/>
                      <a:pt x="19576" y="1156"/>
                      <a:pt x="19089" y="852"/>
                    </a:cubicBezTo>
                    <a:lnTo>
                      <a:pt x="17752" y="1"/>
                    </a:lnTo>
                    <a:lnTo>
                      <a:pt x="1034" y="459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50"/>
              <p:cNvSpPr/>
              <p:nvPr/>
            </p:nvSpPr>
            <p:spPr>
              <a:xfrm>
                <a:off x="2162925" y="1334275"/>
                <a:ext cx="55500" cy="48650"/>
              </a:xfrm>
              <a:custGeom>
                <a:avLst/>
                <a:gdLst/>
                <a:ahLst/>
                <a:cxnLst/>
                <a:rect l="l" t="t" r="r" b="b"/>
                <a:pathLst>
                  <a:path w="2220" h="1946" fill="none" extrusionOk="0">
                    <a:moveTo>
                      <a:pt x="31" y="1065"/>
                    </a:moveTo>
                    <a:cubicBezTo>
                      <a:pt x="183" y="1612"/>
                      <a:pt x="761" y="1946"/>
                      <a:pt x="1338" y="1794"/>
                    </a:cubicBezTo>
                    <a:cubicBezTo>
                      <a:pt x="1885" y="1642"/>
                      <a:pt x="2219" y="1065"/>
                      <a:pt x="2068" y="517"/>
                    </a:cubicBezTo>
                    <a:cubicBezTo>
                      <a:pt x="2007" y="305"/>
                      <a:pt x="1885" y="122"/>
                      <a:pt x="1733" y="1"/>
                    </a:cubicBezTo>
                    <a:lnTo>
                      <a:pt x="61" y="457"/>
                    </a:lnTo>
                    <a:cubicBezTo>
                      <a:pt x="1" y="639"/>
                      <a:pt x="1" y="852"/>
                      <a:pt x="31" y="106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50"/>
              <p:cNvSpPr/>
              <p:nvPr/>
            </p:nvSpPr>
            <p:spPr>
              <a:xfrm>
                <a:off x="2318700" y="1857850"/>
                <a:ext cx="57775" cy="57775"/>
              </a:xfrm>
              <a:custGeom>
                <a:avLst/>
                <a:gdLst/>
                <a:ahLst/>
                <a:cxnLst/>
                <a:rect l="l" t="t" r="r" b="b"/>
                <a:pathLst>
                  <a:path w="2311" h="2311" fill="none" extrusionOk="0">
                    <a:moveTo>
                      <a:pt x="2159" y="882"/>
                    </a:moveTo>
                    <a:cubicBezTo>
                      <a:pt x="2311" y="1429"/>
                      <a:pt x="1976" y="2006"/>
                      <a:pt x="1429" y="2158"/>
                    </a:cubicBezTo>
                    <a:cubicBezTo>
                      <a:pt x="852" y="2310"/>
                      <a:pt x="305" y="1976"/>
                      <a:pt x="153" y="1429"/>
                    </a:cubicBezTo>
                    <a:cubicBezTo>
                      <a:pt x="1" y="882"/>
                      <a:pt x="305" y="304"/>
                      <a:pt x="882" y="152"/>
                    </a:cubicBezTo>
                    <a:cubicBezTo>
                      <a:pt x="1429" y="0"/>
                      <a:pt x="2007" y="335"/>
                      <a:pt x="2159" y="88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50"/>
              <p:cNvSpPr/>
              <p:nvPr/>
            </p:nvSpPr>
            <p:spPr>
              <a:xfrm>
                <a:off x="2484350" y="1884450"/>
                <a:ext cx="54750" cy="38000"/>
              </a:xfrm>
              <a:custGeom>
                <a:avLst/>
                <a:gdLst/>
                <a:ahLst/>
                <a:cxnLst/>
                <a:rect l="l" t="t" r="r" b="b"/>
                <a:pathLst>
                  <a:path w="2190" h="1520" fill="none" extrusionOk="0">
                    <a:moveTo>
                      <a:pt x="882" y="152"/>
                    </a:moveTo>
                    <a:cubicBezTo>
                      <a:pt x="335" y="304"/>
                      <a:pt x="1" y="882"/>
                      <a:pt x="153" y="1429"/>
                    </a:cubicBezTo>
                    <a:cubicBezTo>
                      <a:pt x="153" y="1459"/>
                      <a:pt x="153" y="1489"/>
                      <a:pt x="183" y="1520"/>
                    </a:cubicBezTo>
                    <a:lnTo>
                      <a:pt x="2189" y="973"/>
                    </a:lnTo>
                    <a:cubicBezTo>
                      <a:pt x="2159" y="942"/>
                      <a:pt x="2159" y="912"/>
                      <a:pt x="2159" y="882"/>
                    </a:cubicBezTo>
                    <a:cubicBezTo>
                      <a:pt x="2007" y="334"/>
                      <a:pt x="1430" y="0"/>
                      <a:pt x="882" y="15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50"/>
              <p:cNvSpPr/>
              <p:nvPr/>
            </p:nvSpPr>
            <p:spPr>
              <a:xfrm>
                <a:off x="2589225" y="1731700"/>
                <a:ext cx="54750" cy="45625"/>
              </a:xfrm>
              <a:custGeom>
                <a:avLst/>
                <a:gdLst/>
                <a:ahLst/>
                <a:cxnLst/>
                <a:rect l="l" t="t" r="r" b="b"/>
                <a:pathLst>
                  <a:path w="2190" h="1825" fill="none" extrusionOk="0">
                    <a:moveTo>
                      <a:pt x="1" y="517"/>
                    </a:moveTo>
                    <a:cubicBezTo>
                      <a:pt x="1" y="669"/>
                      <a:pt x="1" y="791"/>
                      <a:pt x="31" y="943"/>
                    </a:cubicBezTo>
                    <a:cubicBezTo>
                      <a:pt x="183" y="1490"/>
                      <a:pt x="760" y="1824"/>
                      <a:pt x="1308" y="1672"/>
                    </a:cubicBezTo>
                    <a:cubicBezTo>
                      <a:pt x="1855" y="1520"/>
                      <a:pt x="2189" y="943"/>
                      <a:pt x="2037" y="396"/>
                    </a:cubicBezTo>
                    <a:cubicBezTo>
                      <a:pt x="2007" y="244"/>
                      <a:pt x="1946" y="122"/>
                      <a:pt x="1855" y="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50"/>
              <p:cNvSpPr/>
              <p:nvPr/>
            </p:nvSpPr>
            <p:spPr>
              <a:xfrm>
                <a:off x="2402300" y="1320600"/>
                <a:ext cx="55500" cy="47150"/>
              </a:xfrm>
              <a:custGeom>
                <a:avLst/>
                <a:gdLst/>
                <a:ahLst/>
                <a:cxnLst/>
                <a:rect l="l" t="t" r="r" b="b"/>
                <a:pathLst>
                  <a:path w="2220" h="1886" fill="none" extrusionOk="0">
                    <a:moveTo>
                      <a:pt x="2158" y="1429"/>
                    </a:moveTo>
                    <a:cubicBezTo>
                      <a:pt x="2219" y="1247"/>
                      <a:pt x="2219" y="1064"/>
                      <a:pt x="2158" y="882"/>
                    </a:cubicBezTo>
                    <a:cubicBezTo>
                      <a:pt x="2006" y="305"/>
                      <a:pt x="1429" y="1"/>
                      <a:pt x="882" y="153"/>
                    </a:cubicBezTo>
                    <a:cubicBezTo>
                      <a:pt x="335" y="305"/>
                      <a:pt x="0" y="852"/>
                      <a:pt x="152" y="1429"/>
                    </a:cubicBezTo>
                    <a:cubicBezTo>
                      <a:pt x="213" y="1612"/>
                      <a:pt x="304" y="1763"/>
                      <a:pt x="426" y="188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60"/>
        <p:cNvGrpSpPr/>
        <p:nvPr/>
      </p:nvGrpSpPr>
      <p:grpSpPr>
        <a:xfrm>
          <a:off x="0" y="0"/>
          <a:ext cx="0" cy="0"/>
          <a:chOff x="0" y="0"/>
          <a:chExt cx="0" cy="0"/>
        </a:xfrm>
      </p:grpSpPr>
      <p:sp>
        <p:nvSpPr>
          <p:cNvPr id="2161" name="Google Shape;2161;p51"/>
          <p:cNvSpPr txBox="1">
            <a:spLocks noGrp="1"/>
          </p:cNvSpPr>
          <p:nvPr>
            <p:ph type="title"/>
          </p:nvPr>
        </p:nvSpPr>
        <p:spPr>
          <a:xfrm>
            <a:off x="4572000" y="463325"/>
            <a:ext cx="38589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Post-prevention</a:t>
            </a:r>
            <a:endParaRPr/>
          </a:p>
        </p:txBody>
      </p:sp>
      <p:sp>
        <p:nvSpPr>
          <p:cNvPr id="2162" name="Google Shape;2162;p51"/>
          <p:cNvSpPr txBox="1"/>
          <p:nvPr/>
        </p:nvSpPr>
        <p:spPr>
          <a:xfrm>
            <a:off x="4572000" y="1723979"/>
            <a:ext cx="3657600" cy="50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Poppins"/>
                <a:ea typeface="Poppins"/>
                <a:cs typeface="Poppins"/>
                <a:sym typeface="Poppins"/>
              </a:rPr>
              <a:t>Earth is the third planet from the Sun and the only one that harbors life</a:t>
            </a:r>
            <a:endParaRPr>
              <a:solidFill>
                <a:schemeClr val="lt1"/>
              </a:solidFill>
              <a:latin typeface="Poppins"/>
              <a:ea typeface="Poppins"/>
              <a:cs typeface="Poppins"/>
              <a:sym typeface="Poppins"/>
            </a:endParaRPr>
          </a:p>
        </p:txBody>
      </p:sp>
      <p:sp>
        <p:nvSpPr>
          <p:cNvPr id="2163" name="Google Shape;2163;p51"/>
          <p:cNvSpPr txBox="1"/>
          <p:nvPr/>
        </p:nvSpPr>
        <p:spPr>
          <a:xfrm>
            <a:off x="4572001" y="1260548"/>
            <a:ext cx="3657600" cy="39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lt1"/>
                </a:solidFill>
                <a:latin typeface="Poppins"/>
                <a:ea typeface="Poppins"/>
                <a:cs typeface="Poppins"/>
                <a:sym typeface="Poppins"/>
              </a:rPr>
              <a:t>Social distance</a:t>
            </a:r>
            <a:endParaRPr sz="1800" b="1">
              <a:solidFill>
                <a:schemeClr val="lt1"/>
              </a:solidFill>
              <a:latin typeface="Poppins"/>
              <a:ea typeface="Poppins"/>
              <a:cs typeface="Poppins"/>
              <a:sym typeface="Poppins"/>
            </a:endParaRPr>
          </a:p>
        </p:txBody>
      </p:sp>
      <p:sp>
        <p:nvSpPr>
          <p:cNvPr id="2164" name="Google Shape;2164;p51"/>
          <p:cNvSpPr txBox="1"/>
          <p:nvPr/>
        </p:nvSpPr>
        <p:spPr>
          <a:xfrm>
            <a:off x="4572000" y="2913676"/>
            <a:ext cx="3657600" cy="50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Poppins"/>
                <a:ea typeface="Poppins"/>
                <a:cs typeface="Poppins"/>
                <a:sym typeface="Poppins"/>
              </a:rPr>
              <a:t>Jupiter is a gas giant and the biggest planet in the entire Solar System</a:t>
            </a:r>
            <a:endParaRPr>
              <a:solidFill>
                <a:schemeClr val="lt1"/>
              </a:solidFill>
              <a:latin typeface="Poppins"/>
              <a:ea typeface="Poppins"/>
              <a:cs typeface="Poppins"/>
              <a:sym typeface="Poppins"/>
            </a:endParaRPr>
          </a:p>
        </p:txBody>
      </p:sp>
      <p:sp>
        <p:nvSpPr>
          <p:cNvPr id="2165" name="Google Shape;2165;p51"/>
          <p:cNvSpPr txBox="1"/>
          <p:nvPr/>
        </p:nvSpPr>
        <p:spPr>
          <a:xfrm>
            <a:off x="4572001" y="2450244"/>
            <a:ext cx="3657600" cy="39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lt1"/>
                </a:solidFill>
                <a:latin typeface="Poppins"/>
                <a:ea typeface="Poppins"/>
                <a:cs typeface="Poppins"/>
                <a:sym typeface="Poppins"/>
              </a:rPr>
              <a:t>Wear a mask</a:t>
            </a:r>
            <a:endParaRPr sz="1800" b="1">
              <a:solidFill>
                <a:schemeClr val="lt1"/>
              </a:solidFill>
              <a:latin typeface="Poppins"/>
              <a:ea typeface="Poppins"/>
              <a:cs typeface="Poppins"/>
              <a:sym typeface="Poppins"/>
            </a:endParaRPr>
          </a:p>
        </p:txBody>
      </p:sp>
      <p:sp>
        <p:nvSpPr>
          <p:cNvPr id="2166" name="Google Shape;2166;p51"/>
          <p:cNvSpPr txBox="1"/>
          <p:nvPr/>
        </p:nvSpPr>
        <p:spPr>
          <a:xfrm>
            <a:off x="4572000" y="4103372"/>
            <a:ext cx="3657600" cy="50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Poppins"/>
                <a:ea typeface="Poppins"/>
                <a:cs typeface="Poppins"/>
                <a:sym typeface="Poppins"/>
              </a:rPr>
              <a:t>Mercury is the closest planet to the Sun and the smallest one</a:t>
            </a:r>
            <a:endParaRPr>
              <a:solidFill>
                <a:schemeClr val="lt1"/>
              </a:solidFill>
              <a:latin typeface="Poppins"/>
              <a:ea typeface="Poppins"/>
              <a:cs typeface="Poppins"/>
              <a:sym typeface="Poppins"/>
            </a:endParaRPr>
          </a:p>
        </p:txBody>
      </p:sp>
      <p:sp>
        <p:nvSpPr>
          <p:cNvPr id="2167" name="Google Shape;2167;p51"/>
          <p:cNvSpPr txBox="1"/>
          <p:nvPr/>
        </p:nvSpPr>
        <p:spPr>
          <a:xfrm>
            <a:off x="4572001" y="3639941"/>
            <a:ext cx="3657600" cy="39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lt1"/>
                </a:solidFill>
                <a:latin typeface="Poppins"/>
                <a:ea typeface="Poppins"/>
                <a:cs typeface="Poppins"/>
                <a:sym typeface="Poppins"/>
              </a:rPr>
              <a:t>Daily exercise</a:t>
            </a:r>
            <a:endParaRPr sz="1800" b="1">
              <a:solidFill>
                <a:schemeClr val="lt1"/>
              </a:solidFill>
              <a:latin typeface="Poppins"/>
              <a:ea typeface="Poppins"/>
              <a:cs typeface="Poppins"/>
              <a:sym typeface="Poppins"/>
            </a:endParaRPr>
          </a:p>
        </p:txBody>
      </p:sp>
      <p:cxnSp>
        <p:nvCxnSpPr>
          <p:cNvPr id="2168" name="Google Shape;2168;p51"/>
          <p:cNvCxnSpPr/>
          <p:nvPr/>
        </p:nvCxnSpPr>
        <p:spPr>
          <a:xfrm>
            <a:off x="4648201" y="1676186"/>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2169" name="Google Shape;2169;p51"/>
          <p:cNvCxnSpPr/>
          <p:nvPr/>
        </p:nvCxnSpPr>
        <p:spPr>
          <a:xfrm>
            <a:off x="4648201" y="2865883"/>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2170" name="Google Shape;2170;p51"/>
          <p:cNvCxnSpPr/>
          <p:nvPr/>
        </p:nvCxnSpPr>
        <p:spPr>
          <a:xfrm>
            <a:off x="4648201" y="4055580"/>
            <a:ext cx="1048800" cy="0"/>
          </a:xfrm>
          <a:prstGeom prst="straightConnector1">
            <a:avLst/>
          </a:prstGeom>
          <a:noFill/>
          <a:ln w="9525" cap="flat" cmpd="sng">
            <a:solidFill>
              <a:schemeClr val="dk1"/>
            </a:solidFill>
            <a:prstDash val="solid"/>
            <a:round/>
            <a:headEnd type="none" w="med" len="med"/>
            <a:tailEnd type="none" w="med" len="med"/>
          </a:ln>
        </p:spPr>
      </p:cxnSp>
      <p:grpSp>
        <p:nvGrpSpPr>
          <p:cNvPr id="2171" name="Google Shape;2171;p51"/>
          <p:cNvGrpSpPr/>
          <p:nvPr/>
        </p:nvGrpSpPr>
        <p:grpSpPr>
          <a:xfrm>
            <a:off x="802926" y="696095"/>
            <a:ext cx="3134962" cy="3840634"/>
            <a:chOff x="802926" y="696095"/>
            <a:chExt cx="3134962" cy="3840634"/>
          </a:xfrm>
        </p:grpSpPr>
        <p:sp>
          <p:nvSpPr>
            <p:cNvPr id="2172" name="Google Shape;2172;p51"/>
            <p:cNvSpPr/>
            <p:nvPr/>
          </p:nvSpPr>
          <p:spPr>
            <a:xfrm flipH="1">
              <a:off x="802926" y="696095"/>
              <a:ext cx="3134962" cy="3840634"/>
            </a:xfrm>
            <a:custGeom>
              <a:avLst/>
              <a:gdLst/>
              <a:ahLst/>
              <a:cxnLst/>
              <a:rect l="l" t="t" r="r" b="b"/>
              <a:pathLst>
                <a:path w="134030" h="163937" extrusionOk="0">
                  <a:moveTo>
                    <a:pt x="57458" y="0"/>
                  </a:moveTo>
                  <a:cubicBezTo>
                    <a:pt x="57065" y="0"/>
                    <a:pt x="56660" y="17"/>
                    <a:pt x="56241" y="52"/>
                  </a:cubicBezTo>
                  <a:cubicBezTo>
                    <a:pt x="49836" y="586"/>
                    <a:pt x="39863" y="7424"/>
                    <a:pt x="39729" y="15430"/>
                  </a:cubicBezTo>
                  <a:cubicBezTo>
                    <a:pt x="39696" y="17631"/>
                    <a:pt x="40196" y="19633"/>
                    <a:pt x="41197" y="21401"/>
                  </a:cubicBezTo>
                  <a:cubicBezTo>
                    <a:pt x="29555" y="28539"/>
                    <a:pt x="20382" y="33443"/>
                    <a:pt x="14611" y="35644"/>
                  </a:cubicBezTo>
                  <a:cubicBezTo>
                    <a:pt x="13310" y="36145"/>
                    <a:pt x="12476" y="37379"/>
                    <a:pt x="12476" y="38747"/>
                  </a:cubicBezTo>
                  <a:cubicBezTo>
                    <a:pt x="12476" y="39047"/>
                    <a:pt x="12376" y="45385"/>
                    <a:pt x="13177" y="54158"/>
                  </a:cubicBezTo>
                  <a:cubicBezTo>
                    <a:pt x="12543" y="54291"/>
                    <a:pt x="12009" y="54525"/>
                    <a:pt x="11509" y="54791"/>
                  </a:cubicBezTo>
                  <a:cubicBezTo>
                    <a:pt x="10508" y="54891"/>
                    <a:pt x="9541" y="55258"/>
                    <a:pt x="8807" y="55926"/>
                  </a:cubicBezTo>
                  <a:cubicBezTo>
                    <a:pt x="7506" y="57060"/>
                    <a:pt x="6305" y="59328"/>
                    <a:pt x="6606" y="62464"/>
                  </a:cubicBezTo>
                  <a:cubicBezTo>
                    <a:pt x="6606" y="62597"/>
                    <a:pt x="6639" y="62730"/>
                    <a:pt x="6639" y="62830"/>
                  </a:cubicBezTo>
                  <a:lnTo>
                    <a:pt x="6639" y="62897"/>
                  </a:lnTo>
                  <a:lnTo>
                    <a:pt x="6639" y="62964"/>
                  </a:lnTo>
                  <a:cubicBezTo>
                    <a:pt x="6672" y="63131"/>
                    <a:pt x="6672" y="63297"/>
                    <a:pt x="6706" y="63464"/>
                  </a:cubicBezTo>
                  <a:cubicBezTo>
                    <a:pt x="6706" y="63564"/>
                    <a:pt x="6772" y="63598"/>
                    <a:pt x="6772" y="63631"/>
                  </a:cubicBezTo>
                  <a:cubicBezTo>
                    <a:pt x="6772" y="63731"/>
                    <a:pt x="6806" y="63798"/>
                    <a:pt x="6839" y="63898"/>
                  </a:cubicBezTo>
                  <a:lnTo>
                    <a:pt x="6839" y="63931"/>
                  </a:lnTo>
                  <a:cubicBezTo>
                    <a:pt x="7640" y="67000"/>
                    <a:pt x="10108" y="69669"/>
                    <a:pt x="11676" y="71470"/>
                  </a:cubicBezTo>
                  <a:lnTo>
                    <a:pt x="12310" y="72137"/>
                  </a:lnTo>
                  <a:cubicBezTo>
                    <a:pt x="12977" y="72904"/>
                    <a:pt x="14878" y="74439"/>
                    <a:pt x="16713" y="75773"/>
                  </a:cubicBezTo>
                  <a:cubicBezTo>
                    <a:pt x="18614" y="83112"/>
                    <a:pt x="21016" y="89283"/>
                    <a:pt x="23985" y="94153"/>
                  </a:cubicBezTo>
                  <a:cubicBezTo>
                    <a:pt x="23318" y="94520"/>
                    <a:pt x="22650" y="94987"/>
                    <a:pt x="22050" y="95521"/>
                  </a:cubicBezTo>
                  <a:lnTo>
                    <a:pt x="19148" y="95354"/>
                  </a:lnTo>
                  <a:cubicBezTo>
                    <a:pt x="19106" y="95352"/>
                    <a:pt x="19064" y="95352"/>
                    <a:pt x="19022" y="95352"/>
                  </a:cubicBezTo>
                  <a:cubicBezTo>
                    <a:pt x="18067" y="95352"/>
                    <a:pt x="17153" y="95715"/>
                    <a:pt x="16546" y="96354"/>
                  </a:cubicBezTo>
                  <a:lnTo>
                    <a:pt x="3870" y="95020"/>
                  </a:lnTo>
                  <a:cubicBezTo>
                    <a:pt x="3772" y="95012"/>
                    <a:pt x="3674" y="95008"/>
                    <a:pt x="3577" y="95008"/>
                  </a:cubicBezTo>
                  <a:cubicBezTo>
                    <a:pt x="2510" y="95008"/>
                    <a:pt x="1477" y="95504"/>
                    <a:pt x="835" y="96421"/>
                  </a:cubicBezTo>
                  <a:cubicBezTo>
                    <a:pt x="134" y="97355"/>
                    <a:pt x="1" y="98623"/>
                    <a:pt x="501" y="99757"/>
                  </a:cubicBezTo>
                  <a:lnTo>
                    <a:pt x="868" y="100624"/>
                  </a:lnTo>
                  <a:cubicBezTo>
                    <a:pt x="1335" y="101658"/>
                    <a:pt x="2303" y="102425"/>
                    <a:pt x="3470" y="102592"/>
                  </a:cubicBezTo>
                  <a:lnTo>
                    <a:pt x="15612" y="104327"/>
                  </a:lnTo>
                  <a:cubicBezTo>
                    <a:pt x="16012" y="105194"/>
                    <a:pt x="16813" y="105828"/>
                    <a:pt x="17814" y="106095"/>
                  </a:cubicBezTo>
                  <a:lnTo>
                    <a:pt x="20215" y="106662"/>
                  </a:lnTo>
                  <a:cubicBezTo>
                    <a:pt x="21516" y="109164"/>
                    <a:pt x="23951" y="110998"/>
                    <a:pt x="26787" y="111532"/>
                  </a:cubicBezTo>
                  <a:lnTo>
                    <a:pt x="26787" y="111599"/>
                  </a:lnTo>
                  <a:cubicBezTo>
                    <a:pt x="27020" y="112166"/>
                    <a:pt x="27354" y="112599"/>
                    <a:pt x="27687" y="112966"/>
                  </a:cubicBezTo>
                  <a:cubicBezTo>
                    <a:pt x="28221" y="113967"/>
                    <a:pt x="29222" y="114868"/>
                    <a:pt x="30689" y="115301"/>
                  </a:cubicBezTo>
                  <a:cubicBezTo>
                    <a:pt x="31505" y="115534"/>
                    <a:pt x="32532" y="115588"/>
                    <a:pt x="33441" y="115588"/>
                  </a:cubicBezTo>
                  <a:cubicBezTo>
                    <a:pt x="33833" y="115588"/>
                    <a:pt x="34204" y="115578"/>
                    <a:pt x="34526" y="115568"/>
                  </a:cubicBezTo>
                  <a:lnTo>
                    <a:pt x="36027" y="119971"/>
                  </a:lnTo>
                  <a:cubicBezTo>
                    <a:pt x="36488" y="121357"/>
                    <a:pt x="37802" y="122259"/>
                    <a:pt x="39261" y="122259"/>
                  </a:cubicBezTo>
                  <a:cubicBezTo>
                    <a:pt x="39383" y="122259"/>
                    <a:pt x="39506" y="122253"/>
                    <a:pt x="39629" y="122240"/>
                  </a:cubicBezTo>
                  <a:cubicBezTo>
                    <a:pt x="39729" y="122240"/>
                    <a:pt x="41731" y="121939"/>
                    <a:pt x="44366" y="121306"/>
                  </a:cubicBezTo>
                  <a:lnTo>
                    <a:pt x="44366" y="121306"/>
                  </a:lnTo>
                  <a:cubicBezTo>
                    <a:pt x="44132" y="121639"/>
                    <a:pt x="43866" y="121973"/>
                    <a:pt x="43632" y="122273"/>
                  </a:cubicBezTo>
                  <a:cubicBezTo>
                    <a:pt x="42998" y="123107"/>
                    <a:pt x="42398" y="123974"/>
                    <a:pt x="41897" y="124808"/>
                  </a:cubicBezTo>
                  <a:cubicBezTo>
                    <a:pt x="41697" y="125142"/>
                    <a:pt x="41531" y="125475"/>
                    <a:pt x="41330" y="125809"/>
                  </a:cubicBezTo>
                  <a:cubicBezTo>
                    <a:pt x="40830" y="126743"/>
                    <a:pt x="40396" y="127777"/>
                    <a:pt x="40063" y="128944"/>
                  </a:cubicBezTo>
                  <a:cubicBezTo>
                    <a:pt x="37161" y="137184"/>
                    <a:pt x="40830" y="150026"/>
                    <a:pt x="42565" y="155163"/>
                  </a:cubicBezTo>
                  <a:cubicBezTo>
                    <a:pt x="39796" y="156798"/>
                    <a:pt x="39229" y="158032"/>
                    <a:pt x="39029" y="159133"/>
                  </a:cubicBezTo>
                  <a:cubicBezTo>
                    <a:pt x="38795" y="160467"/>
                    <a:pt x="39229" y="161835"/>
                    <a:pt x="40296" y="162802"/>
                  </a:cubicBezTo>
                  <a:cubicBezTo>
                    <a:pt x="41064" y="163503"/>
                    <a:pt x="41497" y="163936"/>
                    <a:pt x="46801" y="163936"/>
                  </a:cubicBezTo>
                  <a:cubicBezTo>
                    <a:pt x="49069" y="163936"/>
                    <a:pt x="52305" y="163836"/>
                    <a:pt x="56875" y="163669"/>
                  </a:cubicBezTo>
                  <a:cubicBezTo>
                    <a:pt x="57842" y="163636"/>
                    <a:pt x="58709" y="163202"/>
                    <a:pt x="59343" y="162468"/>
                  </a:cubicBezTo>
                  <a:cubicBezTo>
                    <a:pt x="59977" y="161668"/>
                    <a:pt x="60577" y="160500"/>
                    <a:pt x="60211" y="158132"/>
                  </a:cubicBezTo>
                  <a:cubicBezTo>
                    <a:pt x="60911" y="157598"/>
                    <a:pt x="61411" y="156698"/>
                    <a:pt x="61511" y="155764"/>
                  </a:cubicBezTo>
                  <a:lnTo>
                    <a:pt x="63146" y="136250"/>
                  </a:lnTo>
                  <a:cubicBezTo>
                    <a:pt x="63880" y="135849"/>
                    <a:pt x="64847" y="135349"/>
                    <a:pt x="65915" y="134782"/>
                  </a:cubicBezTo>
                  <a:cubicBezTo>
                    <a:pt x="66215" y="135616"/>
                    <a:pt x="66482" y="136450"/>
                    <a:pt x="66815" y="137184"/>
                  </a:cubicBezTo>
                  <a:cubicBezTo>
                    <a:pt x="67516" y="138985"/>
                    <a:pt x="68550" y="140820"/>
                    <a:pt x="69917" y="142654"/>
                  </a:cubicBezTo>
                  <a:lnTo>
                    <a:pt x="70018" y="142788"/>
                  </a:lnTo>
                  <a:cubicBezTo>
                    <a:pt x="70184" y="143021"/>
                    <a:pt x="70384" y="143255"/>
                    <a:pt x="70551" y="143455"/>
                  </a:cubicBezTo>
                  <a:cubicBezTo>
                    <a:pt x="74754" y="148759"/>
                    <a:pt x="80759" y="152862"/>
                    <a:pt x="84328" y="155097"/>
                  </a:cubicBezTo>
                  <a:cubicBezTo>
                    <a:pt x="83761" y="155597"/>
                    <a:pt x="83360" y="156131"/>
                    <a:pt x="83060" y="156698"/>
                  </a:cubicBezTo>
                  <a:cubicBezTo>
                    <a:pt x="82493" y="157999"/>
                    <a:pt x="82560" y="159433"/>
                    <a:pt x="83327" y="160600"/>
                  </a:cubicBezTo>
                  <a:cubicBezTo>
                    <a:pt x="84421" y="162211"/>
                    <a:pt x="86484" y="162991"/>
                    <a:pt x="89995" y="162991"/>
                  </a:cubicBezTo>
                  <a:cubicBezTo>
                    <a:pt x="90338" y="162991"/>
                    <a:pt x="90695" y="162984"/>
                    <a:pt x="91066" y="162969"/>
                  </a:cubicBezTo>
                  <a:cubicBezTo>
                    <a:pt x="96203" y="162769"/>
                    <a:pt x="98438" y="158366"/>
                    <a:pt x="99672" y="156031"/>
                  </a:cubicBezTo>
                  <a:lnTo>
                    <a:pt x="99739" y="155930"/>
                  </a:lnTo>
                  <a:cubicBezTo>
                    <a:pt x="101273" y="152862"/>
                    <a:pt x="101607" y="152161"/>
                    <a:pt x="101607" y="151127"/>
                  </a:cubicBezTo>
                  <a:cubicBezTo>
                    <a:pt x="101607" y="149960"/>
                    <a:pt x="101206" y="149192"/>
                    <a:pt x="99906" y="147958"/>
                  </a:cubicBezTo>
                  <a:cubicBezTo>
                    <a:pt x="100439" y="146791"/>
                    <a:pt x="100272" y="145356"/>
                    <a:pt x="99405" y="144322"/>
                  </a:cubicBezTo>
                  <a:lnTo>
                    <a:pt x="96837" y="141353"/>
                  </a:lnTo>
                  <a:lnTo>
                    <a:pt x="96837" y="141353"/>
                  </a:lnTo>
                  <a:cubicBezTo>
                    <a:pt x="97310" y="141394"/>
                    <a:pt x="97805" y="141425"/>
                    <a:pt x="98321" y="141425"/>
                  </a:cubicBezTo>
                  <a:cubicBezTo>
                    <a:pt x="99514" y="141425"/>
                    <a:pt x="100820" y="141258"/>
                    <a:pt x="102241" y="140653"/>
                  </a:cubicBezTo>
                  <a:cubicBezTo>
                    <a:pt x="104209" y="139852"/>
                    <a:pt x="104876" y="138184"/>
                    <a:pt x="104842" y="136883"/>
                  </a:cubicBezTo>
                  <a:cubicBezTo>
                    <a:pt x="104776" y="134515"/>
                    <a:pt x="102741" y="133081"/>
                    <a:pt x="100739" y="131947"/>
                  </a:cubicBezTo>
                  <a:cubicBezTo>
                    <a:pt x="99839" y="131446"/>
                    <a:pt x="98871" y="130979"/>
                    <a:pt x="98004" y="130612"/>
                  </a:cubicBezTo>
                  <a:lnTo>
                    <a:pt x="98104" y="130312"/>
                  </a:lnTo>
                  <a:cubicBezTo>
                    <a:pt x="98183" y="130318"/>
                    <a:pt x="98261" y="130321"/>
                    <a:pt x="98339" y="130321"/>
                  </a:cubicBezTo>
                  <a:cubicBezTo>
                    <a:pt x="99653" y="130321"/>
                    <a:pt x="100870" y="129535"/>
                    <a:pt x="101373" y="128244"/>
                  </a:cubicBezTo>
                  <a:lnTo>
                    <a:pt x="103441" y="123107"/>
                  </a:lnTo>
                  <a:cubicBezTo>
                    <a:pt x="103742" y="123140"/>
                    <a:pt x="104042" y="123174"/>
                    <a:pt x="104342" y="123174"/>
                  </a:cubicBezTo>
                  <a:lnTo>
                    <a:pt x="126058" y="123841"/>
                  </a:lnTo>
                  <a:cubicBezTo>
                    <a:pt x="126177" y="123846"/>
                    <a:pt x="126296" y="123849"/>
                    <a:pt x="126414" y="123849"/>
                  </a:cubicBezTo>
                  <a:cubicBezTo>
                    <a:pt x="128415" y="123849"/>
                    <a:pt x="130278" y="123056"/>
                    <a:pt x="131695" y="121639"/>
                  </a:cubicBezTo>
                  <a:cubicBezTo>
                    <a:pt x="133196" y="120172"/>
                    <a:pt x="134030" y="118137"/>
                    <a:pt x="133963" y="116069"/>
                  </a:cubicBezTo>
                  <a:lnTo>
                    <a:pt x="133663" y="102259"/>
                  </a:lnTo>
                  <a:lnTo>
                    <a:pt x="133663" y="102092"/>
                  </a:lnTo>
                  <a:lnTo>
                    <a:pt x="133396" y="79576"/>
                  </a:lnTo>
                  <a:cubicBezTo>
                    <a:pt x="133363" y="76540"/>
                    <a:pt x="131762" y="73805"/>
                    <a:pt x="129360" y="72304"/>
                  </a:cubicBezTo>
                  <a:cubicBezTo>
                    <a:pt x="130227" y="71437"/>
                    <a:pt x="130828" y="70302"/>
                    <a:pt x="131028" y="69068"/>
                  </a:cubicBezTo>
                  <a:cubicBezTo>
                    <a:pt x="131261" y="67434"/>
                    <a:pt x="130828" y="65766"/>
                    <a:pt x="129727" y="64465"/>
                  </a:cubicBezTo>
                  <a:cubicBezTo>
                    <a:pt x="128693" y="63197"/>
                    <a:pt x="127092" y="62430"/>
                    <a:pt x="125457" y="62397"/>
                  </a:cubicBezTo>
                  <a:lnTo>
                    <a:pt x="122055" y="62263"/>
                  </a:lnTo>
                  <a:cubicBezTo>
                    <a:pt x="123856" y="49621"/>
                    <a:pt x="123723" y="39214"/>
                    <a:pt x="123723" y="38713"/>
                  </a:cubicBezTo>
                  <a:cubicBezTo>
                    <a:pt x="123723" y="37312"/>
                    <a:pt x="122855" y="36111"/>
                    <a:pt x="121588" y="35611"/>
                  </a:cubicBezTo>
                  <a:cubicBezTo>
                    <a:pt x="107411" y="30140"/>
                    <a:pt x="78924" y="10960"/>
                    <a:pt x="72252" y="6423"/>
                  </a:cubicBezTo>
                  <a:cubicBezTo>
                    <a:pt x="71052" y="4922"/>
                    <a:pt x="69651" y="3788"/>
                    <a:pt x="67983" y="3021"/>
                  </a:cubicBezTo>
                  <a:cubicBezTo>
                    <a:pt x="66982" y="2521"/>
                    <a:pt x="65848" y="2254"/>
                    <a:pt x="64580" y="2187"/>
                  </a:cubicBezTo>
                  <a:cubicBezTo>
                    <a:pt x="63149" y="1174"/>
                    <a:pt x="60759" y="0"/>
                    <a:pt x="57458" y="0"/>
                  </a:cubicBez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3" name="Google Shape;2173;p51"/>
            <p:cNvGrpSpPr/>
            <p:nvPr/>
          </p:nvGrpSpPr>
          <p:grpSpPr>
            <a:xfrm flipH="1">
              <a:off x="930670" y="845318"/>
              <a:ext cx="2879470" cy="3566551"/>
              <a:chOff x="4817380" y="387206"/>
              <a:chExt cx="3619243" cy="4482280"/>
            </a:xfrm>
          </p:grpSpPr>
          <p:grpSp>
            <p:nvGrpSpPr>
              <p:cNvPr id="2174" name="Google Shape;2174;p51"/>
              <p:cNvGrpSpPr/>
              <p:nvPr/>
            </p:nvGrpSpPr>
            <p:grpSpPr>
              <a:xfrm>
                <a:off x="4817380" y="387206"/>
                <a:ext cx="3619243" cy="4482280"/>
                <a:chOff x="2277625" y="1158675"/>
                <a:chExt cx="3174775" cy="3931825"/>
              </a:xfrm>
            </p:grpSpPr>
            <p:sp>
              <p:nvSpPr>
                <p:cNvPr id="2175" name="Google Shape;2175;p51"/>
                <p:cNvSpPr/>
                <p:nvPr/>
              </p:nvSpPr>
              <p:spPr>
                <a:xfrm>
                  <a:off x="2571175" y="1271350"/>
                  <a:ext cx="2641075" cy="3056375"/>
                </a:xfrm>
                <a:custGeom>
                  <a:avLst/>
                  <a:gdLst/>
                  <a:ahLst/>
                  <a:cxnLst/>
                  <a:rect l="l" t="t" r="r" b="b"/>
                  <a:pathLst>
                    <a:path w="105643" h="122255" extrusionOk="0">
                      <a:moveTo>
                        <a:pt x="53038" y="1"/>
                      </a:moveTo>
                      <a:cubicBezTo>
                        <a:pt x="53038" y="1"/>
                        <a:pt x="17346" y="24485"/>
                        <a:pt x="534" y="30956"/>
                      </a:cubicBezTo>
                      <a:cubicBezTo>
                        <a:pt x="534" y="30956"/>
                        <a:pt x="0" y="67816"/>
                        <a:pt x="12676" y="86396"/>
                      </a:cubicBezTo>
                      <a:cubicBezTo>
                        <a:pt x="24385" y="103541"/>
                        <a:pt x="51204" y="122255"/>
                        <a:pt x="52805" y="122255"/>
                      </a:cubicBezTo>
                      <a:cubicBezTo>
                        <a:pt x="55207" y="122255"/>
                        <a:pt x="81258" y="103541"/>
                        <a:pt x="92933" y="86396"/>
                      </a:cubicBezTo>
                      <a:cubicBezTo>
                        <a:pt x="105643" y="67816"/>
                        <a:pt x="105109" y="30956"/>
                        <a:pt x="105109" y="30956"/>
                      </a:cubicBezTo>
                      <a:cubicBezTo>
                        <a:pt x="88263" y="24485"/>
                        <a:pt x="53038" y="1"/>
                        <a:pt x="53038" y="1"/>
                      </a:cubicBezTo>
                      <a:close/>
                    </a:path>
                  </a:pathLst>
                </a:custGeom>
                <a:solidFill>
                  <a:schemeClr val="lt1"/>
                </a:solid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51"/>
                <p:cNvSpPr/>
                <p:nvPr/>
              </p:nvSpPr>
              <p:spPr>
                <a:xfrm>
                  <a:off x="2765475" y="1495675"/>
                  <a:ext cx="2252475" cy="2606900"/>
                </a:xfrm>
                <a:custGeom>
                  <a:avLst/>
                  <a:gdLst/>
                  <a:ahLst/>
                  <a:cxnLst/>
                  <a:rect l="l" t="t" r="r" b="b"/>
                  <a:pathLst>
                    <a:path w="90099" h="104276" extrusionOk="0">
                      <a:moveTo>
                        <a:pt x="45233" y="1"/>
                      </a:moveTo>
                      <a:cubicBezTo>
                        <a:pt x="45233" y="1"/>
                        <a:pt x="14811" y="20882"/>
                        <a:pt x="434" y="26420"/>
                      </a:cubicBezTo>
                      <a:cubicBezTo>
                        <a:pt x="434" y="26420"/>
                        <a:pt x="1" y="57875"/>
                        <a:pt x="10808" y="73687"/>
                      </a:cubicBezTo>
                      <a:cubicBezTo>
                        <a:pt x="20782" y="88297"/>
                        <a:pt x="43665" y="104275"/>
                        <a:pt x="45033" y="104275"/>
                      </a:cubicBezTo>
                      <a:cubicBezTo>
                        <a:pt x="47101" y="104275"/>
                        <a:pt x="69283" y="88297"/>
                        <a:pt x="79257" y="73687"/>
                      </a:cubicBezTo>
                      <a:cubicBezTo>
                        <a:pt x="90098" y="57842"/>
                        <a:pt x="89631" y="26420"/>
                        <a:pt x="89631" y="26420"/>
                      </a:cubicBezTo>
                      <a:cubicBezTo>
                        <a:pt x="75254" y="20916"/>
                        <a:pt x="45233" y="1"/>
                        <a:pt x="45233"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51"/>
                <p:cNvSpPr/>
                <p:nvPr/>
              </p:nvSpPr>
              <p:spPr>
                <a:xfrm>
                  <a:off x="2557781" y="2063846"/>
                  <a:ext cx="802275" cy="1083625"/>
                </a:xfrm>
                <a:custGeom>
                  <a:avLst/>
                  <a:gdLst/>
                  <a:ahLst/>
                  <a:cxnLst/>
                  <a:rect l="l" t="t" r="r" b="b"/>
                  <a:pathLst>
                    <a:path w="32091" h="43345" extrusionOk="0">
                      <a:moveTo>
                        <a:pt x="31557" y="1"/>
                      </a:moveTo>
                      <a:cubicBezTo>
                        <a:pt x="31556" y="1"/>
                        <a:pt x="28488" y="1168"/>
                        <a:pt x="26220" y="7373"/>
                      </a:cubicBezTo>
                      <a:cubicBezTo>
                        <a:pt x="24485" y="12043"/>
                        <a:pt x="20415" y="25419"/>
                        <a:pt x="18514" y="31657"/>
                      </a:cubicBezTo>
                      <a:lnTo>
                        <a:pt x="2436" y="24418"/>
                      </a:lnTo>
                      <a:lnTo>
                        <a:pt x="1" y="30322"/>
                      </a:lnTo>
                      <a:cubicBezTo>
                        <a:pt x="1" y="30322"/>
                        <a:pt x="15946" y="42231"/>
                        <a:pt x="19448" y="43198"/>
                      </a:cubicBezTo>
                      <a:cubicBezTo>
                        <a:pt x="19804" y="43299"/>
                        <a:pt x="20157" y="43344"/>
                        <a:pt x="20504" y="43344"/>
                      </a:cubicBezTo>
                      <a:cubicBezTo>
                        <a:pt x="23603" y="43344"/>
                        <a:pt x="26220" y="39729"/>
                        <a:pt x="26220" y="39729"/>
                      </a:cubicBezTo>
                      <a:cubicBezTo>
                        <a:pt x="26220" y="39723"/>
                        <a:pt x="26220" y="39712"/>
                        <a:pt x="26220" y="39696"/>
                      </a:cubicBezTo>
                      <a:cubicBezTo>
                        <a:pt x="26586" y="38929"/>
                        <a:pt x="30789" y="29855"/>
                        <a:pt x="31423" y="22117"/>
                      </a:cubicBezTo>
                      <a:cubicBezTo>
                        <a:pt x="32090" y="14011"/>
                        <a:pt x="31557" y="1"/>
                        <a:pt x="315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51"/>
                <p:cNvSpPr/>
                <p:nvPr/>
              </p:nvSpPr>
              <p:spPr>
                <a:xfrm>
                  <a:off x="3202450" y="1961025"/>
                  <a:ext cx="1056625" cy="1675500"/>
                </a:xfrm>
                <a:custGeom>
                  <a:avLst/>
                  <a:gdLst/>
                  <a:ahLst/>
                  <a:cxnLst/>
                  <a:rect l="l" t="t" r="r" b="b"/>
                  <a:pathLst>
                    <a:path w="42265" h="67020" extrusionOk="0">
                      <a:moveTo>
                        <a:pt x="14478" y="0"/>
                      </a:moveTo>
                      <a:lnTo>
                        <a:pt x="5872" y="4270"/>
                      </a:lnTo>
                      <a:cubicBezTo>
                        <a:pt x="5872" y="4270"/>
                        <a:pt x="1" y="17112"/>
                        <a:pt x="568" y="23317"/>
                      </a:cubicBezTo>
                      <a:cubicBezTo>
                        <a:pt x="1102" y="29488"/>
                        <a:pt x="2970" y="32924"/>
                        <a:pt x="2970" y="32924"/>
                      </a:cubicBezTo>
                      <a:lnTo>
                        <a:pt x="701" y="65981"/>
                      </a:lnTo>
                      <a:cubicBezTo>
                        <a:pt x="701" y="65981"/>
                        <a:pt x="6072" y="66648"/>
                        <a:pt x="14578" y="66981"/>
                      </a:cubicBezTo>
                      <a:cubicBezTo>
                        <a:pt x="15182" y="67007"/>
                        <a:pt x="15801" y="67019"/>
                        <a:pt x="16431" y="67019"/>
                      </a:cubicBezTo>
                      <a:cubicBezTo>
                        <a:pt x="24678" y="67019"/>
                        <a:pt x="34726" y="64946"/>
                        <a:pt x="34726" y="64946"/>
                      </a:cubicBezTo>
                      <a:cubicBezTo>
                        <a:pt x="34325" y="57374"/>
                        <a:pt x="29855" y="41063"/>
                        <a:pt x="29855" y="41063"/>
                      </a:cubicBezTo>
                      <a:cubicBezTo>
                        <a:pt x="42264" y="25718"/>
                        <a:pt x="36227" y="4503"/>
                        <a:pt x="36227" y="4503"/>
                      </a:cubicBezTo>
                      <a:lnTo>
                        <a:pt x="237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51"/>
                <p:cNvSpPr/>
                <p:nvPr/>
              </p:nvSpPr>
              <p:spPr>
                <a:xfrm>
                  <a:off x="2943100" y="2041900"/>
                  <a:ext cx="1244250" cy="996300"/>
                </a:xfrm>
                <a:custGeom>
                  <a:avLst/>
                  <a:gdLst/>
                  <a:ahLst/>
                  <a:cxnLst/>
                  <a:rect l="l" t="t" r="r" b="b"/>
                  <a:pathLst>
                    <a:path w="49770" h="39852" extrusionOk="0">
                      <a:moveTo>
                        <a:pt x="44266" y="1"/>
                      </a:moveTo>
                      <a:cubicBezTo>
                        <a:pt x="44266" y="1"/>
                        <a:pt x="41197" y="968"/>
                        <a:pt x="38795" y="6205"/>
                      </a:cubicBezTo>
                      <a:cubicBezTo>
                        <a:pt x="36393" y="11409"/>
                        <a:pt x="30022" y="30322"/>
                        <a:pt x="30022" y="30322"/>
                      </a:cubicBezTo>
                      <a:lnTo>
                        <a:pt x="10909" y="25886"/>
                      </a:lnTo>
                      <a:cubicBezTo>
                        <a:pt x="10608" y="24885"/>
                        <a:pt x="9874" y="22650"/>
                        <a:pt x="8707" y="21516"/>
                      </a:cubicBezTo>
                      <a:cubicBezTo>
                        <a:pt x="8024" y="20833"/>
                        <a:pt x="7420" y="20566"/>
                        <a:pt x="6898" y="20566"/>
                      </a:cubicBezTo>
                      <a:cubicBezTo>
                        <a:pt x="6248" y="20566"/>
                        <a:pt x="5726" y="20980"/>
                        <a:pt x="5338" y="21516"/>
                      </a:cubicBezTo>
                      <a:cubicBezTo>
                        <a:pt x="5338" y="21516"/>
                        <a:pt x="3792" y="20783"/>
                        <a:pt x="2503" y="20783"/>
                      </a:cubicBezTo>
                      <a:cubicBezTo>
                        <a:pt x="2120" y="20783"/>
                        <a:pt x="1759" y="20848"/>
                        <a:pt x="1468" y="21016"/>
                      </a:cubicBezTo>
                      <a:cubicBezTo>
                        <a:pt x="201" y="21750"/>
                        <a:pt x="835" y="23484"/>
                        <a:pt x="835" y="23484"/>
                      </a:cubicBezTo>
                      <a:cubicBezTo>
                        <a:pt x="835" y="23484"/>
                        <a:pt x="1" y="24285"/>
                        <a:pt x="434" y="25919"/>
                      </a:cubicBezTo>
                      <a:cubicBezTo>
                        <a:pt x="434" y="25919"/>
                        <a:pt x="301" y="27253"/>
                        <a:pt x="735" y="28321"/>
                      </a:cubicBezTo>
                      <a:cubicBezTo>
                        <a:pt x="1168" y="29355"/>
                        <a:pt x="1502" y="29622"/>
                        <a:pt x="1502" y="29622"/>
                      </a:cubicBezTo>
                      <a:cubicBezTo>
                        <a:pt x="1502" y="29622"/>
                        <a:pt x="1402" y="30356"/>
                        <a:pt x="2869" y="31356"/>
                      </a:cubicBezTo>
                      <a:cubicBezTo>
                        <a:pt x="4337" y="32357"/>
                        <a:pt x="8240" y="32524"/>
                        <a:pt x="8240" y="32524"/>
                      </a:cubicBezTo>
                      <a:lnTo>
                        <a:pt x="8273" y="32457"/>
                      </a:lnTo>
                      <a:cubicBezTo>
                        <a:pt x="9869" y="33317"/>
                        <a:pt x="22167" y="39852"/>
                        <a:pt x="30047" y="39852"/>
                      </a:cubicBezTo>
                      <a:cubicBezTo>
                        <a:pt x="30731" y="39852"/>
                        <a:pt x="31382" y="39802"/>
                        <a:pt x="31990" y="39696"/>
                      </a:cubicBezTo>
                      <a:cubicBezTo>
                        <a:pt x="42998" y="37794"/>
                        <a:pt x="48469" y="16613"/>
                        <a:pt x="49136" y="9841"/>
                      </a:cubicBezTo>
                      <a:cubicBezTo>
                        <a:pt x="49770" y="3036"/>
                        <a:pt x="44266" y="1"/>
                        <a:pt x="442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51"/>
                <p:cNvSpPr/>
                <p:nvPr/>
              </p:nvSpPr>
              <p:spPr>
                <a:xfrm>
                  <a:off x="3998025" y="2230375"/>
                  <a:ext cx="135950" cy="90075"/>
                </a:xfrm>
                <a:custGeom>
                  <a:avLst/>
                  <a:gdLst/>
                  <a:ahLst/>
                  <a:cxnLst/>
                  <a:rect l="l" t="t" r="r" b="b"/>
                  <a:pathLst>
                    <a:path w="5438" h="3603" extrusionOk="0">
                      <a:moveTo>
                        <a:pt x="601" y="0"/>
                      </a:moveTo>
                      <a:lnTo>
                        <a:pt x="1" y="2169"/>
                      </a:lnTo>
                      <a:lnTo>
                        <a:pt x="5037" y="3603"/>
                      </a:lnTo>
                      <a:lnTo>
                        <a:pt x="5438" y="1535"/>
                      </a:lnTo>
                      <a:lnTo>
                        <a:pt x="601"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1"/>
                <p:cNvSpPr/>
                <p:nvPr/>
              </p:nvSpPr>
              <p:spPr>
                <a:xfrm>
                  <a:off x="4026375" y="2204525"/>
                  <a:ext cx="91750" cy="151800"/>
                </a:xfrm>
                <a:custGeom>
                  <a:avLst/>
                  <a:gdLst/>
                  <a:ahLst/>
                  <a:cxnLst/>
                  <a:rect l="l" t="t" r="r" b="b"/>
                  <a:pathLst>
                    <a:path w="3670" h="6072" extrusionOk="0">
                      <a:moveTo>
                        <a:pt x="1502" y="0"/>
                      </a:moveTo>
                      <a:lnTo>
                        <a:pt x="1" y="5471"/>
                      </a:lnTo>
                      <a:lnTo>
                        <a:pt x="2169" y="6071"/>
                      </a:lnTo>
                      <a:lnTo>
                        <a:pt x="2769" y="3836"/>
                      </a:lnTo>
                      <a:lnTo>
                        <a:pt x="3136" y="2535"/>
                      </a:lnTo>
                      <a:lnTo>
                        <a:pt x="3670" y="567"/>
                      </a:lnTo>
                      <a:lnTo>
                        <a:pt x="1502"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51"/>
                <p:cNvSpPr/>
                <p:nvPr/>
              </p:nvSpPr>
              <p:spPr>
                <a:xfrm>
                  <a:off x="2424400" y="2528075"/>
                  <a:ext cx="313575" cy="319625"/>
                </a:xfrm>
                <a:custGeom>
                  <a:avLst/>
                  <a:gdLst/>
                  <a:ahLst/>
                  <a:cxnLst/>
                  <a:rect l="l" t="t" r="r" b="b"/>
                  <a:pathLst>
                    <a:path w="12543" h="12785" extrusionOk="0">
                      <a:moveTo>
                        <a:pt x="4851" y="0"/>
                      </a:moveTo>
                      <a:cubicBezTo>
                        <a:pt x="4835" y="0"/>
                        <a:pt x="4820" y="0"/>
                        <a:pt x="4804" y="1"/>
                      </a:cubicBezTo>
                      <a:cubicBezTo>
                        <a:pt x="3837" y="1"/>
                        <a:pt x="3370" y="301"/>
                        <a:pt x="3370" y="301"/>
                      </a:cubicBezTo>
                      <a:cubicBezTo>
                        <a:pt x="3370" y="301"/>
                        <a:pt x="2940" y="5"/>
                        <a:pt x="2426" y="5"/>
                      </a:cubicBezTo>
                      <a:cubicBezTo>
                        <a:pt x="2169" y="5"/>
                        <a:pt x="1891" y="79"/>
                        <a:pt x="1635" y="301"/>
                      </a:cubicBezTo>
                      <a:cubicBezTo>
                        <a:pt x="868" y="968"/>
                        <a:pt x="1" y="3103"/>
                        <a:pt x="801" y="5405"/>
                      </a:cubicBezTo>
                      <a:cubicBezTo>
                        <a:pt x="1602" y="7706"/>
                        <a:pt x="5438" y="11909"/>
                        <a:pt x="5438" y="11909"/>
                      </a:cubicBezTo>
                      <a:cubicBezTo>
                        <a:pt x="6839" y="12565"/>
                        <a:pt x="7884" y="12784"/>
                        <a:pt x="8655" y="12784"/>
                      </a:cubicBezTo>
                      <a:cubicBezTo>
                        <a:pt x="10197" y="12784"/>
                        <a:pt x="10642" y="11909"/>
                        <a:pt x="10642" y="11909"/>
                      </a:cubicBezTo>
                      <a:cubicBezTo>
                        <a:pt x="10642" y="11909"/>
                        <a:pt x="12543" y="9941"/>
                        <a:pt x="12143" y="7673"/>
                      </a:cubicBezTo>
                      <a:cubicBezTo>
                        <a:pt x="11742" y="5405"/>
                        <a:pt x="10675" y="5405"/>
                        <a:pt x="10675" y="5405"/>
                      </a:cubicBezTo>
                      <a:cubicBezTo>
                        <a:pt x="10675" y="5405"/>
                        <a:pt x="10942" y="5305"/>
                        <a:pt x="11075" y="4704"/>
                      </a:cubicBezTo>
                      <a:cubicBezTo>
                        <a:pt x="11175" y="4104"/>
                        <a:pt x="11042" y="2636"/>
                        <a:pt x="10008" y="1969"/>
                      </a:cubicBezTo>
                      <a:cubicBezTo>
                        <a:pt x="9594" y="1702"/>
                        <a:pt x="9250" y="1622"/>
                        <a:pt x="8986" y="1622"/>
                      </a:cubicBezTo>
                      <a:cubicBezTo>
                        <a:pt x="8589" y="1622"/>
                        <a:pt x="8373" y="1802"/>
                        <a:pt x="8373" y="1802"/>
                      </a:cubicBezTo>
                      <a:cubicBezTo>
                        <a:pt x="8373" y="1802"/>
                        <a:pt x="8040" y="935"/>
                        <a:pt x="7473" y="668"/>
                      </a:cubicBezTo>
                      <a:cubicBezTo>
                        <a:pt x="7347" y="605"/>
                        <a:pt x="7210" y="580"/>
                        <a:pt x="7071" y="580"/>
                      </a:cubicBezTo>
                      <a:cubicBezTo>
                        <a:pt x="6547" y="580"/>
                        <a:pt x="6005" y="935"/>
                        <a:pt x="6005" y="935"/>
                      </a:cubicBezTo>
                      <a:cubicBezTo>
                        <a:pt x="6005" y="935"/>
                        <a:pt x="5747" y="0"/>
                        <a:pt x="48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51"/>
                <p:cNvSpPr/>
                <p:nvPr/>
              </p:nvSpPr>
              <p:spPr>
                <a:xfrm>
                  <a:off x="2497800" y="2508175"/>
                  <a:ext cx="141775" cy="64125"/>
                </a:xfrm>
                <a:custGeom>
                  <a:avLst/>
                  <a:gdLst/>
                  <a:ahLst/>
                  <a:cxnLst/>
                  <a:rect l="l" t="t" r="r" b="b"/>
                  <a:pathLst>
                    <a:path w="5671" h="2565" extrusionOk="0">
                      <a:moveTo>
                        <a:pt x="2561" y="0"/>
                      </a:moveTo>
                      <a:cubicBezTo>
                        <a:pt x="2395" y="0"/>
                        <a:pt x="2230" y="10"/>
                        <a:pt x="2068" y="30"/>
                      </a:cubicBezTo>
                      <a:cubicBezTo>
                        <a:pt x="434" y="230"/>
                        <a:pt x="0" y="1431"/>
                        <a:pt x="0" y="1431"/>
                      </a:cubicBezTo>
                      <a:lnTo>
                        <a:pt x="4570" y="2565"/>
                      </a:lnTo>
                      <a:cubicBezTo>
                        <a:pt x="4570" y="2565"/>
                        <a:pt x="5671" y="2131"/>
                        <a:pt x="5637" y="1431"/>
                      </a:cubicBezTo>
                      <a:cubicBezTo>
                        <a:pt x="5607" y="770"/>
                        <a:pt x="4062" y="0"/>
                        <a:pt x="25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51"/>
                <p:cNvSpPr/>
                <p:nvPr/>
              </p:nvSpPr>
              <p:spPr>
                <a:xfrm>
                  <a:off x="3154100" y="2067750"/>
                  <a:ext cx="195150" cy="358625"/>
                </a:xfrm>
                <a:custGeom>
                  <a:avLst/>
                  <a:gdLst/>
                  <a:ahLst/>
                  <a:cxnLst/>
                  <a:rect l="l" t="t" r="r" b="b"/>
                  <a:pathLst>
                    <a:path w="7806" h="14345" extrusionOk="0">
                      <a:moveTo>
                        <a:pt x="7806" y="1"/>
                      </a:moveTo>
                      <a:lnTo>
                        <a:pt x="7806" y="1"/>
                      </a:lnTo>
                      <a:cubicBezTo>
                        <a:pt x="7805" y="1"/>
                        <a:pt x="6271" y="1302"/>
                        <a:pt x="4470" y="2636"/>
                      </a:cubicBezTo>
                      <a:cubicBezTo>
                        <a:pt x="2102" y="4437"/>
                        <a:pt x="0" y="12977"/>
                        <a:pt x="0" y="12977"/>
                      </a:cubicBezTo>
                      <a:lnTo>
                        <a:pt x="2902" y="14344"/>
                      </a:lnTo>
                      <a:cubicBezTo>
                        <a:pt x="2902" y="14344"/>
                        <a:pt x="7205" y="601"/>
                        <a:pt x="78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51"/>
                <p:cNvSpPr/>
                <p:nvPr/>
              </p:nvSpPr>
              <p:spPr>
                <a:xfrm>
                  <a:off x="3887125" y="2060175"/>
                  <a:ext cx="322750" cy="236925"/>
                </a:xfrm>
                <a:custGeom>
                  <a:avLst/>
                  <a:gdLst/>
                  <a:ahLst/>
                  <a:cxnLst/>
                  <a:rect l="l" t="t" r="r" b="b"/>
                  <a:pathLst>
                    <a:path w="12910" h="9477" extrusionOk="0">
                      <a:moveTo>
                        <a:pt x="7172" y="1"/>
                      </a:moveTo>
                      <a:cubicBezTo>
                        <a:pt x="6027" y="1"/>
                        <a:pt x="4841" y="399"/>
                        <a:pt x="3869" y="1138"/>
                      </a:cubicBezTo>
                      <a:cubicBezTo>
                        <a:pt x="2235" y="2405"/>
                        <a:pt x="200" y="6375"/>
                        <a:pt x="0" y="7909"/>
                      </a:cubicBezTo>
                      <a:cubicBezTo>
                        <a:pt x="0" y="7909"/>
                        <a:pt x="1534" y="4040"/>
                        <a:pt x="5337" y="2972"/>
                      </a:cubicBezTo>
                      <a:cubicBezTo>
                        <a:pt x="5896" y="2818"/>
                        <a:pt x="6403" y="2748"/>
                        <a:pt x="6863" y="2748"/>
                      </a:cubicBezTo>
                      <a:cubicBezTo>
                        <a:pt x="11369" y="2748"/>
                        <a:pt x="11341" y="9477"/>
                        <a:pt x="11341" y="9477"/>
                      </a:cubicBezTo>
                      <a:cubicBezTo>
                        <a:pt x="11341" y="9477"/>
                        <a:pt x="12909" y="2772"/>
                        <a:pt x="9473" y="637"/>
                      </a:cubicBezTo>
                      <a:cubicBezTo>
                        <a:pt x="8791" y="206"/>
                        <a:pt x="7992" y="1"/>
                        <a:pt x="71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51"/>
                <p:cNvSpPr/>
                <p:nvPr/>
              </p:nvSpPr>
              <p:spPr>
                <a:xfrm>
                  <a:off x="3263325" y="1158675"/>
                  <a:ext cx="521250" cy="497975"/>
                </a:xfrm>
                <a:custGeom>
                  <a:avLst/>
                  <a:gdLst/>
                  <a:ahLst/>
                  <a:cxnLst/>
                  <a:rect l="l" t="t" r="r" b="b"/>
                  <a:pathLst>
                    <a:path w="20850" h="19919" extrusionOk="0">
                      <a:moveTo>
                        <a:pt x="14441" y="0"/>
                      </a:moveTo>
                      <a:cubicBezTo>
                        <a:pt x="14152" y="0"/>
                        <a:pt x="13853" y="12"/>
                        <a:pt x="13544" y="38"/>
                      </a:cubicBezTo>
                      <a:cubicBezTo>
                        <a:pt x="8740" y="438"/>
                        <a:pt x="201" y="6075"/>
                        <a:pt x="101" y="12146"/>
                      </a:cubicBezTo>
                      <a:cubicBezTo>
                        <a:pt x="1" y="18284"/>
                        <a:pt x="5238" y="19919"/>
                        <a:pt x="5238" y="19919"/>
                      </a:cubicBezTo>
                      <a:lnTo>
                        <a:pt x="20849" y="2573"/>
                      </a:lnTo>
                      <a:cubicBezTo>
                        <a:pt x="20849" y="2573"/>
                        <a:pt x="18686" y="0"/>
                        <a:pt x="14441" y="0"/>
                      </a:cubicBezTo>
                      <a:close/>
                    </a:path>
                  </a:pathLst>
                </a:custGeom>
                <a:solidFill>
                  <a:srgbClr val="00486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51"/>
                <p:cNvSpPr/>
                <p:nvPr/>
              </p:nvSpPr>
              <p:spPr>
                <a:xfrm>
                  <a:off x="3342550" y="1333050"/>
                  <a:ext cx="574600" cy="747275"/>
                </a:xfrm>
                <a:custGeom>
                  <a:avLst/>
                  <a:gdLst/>
                  <a:ahLst/>
                  <a:cxnLst/>
                  <a:rect l="l" t="t" r="r" b="b"/>
                  <a:pathLst>
                    <a:path w="22984" h="29891" extrusionOk="0">
                      <a:moveTo>
                        <a:pt x="8201" y="0"/>
                      </a:moveTo>
                      <a:cubicBezTo>
                        <a:pt x="3636" y="0"/>
                        <a:pt x="434" y="6239"/>
                        <a:pt x="268" y="12510"/>
                      </a:cubicBezTo>
                      <a:cubicBezTo>
                        <a:pt x="268" y="12510"/>
                        <a:pt x="1" y="18581"/>
                        <a:pt x="3303" y="21717"/>
                      </a:cubicBezTo>
                      <a:cubicBezTo>
                        <a:pt x="4590" y="22972"/>
                        <a:pt x="6523" y="23497"/>
                        <a:pt x="8534" y="23497"/>
                      </a:cubicBezTo>
                      <a:cubicBezTo>
                        <a:pt x="8714" y="23497"/>
                        <a:pt x="8894" y="23493"/>
                        <a:pt x="9074" y="23484"/>
                      </a:cubicBezTo>
                      <a:lnTo>
                        <a:pt x="9074" y="23484"/>
                      </a:lnTo>
                      <a:lnTo>
                        <a:pt x="9041" y="24152"/>
                      </a:lnTo>
                      <a:lnTo>
                        <a:pt x="8974" y="24952"/>
                      </a:lnTo>
                      <a:lnTo>
                        <a:pt x="6272" y="26420"/>
                      </a:lnTo>
                      <a:cubicBezTo>
                        <a:pt x="6272" y="26420"/>
                        <a:pt x="6539" y="29856"/>
                        <a:pt x="12376" y="29889"/>
                      </a:cubicBezTo>
                      <a:cubicBezTo>
                        <a:pt x="12434" y="29890"/>
                        <a:pt x="12491" y="29890"/>
                        <a:pt x="12548" y="29890"/>
                      </a:cubicBezTo>
                      <a:cubicBezTo>
                        <a:pt x="18325" y="29890"/>
                        <a:pt x="22217" y="26587"/>
                        <a:pt x="22217" y="26587"/>
                      </a:cubicBezTo>
                      <a:lnTo>
                        <a:pt x="18080" y="24919"/>
                      </a:lnTo>
                      <a:lnTo>
                        <a:pt x="16012" y="24919"/>
                      </a:lnTo>
                      <a:lnTo>
                        <a:pt x="16579" y="22317"/>
                      </a:lnTo>
                      <a:lnTo>
                        <a:pt x="16913" y="20783"/>
                      </a:lnTo>
                      <a:lnTo>
                        <a:pt x="15845" y="20716"/>
                      </a:lnTo>
                      <a:cubicBezTo>
                        <a:pt x="16079" y="20449"/>
                        <a:pt x="16279" y="20182"/>
                        <a:pt x="16479" y="19915"/>
                      </a:cubicBezTo>
                      <a:cubicBezTo>
                        <a:pt x="16846" y="19315"/>
                        <a:pt x="17213" y="18514"/>
                        <a:pt x="17513" y="17614"/>
                      </a:cubicBezTo>
                      <a:cubicBezTo>
                        <a:pt x="17662" y="17631"/>
                        <a:pt x="17818" y="17642"/>
                        <a:pt x="17979" y="17642"/>
                      </a:cubicBezTo>
                      <a:cubicBezTo>
                        <a:pt x="18724" y="17642"/>
                        <a:pt x="19587" y="17420"/>
                        <a:pt x="20382" y="16680"/>
                      </a:cubicBezTo>
                      <a:cubicBezTo>
                        <a:pt x="22183" y="15012"/>
                        <a:pt x="22984" y="11676"/>
                        <a:pt x="21283" y="10775"/>
                      </a:cubicBezTo>
                      <a:cubicBezTo>
                        <a:pt x="20908" y="10564"/>
                        <a:pt x="20534" y="10479"/>
                        <a:pt x="20179" y="10479"/>
                      </a:cubicBezTo>
                      <a:cubicBezTo>
                        <a:pt x="19806" y="10479"/>
                        <a:pt x="19455" y="10572"/>
                        <a:pt x="19148" y="10709"/>
                      </a:cubicBezTo>
                      <a:cubicBezTo>
                        <a:pt x="19615" y="7940"/>
                        <a:pt x="19848" y="5705"/>
                        <a:pt x="19848" y="5705"/>
                      </a:cubicBezTo>
                      <a:cubicBezTo>
                        <a:pt x="19848" y="5705"/>
                        <a:pt x="12877" y="68"/>
                        <a:pt x="8273" y="1"/>
                      </a:cubicBezTo>
                      <a:cubicBezTo>
                        <a:pt x="8249" y="1"/>
                        <a:pt x="8225" y="0"/>
                        <a:pt x="82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1"/>
                <p:cNvSpPr/>
                <p:nvPr/>
              </p:nvSpPr>
              <p:spPr>
                <a:xfrm>
                  <a:off x="3382725" y="1525575"/>
                  <a:ext cx="99950" cy="161125"/>
                </a:xfrm>
                <a:custGeom>
                  <a:avLst/>
                  <a:gdLst/>
                  <a:ahLst/>
                  <a:cxnLst/>
                  <a:rect l="l" t="t" r="r" b="b"/>
                  <a:pathLst>
                    <a:path w="3998" h="6445" extrusionOk="0">
                      <a:moveTo>
                        <a:pt x="3518" y="0"/>
                      </a:moveTo>
                      <a:cubicBezTo>
                        <a:pt x="3361" y="0"/>
                        <a:pt x="3198" y="295"/>
                        <a:pt x="3097" y="639"/>
                      </a:cubicBezTo>
                      <a:lnTo>
                        <a:pt x="1996" y="4876"/>
                      </a:lnTo>
                      <a:cubicBezTo>
                        <a:pt x="1996" y="4876"/>
                        <a:pt x="1371" y="4383"/>
                        <a:pt x="878" y="4383"/>
                      </a:cubicBezTo>
                      <a:cubicBezTo>
                        <a:pt x="716" y="4383"/>
                        <a:pt x="569" y="4436"/>
                        <a:pt x="462" y="4575"/>
                      </a:cubicBezTo>
                      <a:cubicBezTo>
                        <a:pt x="1" y="5168"/>
                        <a:pt x="1328" y="6444"/>
                        <a:pt x="2582" y="6444"/>
                      </a:cubicBezTo>
                      <a:cubicBezTo>
                        <a:pt x="2598" y="6444"/>
                        <a:pt x="2614" y="6444"/>
                        <a:pt x="2630" y="6443"/>
                      </a:cubicBezTo>
                      <a:cubicBezTo>
                        <a:pt x="3898" y="6443"/>
                        <a:pt x="3998" y="1240"/>
                        <a:pt x="3798" y="439"/>
                      </a:cubicBezTo>
                      <a:cubicBezTo>
                        <a:pt x="3719" y="124"/>
                        <a:pt x="3620" y="0"/>
                        <a:pt x="3518" y="0"/>
                      </a:cubicBezTo>
                      <a:close/>
                    </a:path>
                  </a:pathLst>
                </a:custGeom>
                <a:solidFill>
                  <a:srgbClr val="CE7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1"/>
                <p:cNvSpPr/>
                <p:nvPr/>
              </p:nvSpPr>
              <p:spPr>
                <a:xfrm>
                  <a:off x="3371450" y="1432450"/>
                  <a:ext cx="92125" cy="50850"/>
                </a:xfrm>
                <a:custGeom>
                  <a:avLst/>
                  <a:gdLst/>
                  <a:ahLst/>
                  <a:cxnLst/>
                  <a:rect l="l" t="t" r="r" b="b"/>
                  <a:pathLst>
                    <a:path w="3685" h="2034" extrusionOk="0">
                      <a:moveTo>
                        <a:pt x="1844" y="0"/>
                      </a:moveTo>
                      <a:cubicBezTo>
                        <a:pt x="1758" y="0"/>
                        <a:pt x="1670" y="9"/>
                        <a:pt x="1580" y="28"/>
                      </a:cubicBezTo>
                      <a:cubicBezTo>
                        <a:pt x="313" y="328"/>
                        <a:pt x="79" y="1396"/>
                        <a:pt x="79" y="1396"/>
                      </a:cubicBezTo>
                      <a:cubicBezTo>
                        <a:pt x="0" y="1972"/>
                        <a:pt x="292" y="2034"/>
                        <a:pt x="421" y="2034"/>
                      </a:cubicBezTo>
                      <a:cubicBezTo>
                        <a:pt x="456" y="2034"/>
                        <a:pt x="479" y="2029"/>
                        <a:pt x="479" y="2029"/>
                      </a:cubicBezTo>
                      <a:cubicBezTo>
                        <a:pt x="479" y="2029"/>
                        <a:pt x="926" y="1328"/>
                        <a:pt x="1694" y="1328"/>
                      </a:cubicBezTo>
                      <a:cubicBezTo>
                        <a:pt x="1711" y="1328"/>
                        <a:pt x="1729" y="1328"/>
                        <a:pt x="1747" y="1329"/>
                      </a:cubicBezTo>
                      <a:cubicBezTo>
                        <a:pt x="2428" y="1329"/>
                        <a:pt x="2747" y="1812"/>
                        <a:pt x="3094" y="1812"/>
                      </a:cubicBezTo>
                      <a:cubicBezTo>
                        <a:pt x="3155" y="1812"/>
                        <a:pt x="3217" y="1797"/>
                        <a:pt x="3281" y="1762"/>
                      </a:cubicBezTo>
                      <a:cubicBezTo>
                        <a:pt x="3684" y="1515"/>
                        <a:pt x="2964" y="0"/>
                        <a:pt x="18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51"/>
                <p:cNvSpPr/>
                <p:nvPr/>
              </p:nvSpPr>
              <p:spPr>
                <a:xfrm>
                  <a:off x="3569200" y="1445650"/>
                  <a:ext cx="91950" cy="52150"/>
                </a:xfrm>
                <a:custGeom>
                  <a:avLst/>
                  <a:gdLst/>
                  <a:ahLst/>
                  <a:cxnLst/>
                  <a:rect l="l" t="t" r="r" b="b"/>
                  <a:pathLst>
                    <a:path w="3678" h="2086" extrusionOk="0">
                      <a:moveTo>
                        <a:pt x="1909" y="0"/>
                      </a:moveTo>
                      <a:cubicBezTo>
                        <a:pt x="642" y="0"/>
                        <a:pt x="175" y="968"/>
                        <a:pt x="175" y="968"/>
                      </a:cubicBezTo>
                      <a:cubicBezTo>
                        <a:pt x="1" y="1392"/>
                        <a:pt x="151" y="1482"/>
                        <a:pt x="309" y="1482"/>
                      </a:cubicBezTo>
                      <a:cubicBezTo>
                        <a:pt x="423" y="1482"/>
                        <a:pt x="542" y="1435"/>
                        <a:pt x="542" y="1435"/>
                      </a:cubicBezTo>
                      <a:cubicBezTo>
                        <a:pt x="542" y="1435"/>
                        <a:pt x="818" y="1237"/>
                        <a:pt x="1295" y="1237"/>
                      </a:cubicBezTo>
                      <a:cubicBezTo>
                        <a:pt x="1438" y="1237"/>
                        <a:pt x="1599" y="1255"/>
                        <a:pt x="1776" y="1301"/>
                      </a:cubicBezTo>
                      <a:cubicBezTo>
                        <a:pt x="2508" y="1484"/>
                        <a:pt x="2654" y="2085"/>
                        <a:pt x="3056" y="2085"/>
                      </a:cubicBezTo>
                      <a:cubicBezTo>
                        <a:pt x="3094" y="2085"/>
                        <a:pt x="3134" y="2080"/>
                        <a:pt x="3177" y="2068"/>
                      </a:cubicBezTo>
                      <a:cubicBezTo>
                        <a:pt x="3677" y="1935"/>
                        <a:pt x="3210" y="34"/>
                        <a:pt x="19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51"/>
                <p:cNvSpPr/>
                <p:nvPr/>
              </p:nvSpPr>
              <p:spPr>
                <a:xfrm>
                  <a:off x="3570225" y="1524875"/>
                  <a:ext cx="32550" cy="61725"/>
                </a:xfrm>
                <a:custGeom>
                  <a:avLst/>
                  <a:gdLst/>
                  <a:ahLst/>
                  <a:cxnLst/>
                  <a:rect l="l" t="t" r="r" b="b"/>
                  <a:pathLst>
                    <a:path w="1302" h="2469" extrusionOk="0">
                      <a:moveTo>
                        <a:pt x="667" y="0"/>
                      </a:moveTo>
                      <a:cubicBezTo>
                        <a:pt x="301" y="0"/>
                        <a:pt x="34" y="534"/>
                        <a:pt x="0" y="1201"/>
                      </a:cubicBezTo>
                      <a:cubicBezTo>
                        <a:pt x="0" y="1902"/>
                        <a:pt x="267" y="2435"/>
                        <a:pt x="634" y="2469"/>
                      </a:cubicBezTo>
                      <a:cubicBezTo>
                        <a:pt x="968" y="2469"/>
                        <a:pt x="1268" y="1902"/>
                        <a:pt x="1268" y="1234"/>
                      </a:cubicBezTo>
                      <a:cubicBezTo>
                        <a:pt x="1301" y="567"/>
                        <a:pt x="1001" y="0"/>
                        <a:pt x="6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51"/>
                <p:cNvSpPr/>
                <p:nvPr/>
              </p:nvSpPr>
              <p:spPr>
                <a:xfrm>
                  <a:off x="3403425" y="1526500"/>
                  <a:ext cx="27550" cy="52600"/>
                </a:xfrm>
                <a:custGeom>
                  <a:avLst/>
                  <a:gdLst/>
                  <a:ahLst/>
                  <a:cxnLst/>
                  <a:rect l="l" t="t" r="r" b="b"/>
                  <a:pathLst>
                    <a:path w="1102" h="2104" extrusionOk="0">
                      <a:moveTo>
                        <a:pt x="540" y="0"/>
                      </a:moveTo>
                      <a:cubicBezTo>
                        <a:pt x="251" y="0"/>
                        <a:pt x="1" y="487"/>
                        <a:pt x="1" y="1036"/>
                      </a:cubicBezTo>
                      <a:cubicBezTo>
                        <a:pt x="1" y="1636"/>
                        <a:pt x="234" y="2103"/>
                        <a:pt x="535" y="2103"/>
                      </a:cubicBezTo>
                      <a:cubicBezTo>
                        <a:pt x="835" y="2103"/>
                        <a:pt x="1068" y="1636"/>
                        <a:pt x="1102" y="1069"/>
                      </a:cubicBezTo>
                      <a:cubicBezTo>
                        <a:pt x="1102" y="469"/>
                        <a:pt x="868" y="2"/>
                        <a:pt x="568" y="2"/>
                      </a:cubicBezTo>
                      <a:cubicBezTo>
                        <a:pt x="558" y="1"/>
                        <a:pt x="549" y="0"/>
                        <a:pt x="5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51"/>
                <p:cNvSpPr/>
                <p:nvPr/>
              </p:nvSpPr>
              <p:spPr>
                <a:xfrm>
                  <a:off x="3320875" y="1597750"/>
                  <a:ext cx="477025" cy="296900"/>
                </a:xfrm>
                <a:custGeom>
                  <a:avLst/>
                  <a:gdLst/>
                  <a:ahLst/>
                  <a:cxnLst/>
                  <a:rect l="l" t="t" r="r" b="b"/>
                  <a:pathLst>
                    <a:path w="19081" h="11876" extrusionOk="0">
                      <a:moveTo>
                        <a:pt x="5629" y="1"/>
                      </a:moveTo>
                      <a:cubicBezTo>
                        <a:pt x="5470" y="1"/>
                        <a:pt x="5317" y="7"/>
                        <a:pt x="5171" y="21"/>
                      </a:cubicBezTo>
                      <a:cubicBezTo>
                        <a:pt x="2135" y="254"/>
                        <a:pt x="1201" y="1021"/>
                        <a:pt x="1201" y="1021"/>
                      </a:cubicBezTo>
                      <a:cubicBezTo>
                        <a:pt x="1" y="8527"/>
                        <a:pt x="4771" y="11629"/>
                        <a:pt x="4771" y="11629"/>
                      </a:cubicBezTo>
                      <a:cubicBezTo>
                        <a:pt x="4771" y="11629"/>
                        <a:pt x="5645" y="11875"/>
                        <a:pt x="6882" y="11875"/>
                      </a:cubicBezTo>
                      <a:cubicBezTo>
                        <a:pt x="8178" y="11875"/>
                        <a:pt x="9873" y="11604"/>
                        <a:pt x="11375" y="10495"/>
                      </a:cubicBezTo>
                      <a:cubicBezTo>
                        <a:pt x="13510" y="8927"/>
                        <a:pt x="14111" y="5424"/>
                        <a:pt x="14277" y="3623"/>
                      </a:cubicBezTo>
                      <a:lnTo>
                        <a:pt x="18580" y="1822"/>
                      </a:lnTo>
                      <a:lnTo>
                        <a:pt x="19081" y="788"/>
                      </a:lnTo>
                      <a:cubicBezTo>
                        <a:pt x="19012" y="786"/>
                        <a:pt x="18943" y="785"/>
                        <a:pt x="18874" y="785"/>
                      </a:cubicBezTo>
                      <a:cubicBezTo>
                        <a:pt x="16794" y="785"/>
                        <a:pt x="15007" y="1741"/>
                        <a:pt x="13877" y="2322"/>
                      </a:cubicBezTo>
                      <a:cubicBezTo>
                        <a:pt x="12432" y="1694"/>
                        <a:pt x="8206" y="1"/>
                        <a:pt x="56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1"/>
                <p:cNvSpPr/>
                <p:nvPr/>
              </p:nvSpPr>
              <p:spPr>
                <a:xfrm>
                  <a:off x="3523525" y="1213000"/>
                  <a:ext cx="664650" cy="907875"/>
                </a:xfrm>
                <a:custGeom>
                  <a:avLst/>
                  <a:gdLst/>
                  <a:ahLst/>
                  <a:cxnLst/>
                  <a:rect l="l" t="t" r="r" b="b"/>
                  <a:pathLst>
                    <a:path w="26586" h="36315" extrusionOk="0">
                      <a:moveTo>
                        <a:pt x="10547" y="0"/>
                      </a:moveTo>
                      <a:cubicBezTo>
                        <a:pt x="9942" y="0"/>
                        <a:pt x="9313" y="69"/>
                        <a:pt x="8673" y="200"/>
                      </a:cubicBezTo>
                      <a:cubicBezTo>
                        <a:pt x="5071" y="834"/>
                        <a:pt x="1201" y="3169"/>
                        <a:pt x="34" y="4803"/>
                      </a:cubicBezTo>
                      <a:cubicBezTo>
                        <a:pt x="34" y="4803"/>
                        <a:pt x="34" y="4836"/>
                        <a:pt x="34" y="4936"/>
                      </a:cubicBezTo>
                      <a:cubicBezTo>
                        <a:pt x="0" y="5437"/>
                        <a:pt x="34" y="7572"/>
                        <a:pt x="2169" y="9039"/>
                      </a:cubicBezTo>
                      <a:cubicBezTo>
                        <a:pt x="4570" y="10774"/>
                        <a:pt x="6705" y="10841"/>
                        <a:pt x="6705" y="10841"/>
                      </a:cubicBezTo>
                      <a:cubicBezTo>
                        <a:pt x="6705" y="10841"/>
                        <a:pt x="7339" y="13676"/>
                        <a:pt x="8273" y="15377"/>
                      </a:cubicBezTo>
                      <a:cubicBezTo>
                        <a:pt x="9207" y="17078"/>
                        <a:pt x="10541" y="17545"/>
                        <a:pt x="10541" y="17545"/>
                      </a:cubicBezTo>
                      <a:cubicBezTo>
                        <a:pt x="10541" y="17545"/>
                        <a:pt x="10675" y="17078"/>
                        <a:pt x="10941" y="16545"/>
                      </a:cubicBezTo>
                      <a:cubicBezTo>
                        <a:pt x="11175" y="16044"/>
                        <a:pt x="11542" y="15544"/>
                        <a:pt x="12009" y="15477"/>
                      </a:cubicBezTo>
                      <a:cubicBezTo>
                        <a:pt x="12136" y="15449"/>
                        <a:pt x="12292" y="15433"/>
                        <a:pt x="12467" y="15433"/>
                      </a:cubicBezTo>
                      <a:cubicBezTo>
                        <a:pt x="13530" y="15433"/>
                        <a:pt x="15255" y="16039"/>
                        <a:pt x="14911" y="18246"/>
                      </a:cubicBezTo>
                      <a:cubicBezTo>
                        <a:pt x="14577" y="20247"/>
                        <a:pt x="13210" y="21648"/>
                        <a:pt x="11675" y="22115"/>
                      </a:cubicBezTo>
                      <a:cubicBezTo>
                        <a:pt x="11333" y="22213"/>
                        <a:pt x="10992" y="22275"/>
                        <a:pt x="10650" y="22275"/>
                      </a:cubicBezTo>
                      <a:cubicBezTo>
                        <a:pt x="10525" y="22275"/>
                        <a:pt x="10399" y="22267"/>
                        <a:pt x="10274" y="22249"/>
                      </a:cubicBezTo>
                      <a:cubicBezTo>
                        <a:pt x="10274" y="22249"/>
                        <a:pt x="8173" y="28020"/>
                        <a:pt x="8540" y="30888"/>
                      </a:cubicBezTo>
                      <a:cubicBezTo>
                        <a:pt x="8830" y="33187"/>
                        <a:pt x="10502" y="34502"/>
                        <a:pt x="12213" y="34502"/>
                      </a:cubicBezTo>
                      <a:cubicBezTo>
                        <a:pt x="12662" y="34502"/>
                        <a:pt x="13113" y="34411"/>
                        <a:pt x="13543" y="34224"/>
                      </a:cubicBezTo>
                      <a:cubicBezTo>
                        <a:pt x="14314" y="33901"/>
                        <a:pt x="14988" y="33730"/>
                        <a:pt x="15618" y="33730"/>
                      </a:cubicBezTo>
                      <a:cubicBezTo>
                        <a:pt x="16678" y="33730"/>
                        <a:pt x="17613" y="34212"/>
                        <a:pt x="18680" y="35258"/>
                      </a:cubicBezTo>
                      <a:cubicBezTo>
                        <a:pt x="19330" y="35908"/>
                        <a:pt x="20243" y="36315"/>
                        <a:pt x="21201" y="36315"/>
                      </a:cubicBezTo>
                      <a:cubicBezTo>
                        <a:pt x="22701" y="36315"/>
                        <a:pt x="24309" y="35316"/>
                        <a:pt x="25185" y="32690"/>
                      </a:cubicBezTo>
                      <a:cubicBezTo>
                        <a:pt x="26586" y="28387"/>
                        <a:pt x="25885" y="23783"/>
                        <a:pt x="23584" y="20848"/>
                      </a:cubicBezTo>
                      <a:cubicBezTo>
                        <a:pt x="21282" y="17879"/>
                        <a:pt x="19014" y="15611"/>
                        <a:pt x="19014" y="11408"/>
                      </a:cubicBezTo>
                      <a:cubicBezTo>
                        <a:pt x="19014" y="7171"/>
                        <a:pt x="17179" y="2468"/>
                        <a:pt x="13143" y="533"/>
                      </a:cubicBezTo>
                      <a:cubicBezTo>
                        <a:pt x="12371" y="168"/>
                        <a:pt x="11488" y="0"/>
                        <a:pt x="10547" y="0"/>
                      </a:cubicBezTo>
                      <a:close/>
                    </a:path>
                  </a:pathLst>
                </a:custGeom>
                <a:solidFill>
                  <a:srgbClr val="00486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51"/>
                <p:cNvSpPr/>
                <p:nvPr/>
              </p:nvSpPr>
              <p:spPr>
                <a:xfrm>
                  <a:off x="3340900" y="1626475"/>
                  <a:ext cx="305225" cy="249600"/>
                </a:xfrm>
                <a:custGeom>
                  <a:avLst/>
                  <a:gdLst/>
                  <a:ahLst/>
                  <a:cxnLst/>
                  <a:rect l="l" t="t" r="r" b="b"/>
                  <a:pathLst>
                    <a:path w="12209" h="9984" extrusionOk="0">
                      <a:moveTo>
                        <a:pt x="4671" y="0"/>
                      </a:moveTo>
                      <a:cubicBezTo>
                        <a:pt x="4570" y="0"/>
                        <a:pt x="4470" y="2"/>
                        <a:pt x="4370" y="6"/>
                      </a:cubicBezTo>
                      <a:cubicBezTo>
                        <a:pt x="2202" y="106"/>
                        <a:pt x="934" y="573"/>
                        <a:pt x="267" y="940"/>
                      </a:cubicBezTo>
                      <a:cubicBezTo>
                        <a:pt x="0" y="3642"/>
                        <a:pt x="567" y="5710"/>
                        <a:pt x="1334" y="7178"/>
                      </a:cubicBezTo>
                      <a:cubicBezTo>
                        <a:pt x="2035" y="8545"/>
                        <a:pt x="2902" y="9446"/>
                        <a:pt x="3469" y="9913"/>
                      </a:cubicBezTo>
                      <a:cubicBezTo>
                        <a:pt x="3891" y="9960"/>
                        <a:pt x="4311" y="9984"/>
                        <a:pt x="4724" y="9984"/>
                      </a:cubicBezTo>
                      <a:cubicBezTo>
                        <a:pt x="6925" y="9984"/>
                        <a:pt x="8949" y="9324"/>
                        <a:pt x="10241" y="8145"/>
                      </a:cubicBezTo>
                      <a:cubicBezTo>
                        <a:pt x="12209" y="6344"/>
                        <a:pt x="11809" y="2141"/>
                        <a:pt x="11809" y="2141"/>
                      </a:cubicBezTo>
                      <a:cubicBezTo>
                        <a:pt x="11809" y="2141"/>
                        <a:pt x="8094" y="0"/>
                        <a:pt x="4671" y="0"/>
                      </a:cubicBezTo>
                      <a:close/>
                    </a:path>
                  </a:pathLst>
                </a:custGeom>
                <a:solidFill>
                  <a:srgbClr val="C1E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51"/>
                <p:cNvSpPr/>
                <p:nvPr/>
              </p:nvSpPr>
              <p:spPr>
                <a:xfrm>
                  <a:off x="3374250" y="1679975"/>
                  <a:ext cx="271875" cy="196100"/>
                </a:xfrm>
                <a:custGeom>
                  <a:avLst/>
                  <a:gdLst/>
                  <a:ahLst/>
                  <a:cxnLst/>
                  <a:rect l="l" t="t" r="r" b="b"/>
                  <a:pathLst>
                    <a:path w="10875" h="7844" extrusionOk="0">
                      <a:moveTo>
                        <a:pt x="10475" y="1"/>
                      </a:moveTo>
                      <a:cubicBezTo>
                        <a:pt x="10474" y="1"/>
                        <a:pt x="9907" y="3203"/>
                        <a:pt x="6171" y="5104"/>
                      </a:cubicBezTo>
                      <a:cubicBezTo>
                        <a:pt x="5173" y="5610"/>
                        <a:pt x="4180" y="5797"/>
                        <a:pt x="3263" y="5797"/>
                      </a:cubicBezTo>
                      <a:cubicBezTo>
                        <a:pt x="1946" y="5797"/>
                        <a:pt x="787" y="5411"/>
                        <a:pt x="0" y="5038"/>
                      </a:cubicBezTo>
                      <a:lnTo>
                        <a:pt x="0" y="5038"/>
                      </a:lnTo>
                      <a:cubicBezTo>
                        <a:pt x="701" y="6405"/>
                        <a:pt x="1568" y="7306"/>
                        <a:pt x="2135" y="7773"/>
                      </a:cubicBezTo>
                      <a:cubicBezTo>
                        <a:pt x="2557" y="7820"/>
                        <a:pt x="2977" y="7844"/>
                        <a:pt x="3390" y="7844"/>
                      </a:cubicBezTo>
                      <a:cubicBezTo>
                        <a:pt x="5591" y="7844"/>
                        <a:pt x="7615" y="7184"/>
                        <a:pt x="8907" y="6005"/>
                      </a:cubicBezTo>
                      <a:cubicBezTo>
                        <a:pt x="10875" y="4204"/>
                        <a:pt x="10475" y="1"/>
                        <a:pt x="10475" y="1"/>
                      </a:cubicBezTo>
                      <a:close/>
                    </a:path>
                  </a:pathLst>
                </a:custGeom>
                <a:solidFill>
                  <a:srgbClr val="A7D2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51"/>
                <p:cNvSpPr/>
                <p:nvPr/>
              </p:nvSpPr>
              <p:spPr>
                <a:xfrm>
                  <a:off x="3703650" y="2817450"/>
                  <a:ext cx="78425" cy="82600"/>
                </a:xfrm>
                <a:custGeom>
                  <a:avLst/>
                  <a:gdLst/>
                  <a:ahLst/>
                  <a:cxnLst/>
                  <a:rect l="l" t="t" r="r" b="b"/>
                  <a:pathLst>
                    <a:path w="3137" h="3304" fill="none" extrusionOk="0">
                      <a:moveTo>
                        <a:pt x="3136" y="3303"/>
                      </a:moveTo>
                      <a:lnTo>
                        <a:pt x="0" y="1"/>
                      </a:ln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51"/>
                <p:cNvSpPr/>
                <p:nvPr/>
              </p:nvSpPr>
              <p:spPr>
                <a:xfrm>
                  <a:off x="2948950" y="2120300"/>
                  <a:ext cx="1230900" cy="734700"/>
                </a:xfrm>
                <a:custGeom>
                  <a:avLst/>
                  <a:gdLst/>
                  <a:ahLst/>
                  <a:cxnLst/>
                  <a:rect l="l" t="t" r="r" b="b"/>
                  <a:pathLst>
                    <a:path w="49236" h="29388" fill="none" extrusionOk="0">
                      <a:moveTo>
                        <a:pt x="48868" y="7072"/>
                      </a:moveTo>
                      <a:cubicBezTo>
                        <a:pt x="48868" y="7072"/>
                        <a:pt x="49235" y="734"/>
                        <a:pt x="45266" y="367"/>
                      </a:cubicBezTo>
                      <a:cubicBezTo>
                        <a:pt x="41296" y="0"/>
                        <a:pt x="38561" y="3069"/>
                        <a:pt x="37527" y="5504"/>
                      </a:cubicBezTo>
                      <a:cubicBezTo>
                        <a:pt x="36526" y="7939"/>
                        <a:pt x="29788" y="27186"/>
                        <a:pt x="29788" y="27186"/>
                      </a:cubicBezTo>
                      <a:lnTo>
                        <a:pt x="10675" y="22750"/>
                      </a:lnTo>
                      <a:cubicBezTo>
                        <a:pt x="10675" y="22750"/>
                        <a:pt x="9907" y="19147"/>
                        <a:pt x="8239" y="17913"/>
                      </a:cubicBezTo>
                      <a:cubicBezTo>
                        <a:pt x="6538" y="16712"/>
                        <a:pt x="5104" y="18380"/>
                        <a:pt x="5104" y="18380"/>
                      </a:cubicBezTo>
                      <a:cubicBezTo>
                        <a:pt x="5104" y="18380"/>
                        <a:pt x="2769" y="16979"/>
                        <a:pt x="1401" y="17813"/>
                      </a:cubicBezTo>
                      <a:cubicBezTo>
                        <a:pt x="0" y="18647"/>
                        <a:pt x="601" y="20348"/>
                        <a:pt x="601" y="20348"/>
                      </a:cubicBezTo>
                      <a:cubicBezTo>
                        <a:pt x="601" y="20348"/>
                        <a:pt x="0" y="21315"/>
                        <a:pt x="100" y="22149"/>
                      </a:cubicBezTo>
                      <a:cubicBezTo>
                        <a:pt x="167" y="22983"/>
                        <a:pt x="334" y="23217"/>
                        <a:pt x="334" y="23217"/>
                      </a:cubicBezTo>
                      <a:cubicBezTo>
                        <a:pt x="334" y="23217"/>
                        <a:pt x="200" y="23851"/>
                        <a:pt x="401" y="24885"/>
                      </a:cubicBezTo>
                      <a:cubicBezTo>
                        <a:pt x="601" y="25885"/>
                        <a:pt x="1301" y="26486"/>
                        <a:pt x="1301" y="26486"/>
                      </a:cubicBezTo>
                      <a:cubicBezTo>
                        <a:pt x="1301" y="26486"/>
                        <a:pt x="1001" y="27186"/>
                        <a:pt x="2535" y="28120"/>
                      </a:cubicBezTo>
                      <a:cubicBezTo>
                        <a:pt x="4036" y="29054"/>
                        <a:pt x="7873" y="29388"/>
                        <a:pt x="7873" y="29388"/>
                      </a:cubicBez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51"/>
                <p:cNvSpPr/>
                <p:nvPr/>
              </p:nvSpPr>
              <p:spPr>
                <a:xfrm>
                  <a:off x="3149075" y="2761575"/>
                  <a:ext cx="27550" cy="93425"/>
                </a:xfrm>
                <a:custGeom>
                  <a:avLst/>
                  <a:gdLst/>
                  <a:ahLst/>
                  <a:cxnLst/>
                  <a:rect l="l" t="t" r="r" b="b"/>
                  <a:pathLst>
                    <a:path w="1102" h="3737" fill="none" extrusionOk="0">
                      <a:moveTo>
                        <a:pt x="1102" y="1"/>
                      </a:moveTo>
                      <a:lnTo>
                        <a:pt x="1" y="3737"/>
                      </a:ln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51"/>
                <p:cNvSpPr/>
                <p:nvPr/>
              </p:nvSpPr>
              <p:spPr>
                <a:xfrm>
                  <a:off x="3149075" y="2326275"/>
                  <a:ext cx="1017425" cy="758075"/>
                </a:xfrm>
                <a:custGeom>
                  <a:avLst/>
                  <a:gdLst/>
                  <a:ahLst/>
                  <a:cxnLst/>
                  <a:rect l="l" t="t" r="r" b="b"/>
                  <a:pathLst>
                    <a:path w="40697" h="30323" fill="none" extrusionOk="0">
                      <a:moveTo>
                        <a:pt x="1" y="21149"/>
                      </a:moveTo>
                      <a:cubicBezTo>
                        <a:pt x="1" y="21149"/>
                        <a:pt x="16446" y="30322"/>
                        <a:pt x="23985" y="28154"/>
                      </a:cubicBezTo>
                      <a:cubicBezTo>
                        <a:pt x="31523" y="25952"/>
                        <a:pt x="34626" y="19181"/>
                        <a:pt x="36193" y="15245"/>
                      </a:cubicBezTo>
                      <a:cubicBezTo>
                        <a:pt x="37761" y="11309"/>
                        <a:pt x="40630" y="2602"/>
                        <a:pt x="40697" y="0"/>
                      </a:cubicBez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1"/>
                <p:cNvSpPr/>
                <p:nvPr/>
              </p:nvSpPr>
              <p:spPr>
                <a:xfrm>
                  <a:off x="3487650" y="2018550"/>
                  <a:ext cx="149300" cy="85100"/>
                </a:xfrm>
                <a:custGeom>
                  <a:avLst/>
                  <a:gdLst/>
                  <a:ahLst/>
                  <a:cxnLst/>
                  <a:rect l="l" t="t" r="r" b="b"/>
                  <a:pathLst>
                    <a:path w="5972" h="3404" fill="none" extrusionOk="0">
                      <a:moveTo>
                        <a:pt x="1" y="1"/>
                      </a:moveTo>
                      <a:cubicBezTo>
                        <a:pt x="1" y="1"/>
                        <a:pt x="868" y="3036"/>
                        <a:pt x="5972" y="3403"/>
                      </a:cubicBez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1"/>
                <p:cNvSpPr/>
                <p:nvPr/>
              </p:nvSpPr>
              <p:spPr>
                <a:xfrm>
                  <a:off x="3698650" y="2080275"/>
                  <a:ext cx="81750" cy="18350"/>
                </a:xfrm>
                <a:custGeom>
                  <a:avLst/>
                  <a:gdLst/>
                  <a:ahLst/>
                  <a:cxnLst/>
                  <a:rect l="l" t="t" r="r" b="b"/>
                  <a:pathLst>
                    <a:path w="3270" h="734" fill="none" extrusionOk="0">
                      <a:moveTo>
                        <a:pt x="3269" y="0"/>
                      </a:moveTo>
                      <a:cubicBezTo>
                        <a:pt x="3269" y="0"/>
                        <a:pt x="1902" y="734"/>
                        <a:pt x="0" y="734"/>
                      </a:cubicBez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51"/>
                <p:cNvSpPr/>
                <p:nvPr/>
              </p:nvSpPr>
              <p:spPr>
                <a:xfrm>
                  <a:off x="3309200" y="1623275"/>
                  <a:ext cx="456175" cy="347775"/>
                </a:xfrm>
                <a:custGeom>
                  <a:avLst/>
                  <a:gdLst/>
                  <a:ahLst/>
                  <a:cxnLst/>
                  <a:rect l="l" t="t" r="r" b="b"/>
                  <a:pathLst>
                    <a:path w="18247" h="13911" fill="none" extrusionOk="0">
                      <a:moveTo>
                        <a:pt x="1668" y="0"/>
                      </a:moveTo>
                      <a:cubicBezTo>
                        <a:pt x="1668" y="0"/>
                        <a:pt x="1" y="7339"/>
                        <a:pt x="5238" y="10608"/>
                      </a:cubicBezTo>
                      <a:cubicBezTo>
                        <a:pt x="10508" y="13910"/>
                        <a:pt x="17346" y="10341"/>
                        <a:pt x="18247" y="7472"/>
                      </a:cubicBez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51"/>
                <p:cNvSpPr/>
                <p:nvPr/>
              </p:nvSpPr>
              <p:spPr>
                <a:xfrm>
                  <a:off x="3885450" y="3011775"/>
                  <a:ext cx="31700" cy="28375"/>
                </a:xfrm>
                <a:custGeom>
                  <a:avLst/>
                  <a:gdLst/>
                  <a:ahLst/>
                  <a:cxnLst/>
                  <a:rect l="l" t="t" r="r" b="b"/>
                  <a:pathLst>
                    <a:path w="1268" h="1135" fill="none" extrusionOk="0">
                      <a:moveTo>
                        <a:pt x="1268" y="0"/>
                      </a:moveTo>
                      <a:lnTo>
                        <a:pt x="0" y="1134"/>
                      </a:ln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51"/>
                <p:cNvSpPr/>
                <p:nvPr/>
              </p:nvSpPr>
              <p:spPr>
                <a:xfrm>
                  <a:off x="3219125" y="2922525"/>
                  <a:ext cx="850650" cy="729725"/>
                </a:xfrm>
                <a:custGeom>
                  <a:avLst/>
                  <a:gdLst/>
                  <a:ahLst/>
                  <a:cxnLst/>
                  <a:rect l="l" t="t" r="r" b="b"/>
                  <a:pathLst>
                    <a:path w="34026" h="29189" fill="none" extrusionOk="0">
                      <a:moveTo>
                        <a:pt x="2136" y="1"/>
                      </a:moveTo>
                      <a:lnTo>
                        <a:pt x="1" y="27521"/>
                      </a:lnTo>
                      <a:cubicBezTo>
                        <a:pt x="1" y="27521"/>
                        <a:pt x="7306" y="29188"/>
                        <a:pt x="16646" y="28588"/>
                      </a:cubicBezTo>
                      <a:cubicBezTo>
                        <a:pt x="25986" y="27954"/>
                        <a:pt x="34025" y="26453"/>
                        <a:pt x="34025" y="26453"/>
                      </a:cubicBez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1"/>
                <p:cNvSpPr/>
                <p:nvPr/>
              </p:nvSpPr>
              <p:spPr>
                <a:xfrm>
                  <a:off x="3033175" y="2863325"/>
                  <a:ext cx="151800" cy="148475"/>
                </a:xfrm>
                <a:custGeom>
                  <a:avLst/>
                  <a:gdLst/>
                  <a:ahLst/>
                  <a:cxnLst/>
                  <a:rect l="l" t="t" r="r" b="b"/>
                  <a:pathLst>
                    <a:path w="6072" h="5939" fill="none" extrusionOk="0">
                      <a:moveTo>
                        <a:pt x="0" y="1"/>
                      </a:moveTo>
                      <a:cubicBezTo>
                        <a:pt x="0" y="1"/>
                        <a:pt x="4570" y="201"/>
                        <a:pt x="6071" y="5938"/>
                      </a:cubicBez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51"/>
                <p:cNvSpPr/>
                <p:nvPr/>
              </p:nvSpPr>
              <p:spPr>
                <a:xfrm>
                  <a:off x="2425225" y="2505575"/>
                  <a:ext cx="846475" cy="662150"/>
                </a:xfrm>
                <a:custGeom>
                  <a:avLst/>
                  <a:gdLst/>
                  <a:ahLst/>
                  <a:cxnLst/>
                  <a:rect l="l" t="t" r="r" b="b"/>
                  <a:pathLst>
                    <a:path w="33859" h="26486" fill="none" extrusionOk="0">
                      <a:moveTo>
                        <a:pt x="33858" y="17279"/>
                      </a:moveTo>
                      <a:cubicBezTo>
                        <a:pt x="33858" y="17279"/>
                        <a:pt x="31557" y="26486"/>
                        <a:pt x="25686" y="25819"/>
                      </a:cubicBezTo>
                      <a:cubicBezTo>
                        <a:pt x="21750" y="25385"/>
                        <a:pt x="6672" y="14277"/>
                        <a:pt x="5405" y="12809"/>
                      </a:cubicBezTo>
                      <a:cubicBezTo>
                        <a:pt x="4137" y="11375"/>
                        <a:pt x="1202" y="8506"/>
                        <a:pt x="601" y="5771"/>
                      </a:cubicBezTo>
                      <a:cubicBezTo>
                        <a:pt x="1" y="3036"/>
                        <a:pt x="1168" y="1368"/>
                        <a:pt x="1836" y="1034"/>
                      </a:cubicBezTo>
                      <a:cubicBezTo>
                        <a:pt x="2503" y="701"/>
                        <a:pt x="3170" y="1101"/>
                        <a:pt x="3170" y="1101"/>
                      </a:cubicBezTo>
                      <a:cubicBezTo>
                        <a:pt x="3170" y="1101"/>
                        <a:pt x="3337" y="267"/>
                        <a:pt x="4971" y="134"/>
                      </a:cubicBezTo>
                      <a:cubicBezTo>
                        <a:pt x="6606" y="0"/>
                        <a:pt x="8274" y="901"/>
                        <a:pt x="8540" y="1268"/>
                      </a:cubicBezTo>
                      <a:cubicBezTo>
                        <a:pt x="8807" y="1601"/>
                        <a:pt x="8274" y="2135"/>
                        <a:pt x="8274" y="2135"/>
                      </a:cubicBez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51"/>
                <p:cNvSpPr/>
                <p:nvPr/>
              </p:nvSpPr>
              <p:spPr>
                <a:xfrm>
                  <a:off x="2486125" y="2519750"/>
                  <a:ext cx="88400" cy="87575"/>
                </a:xfrm>
                <a:custGeom>
                  <a:avLst/>
                  <a:gdLst/>
                  <a:ahLst/>
                  <a:cxnLst/>
                  <a:rect l="l" t="t" r="r" b="b"/>
                  <a:pathLst>
                    <a:path w="3536" h="3503" fill="none" extrusionOk="0">
                      <a:moveTo>
                        <a:pt x="0" y="3503"/>
                      </a:moveTo>
                      <a:cubicBezTo>
                        <a:pt x="0" y="3503"/>
                        <a:pt x="167" y="667"/>
                        <a:pt x="1768" y="334"/>
                      </a:cubicBezTo>
                      <a:cubicBezTo>
                        <a:pt x="3369" y="0"/>
                        <a:pt x="3536" y="1268"/>
                        <a:pt x="3536" y="1268"/>
                      </a:cubicBez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51"/>
                <p:cNvSpPr/>
                <p:nvPr/>
              </p:nvSpPr>
              <p:spPr>
                <a:xfrm>
                  <a:off x="2551150" y="2535600"/>
                  <a:ext cx="87600" cy="85900"/>
                </a:xfrm>
                <a:custGeom>
                  <a:avLst/>
                  <a:gdLst/>
                  <a:ahLst/>
                  <a:cxnLst/>
                  <a:rect l="l" t="t" r="r" b="b"/>
                  <a:pathLst>
                    <a:path w="3504" h="3436" fill="none" extrusionOk="0">
                      <a:moveTo>
                        <a:pt x="1" y="3436"/>
                      </a:moveTo>
                      <a:cubicBezTo>
                        <a:pt x="1" y="3436"/>
                        <a:pt x="68" y="1001"/>
                        <a:pt x="1469" y="500"/>
                      </a:cubicBezTo>
                      <a:cubicBezTo>
                        <a:pt x="2870" y="0"/>
                        <a:pt x="3503" y="1668"/>
                        <a:pt x="3503" y="1668"/>
                      </a:cubicBez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51"/>
                <p:cNvSpPr/>
                <p:nvPr/>
              </p:nvSpPr>
              <p:spPr>
                <a:xfrm>
                  <a:off x="2612875" y="2571450"/>
                  <a:ext cx="92575" cy="93425"/>
                </a:xfrm>
                <a:custGeom>
                  <a:avLst/>
                  <a:gdLst/>
                  <a:ahLst/>
                  <a:cxnLst/>
                  <a:rect l="l" t="t" r="r" b="b"/>
                  <a:pathLst>
                    <a:path w="3703" h="3737" fill="none" extrusionOk="0">
                      <a:moveTo>
                        <a:pt x="0" y="2502"/>
                      </a:moveTo>
                      <a:cubicBezTo>
                        <a:pt x="0" y="2502"/>
                        <a:pt x="401" y="67"/>
                        <a:pt x="1935" y="34"/>
                      </a:cubicBezTo>
                      <a:cubicBezTo>
                        <a:pt x="3469" y="0"/>
                        <a:pt x="3703" y="2202"/>
                        <a:pt x="3536" y="2969"/>
                      </a:cubicBezTo>
                      <a:cubicBezTo>
                        <a:pt x="3369" y="3736"/>
                        <a:pt x="2902" y="3703"/>
                        <a:pt x="2902" y="3703"/>
                      </a:cubicBez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51"/>
                <p:cNvSpPr/>
                <p:nvPr/>
              </p:nvSpPr>
              <p:spPr>
                <a:xfrm>
                  <a:off x="2652075" y="2654000"/>
                  <a:ext cx="81750" cy="90925"/>
                </a:xfrm>
                <a:custGeom>
                  <a:avLst/>
                  <a:gdLst/>
                  <a:ahLst/>
                  <a:cxnLst/>
                  <a:rect l="l" t="t" r="r" b="b"/>
                  <a:pathLst>
                    <a:path w="3270" h="3637" fill="none" extrusionOk="0">
                      <a:moveTo>
                        <a:pt x="0" y="401"/>
                      </a:moveTo>
                      <a:cubicBezTo>
                        <a:pt x="0" y="401"/>
                        <a:pt x="834" y="1"/>
                        <a:pt x="2002" y="801"/>
                      </a:cubicBezTo>
                      <a:cubicBezTo>
                        <a:pt x="3202" y="1602"/>
                        <a:pt x="3269" y="3637"/>
                        <a:pt x="3269" y="3637"/>
                      </a:cubicBez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51"/>
                <p:cNvSpPr/>
                <p:nvPr/>
              </p:nvSpPr>
              <p:spPr>
                <a:xfrm>
                  <a:off x="2733800" y="2728225"/>
                  <a:ext cx="299400" cy="140950"/>
                </a:xfrm>
                <a:custGeom>
                  <a:avLst/>
                  <a:gdLst/>
                  <a:ahLst/>
                  <a:cxnLst/>
                  <a:rect l="l" t="t" r="r" b="b"/>
                  <a:pathLst>
                    <a:path w="11976" h="5638" fill="none" extrusionOk="0">
                      <a:moveTo>
                        <a:pt x="0" y="1"/>
                      </a:moveTo>
                      <a:lnTo>
                        <a:pt x="11975" y="5638"/>
                      </a:ln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51"/>
                <p:cNvSpPr/>
                <p:nvPr/>
              </p:nvSpPr>
              <p:spPr>
                <a:xfrm>
                  <a:off x="3115725" y="2398000"/>
                  <a:ext cx="50075" cy="158475"/>
                </a:xfrm>
                <a:custGeom>
                  <a:avLst/>
                  <a:gdLst/>
                  <a:ahLst/>
                  <a:cxnLst/>
                  <a:rect l="l" t="t" r="r" b="b"/>
                  <a:pathLst>
                    <a:path w="2003" h="6339" fill="none" extrusionOk="0">
                      <a:moveTo>
                        <a:pt x="1" y="6338"/>
                      </a:moveTo>
                      <a:lnTo>
                        <a:pt x="2002" y="0"/>
                      </a:ln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51"/>
                <p:cNvSpPr/>
                <p:nvPr/>
              </p:nvSpPr>
              <p:spPr>
                <a:xfrm>
                  <a:off x="3154100" y="2067750"/>
                  <a:ext cx="195150" cy="626300"/>
                </a:xfrm>
                <a:custGeom>
                  <a:avLst/>
                  <a:gdLst/>
                  <a:ahLst/>
                  <a:cxnLst/>
                  <a:rect l="l" t="t" r="r" b="b"/>
                  <a:pathLst>
                    <a:path w="7806" h="25052" fill="none" extrusionOk="0">
                      <a:moveTo>
                        <a:pt x="2902" y="14344"/>
                      </a:moveTo>
                      <a:lnTo>
                        <a:pt x="0" y="12977"/>
                      </a:lnTo>
                      <a:cubicBezTo>
                        <a:pt x="0" y="12977"/>
                        <a:pt x="2068" y="2136"/>
                        <a:pt x="7806" y="1"/>
                      </a:cubicBezTo>
                      <a:cubicBezTo>
                        <a:pt x="7806" y="1"/>
                        <a:pt x="3403" y="11876"/>
                        <a:pt x="2602" y="15679"/>
                      </a:cubicBezTo>
                      <a:cubicBezTo>
                        <a:pt x="1835" y="19481"/>
                        <a:pt x="3569" y="25052"/>
                        <a:pt x="3569" y="25052"/>
                      </a:cubicBez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51"/>
                <p:cNvSpPr/>
                <p:nvPr/>
              </p:nvSpPr>
              <p:spPr>
                <a:xfrm>
                  <a:off x="3362575" y="1921825"/>
                  <a:ext cx="207675" cy="139275"/>
                </a:xfrm>
                <a:custGeom>
                  <a:avLst/>
                  <a:gdLst/>
                  <a:ahLst/>
                  <a:cxnLst/>
                  <a:rect l="l" t="t" r="r" b="b"/>
                  <a:pathLst>
                    <a:path w="8307" h="5571" fill="none" extrusionOk="0">
                      <a:moveTo>
                        <a:pt x="0" y="5571"/>
                      </a:moveTo>
                      <a:lnTo>
                        <a:pt x="5471" y="2869"/>
                      </a:lnTo>
                      <a:lnTo>
                        <a:pt x="8240" y="1368"/>
                      </a:lnTo>
                      <a:lnTo>
                        <a:pt x="8306" y="0"/>
                      </a:ln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51"/>
                <p:cNvSpPr/>
                <p:nvPr/>
              </p:nvSpPr>
              <p:spPr>
                <a:xfrm>
                  <a:off x="4567600" y="2710725"/>
                  <a:ext cx="707550" cy="377100"/>
                </a:xfrm>
                <a:custGeom>
                  <a:avLst/>
                  <a:gdLst/>
                  <a:ahLst/>
                  <a:cxnLst/>
                  <a:rect l="l" t="t" r="r" b="b"/>
                  <a:pathLst>
                    <a:path w="28302" h="15084" extrusionOk="0">
                      <a:moveTo>
                        <a:pt x="5004" y="0"/>
                      </a:moveTo>
                      <a:lnTo>
                        <a:pt x="0" y="1201"/>
                      </a:lnTo>
                      <a:cubicBezTo>
                        <a:pt x="0" y="1201"/>
                        <a:pt x="1568" y="7739"/>
                        <a:pt x="4304" y="10641"/>
                      </a:cubicBezTo>
                      <a:cubicBezTo>
                        <a:pt x="6672" y="13176"/>
                        <a:pt x="18013" y="14310"/>
                        <a:pt x="20849" y="14577"/>
                      </a:cubicBezTo>
                      <a:lnTo>
                        <a:pt x="20882" y="14577"/>
                      </a:lnTo>
                      <a:cubicBezTo>
                        <a:pt x="21282" y="14611"/>
                        <a:pt x="21516" y="14644"/>
                        <a:pt x="21516" y="14644"/>
                      </a:cubicBezTo>
                      <a:lnTo>
                        <a:pt x="22350" y="14711"/>
                      </a:lnTo>
                      <a:cubicBezTo>
                        <a:pt x="23277" y="15004"/>
                        <a:pt x="23976" y="15083"/>
                        <a:pt x="24458" y="15083"/>
                      </a:cubicBezTo>
                      <a:cubicBezTo>
                        <a:pt x="25016" y="15083"/>
                        <a:pt x="25285" y="14978"/>
                        <a:pt x="25285" y="14978"/>
                      </a:cubicBezTo>
                      <a:cubicBezTo>
                        <a:pt x="25533" y="14998"/>
                        <a:pt x="25762" y="15008"/>
                        <a:pt x="25970" y="15008"/>
                      </a:cubicBezTo>
                      <a:cubicBezTo>
                        <a:pt x="27105" y="15008"/>
                        <a:pt x="27620" y="14726"/>
                        <a:pt x="27253" y="14444"/>
                      </a:cubicBezTo>
                      <a:cubicBezTo>
                        <a:pt x="26986" y="14230"/>
                        <a:pt x="26271" y="14166"/>
                        <a:pt x="25757" y="14166"/>
                      </a:cubicBezTo>
                      <a:cubicBezTo>
                        <a:pt x="25628" y="14166"/>
                        <a:pt x="25512" y="14170"/>
                        <a:pt x="25419" y="14177"/>
                      </a:cubicBezTo>
                      <a:lnTo>
                        <a:pt x="25452" y="14010"/>
                      </a:lnTo>
                      <a:cubicBezTo>
                        <a:pt x="25754" y="14039"/>
                        <a:pt x="26031" y="14052"/>
                        <a:pt x="26280" y="14052"/>
                      </a:cubicBezTo>
                      <a:cubicBezTo>
                        <a:pt x="27488" y="14052"/>
                        <a:pt x="28041" y="13747"/>
                        <a:pt x="27654" y="13443"/>
                      </a:cubicBezTo>
                      <a:cubicBezTo>
                        <a:pt x="27253" y="13143"/>
                        <a:pt x="26052" y="13143"/>
                        <a:pt x="25619" y="13143"/>
                      </a:cubicBezTo>
                      <a:lnTo>
                        <a:pt x="25652" y="12876"/>
                      </a:lnTo>
                      <a:cubicBezTo>
                        <a:pt x="25991" y="12913"/>
                        <a:pt x="26298" y="12929"/>
                        <a:pt x="26570" y="12929"/>
                      </a:cubicBezTo>
                      <a:cubicBezTo>
                        <a:pt x="27773" y="12929"/>
                        <a:pt x="28301" y="12608"/>
                        <a:pt x="27920" y="12309"/>
                      </a:cubicBezTo>
                      <a:cubicBezTo>
                        <a:pt x="27641" y="12076"/>
                        <a:pt x="26906" y="12022"/>
                        <a:pt x="26363" y="12022"/>
                      </a:cubicBezTo>
                      <a:cubicBezTo>
                        <a:pt x="26128" y="12022"/>
                        <a:pt x="25930" y="12032"/>
                        <a:pt x="25819" y="12042"/>
                      </a:cubicBezTo>
                      <a:lnTo>
                        <a:pt x="25852" y="11842"/>
                      </a:lnTo>
                      <a:cubicBezTo>
                        <a:pt x="26105" y="11863"/>
                        <a:pt x="26338" y="11872"/>
                        <a:pt x="26550" y="11872"/>
                      </a:cubicBezTo>
                      <a:cubicBezTo>
                        <a:pt x="27706" y="11872"/>
                        <a:pt x="28225" y="11590"/>
                        <a:pt x="27887" y="11308"/>
                      </a:cubicBezTo>
                      <a:cubicBezTo>
                        <a:pt x="27636" y="11103"/>
                        <a:pt x="26995" y="11054"/>
                        <a:pt x="26509" y="11054"/>
                      </a:cubicBezTo>
                      <a:cubicBezTo>
                        <a:pt x="26283" y="11054"/>
                        <a:pt x="26091" y="11064"/>
                        <a:pt x="25986" y="11075"/>
                      </a:cubicBezTo>
                      <a:lnTo>
                        <a:pt x="25886" y="11075"/>
                      </a:lnTo>
                      <a:lnTo>
                        <a:pt x="24218" y="11208"/>
                      </a:lnTo>
                      <a:lnTo>
                        <a:pt x="24218" y="11208"/>
                      </a:lnTo>
                      <a:lnTo>
                        <a:pt x="24318" y="10841"/>
                      </a:lnTo>
                      <a:cubicBezTo>
                        <a:pt x="24318" y="10841"/>
                        <a:pt x="26052" y="10241"/>
                        <a:pt x="25585" y="9907"/>
                      </a:cubicBezTo>
                      <a:cubicBezTo>
                        <a:pt x="25382" y="9762"/>
                        <a:pt x="25090" y="9699"/>
                        <a:pt x="24772" y="9699"/>
                      </a:cubicBezTo>
                      <a:cubicBezTo>
                        <a:pt x="24361" y="9699"/>
                        <a:pt x="23908" y="9805"/>
                        <a:pt x="23551" y="9974"/>
                      </a:cubicBezTo>
                      <a:cubicBezTo>
                        <a:pt x="22917" y="10274"/>
                        <a:pt x="22150" y="11408"/>
                        <a:pt x="22150" y="11408"/>
                      </a:cubicBezTo>
                      <a:lnTo>
                        <a:pt x="21549" y="11275"/>
                      </a:lnTo>
                      <a:lnTo>
                        <a:pt x="7906" y="7172"/>
                      </a:lnTo>
                      <a:lnTo>
                        <a:pt x="5004" y="0"/>
                      </a:lnTo>
                      <a:close/>
                    </a:path>
                  </a:pathLst>
                </a:custGeom>
                <a:solidFill>
                  <a:srgbClr val="FFB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51"/>
                <p:cNvSpPr/>
                <p:nvPr/>
              </p:nvSpPr>
              <p:spPr>
                <a:xfrm>
                  <a:off x="3812050" y="3937425"/>
                  <a:ext cx="280225" cy="324425"/>
                </a:xfrm>
                <a:custGeom>
                  <a:avLst/>
                  <a:gdLst/>
                  <a:ahLst/>
                  <a:cxnLst/>
                  <a:rect l="l" t="t" r="r" b="b"/>
                  <a:pathLst>
                    <a:path w="11209" h="12977" extrusionOk="0">
                      <a:moveTo>
                        <a:pt x="7840" y="1"/>
                      </a:moveTo>
                      <a:lnTo>
                        <a:pt x="2703" y="5238"/>
                      </a:lnTo>
                      <a:lnTo>
                        <a:pt x="1" y="7239"/>
                      </a:lnTo>
                      <a:lnTo>
                        <a:pt x="5838" y="12977"/>
                      </a:lnTo>
                      <a:lnTo>
                        <a:pt x="6439" y="8507"/>
                      </a:lnTo>
                      <a:lnTo>
                        <a:pt x="11209" y="5071"/>
                      </a:lnTo>
                      <a:lnTo>
                        <a:pt x="7840" y="1"/>
                      </a:lnTo>
                      <a:close/>
                    </a:path>
                  </a:pathLst>
                </a:custGeom>
                <a:solidFill>
                  <a:srgbClr val="FFB592"/>
                </a:solid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51"/>
                <p:cNvSpPr/>
                <p:nvPr/>
              </p:nvSpPr>
              <p:spPr>
                <a:xfrm>
                  <a:off x="3735350" y="4093375"/>
                  <a:ext cx="345275" cy="286825"/>
                </a:xfrm>
                <a:custGeom>
                  <a:avLst/>
                  <a:gdLst/>
                  <a:ahLst/>
                  <a:cxnLst/>
                  <a:rect l="l" t="t" r="r" b="b"/>
                  <a:pathLst>
                    <a:path w="13811" h="11473" extrusionOk="0">
                      <a:moveTo>
                        <a:pt x="4336" y="0"/>
                      </a:moveTo>
                      <a:cubicBezTo>
                        <a:pt x="4336" y="0"/>
                        <a:pt x="2268" y="1368"/>
                        <a:pt x="1134" y="2736"/>
                      </a:cubicBezTo>
                      <a:cubicBezTo>
                        <a:pt x="0" y="4137"/>
                        <a:pt x="3102" y="6338"/>
                        <a:pt x="5471" y="7839"/>
                      </a:cubicBezTo>
                      <a:cubicBezTo>
                        <a:pt x="7839" y="9307"/>
                        <a:pt x="9006" y="10975"/>
                        <a:pt x="11575" y="11442"/>
                      </a:cubicBezTo>
                      <a:cubicBezTo>
                        <a:pt x="11678" y="11462"/>
                        <a:pt x="11771" y="11472"/>
                        <a:pt x="11853" y="11472"/>
                      </a:cubicBezTo>
                      <a:cubicBezTo>
                        <a:pt x="13810" y="11472"/>
                        <a:pt x="10317" y="6000"/>
                        <a:pt x="8973" y="4303"/>
                      </a:cubicBezTo>
                      <a:lnTo>
                        <a:pt x="8973" y="4303"/>
                      </a:lnTo>
                      <a:cubicBezTo>
                        <a:pt x="8973" y="4304"/>
                        <a:pt x="8978" y="4344"/>
                        <a:pt x="8873" y="4344"/>
                      </a:cubicBezTo>
                      <a:cubicBezTo>
                        <a:pt x="8692" y="4344"/>
                        <a:pt x="8185" y="4224"/>
                        <a:pt x="6772" y="3570"/>
                      </a:cubicBezTo>
                      <a:cubicBezTo>
                        <a:pt x="4537" y="2569"/>
                        <a:pt x="4336" y="0"/>
                        <a:pt x="4336" y="0"/>
                      </a:cubicBezTo>
                      <a:close/>
                    </a:path>
                  </a:pathLst>
                </a:custGeom>
                <a:solidFill>
                  <a:srgbClr val="3F3E3E"/>
                </a:solid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51"/>
                <p:cNvSpPr/>
                <p:nvPr/>
              </p:nvSpPr>
              <p:spPr>
                <a:xfrm>
                  <a:off x="3891275" y="3149450"/>
                  <a:ext cx="772250" cy="988150"/>
                </a:xfrm>
                <a:custGeom>
                  <a:avLst/>
                  <a:gdLst/>
                  <a:ahLst/>
                  <a:cxnLst/>
                  <a:rect l="l" t="t" r="r" b="b"/>
                  <a:pathLst>
                    <a:path w="30890" h="39526" extrusionOk="0">
                      <a:moveTo>
                        <a:pt x="19568" y="1"/>
                      </a:moveTo>
                      <a:cubicBezTo>
                        <a:pt x="17739" y="1"/>
                        <a:pt x="16126" y="658"/>
                        <a:pt x="15145" y="2465"/>
                      </a:cubicBezTo>
                      <a:cubicBezTo>
                        <a:pt x="11576" y="9137"/>
                        <a:pt x="11509" y="22713"/>
                        <a:pt x="11509" y="22713"/>
                      </a:cubicBezTo>
                      <a:lnTo>
                        <a:pt x="1" y="34255"/>
                      </a:lnTo>
                      <a:lnTo>
                        <a:pt x="5405" y="39525"/>
                      </a:lnTo>
                      <a:cubicBezTo>
                        <a:pt x="5405" y="39525"/>
                        <a:pt x="12910" y="34622"/>
                        <a:pt x="19148" y="30152"/>
                      </a:cubicBezTo>
                      <a:cubicBezTo>
                        <a:pt x="25352" y="25682"/>
                        <a:pt x="30890" y="4700"/>
                        <a:pt x="30890" y="4700"/>
                      </a:cubicBezTo>
                      <a:cubicBezTo>
                        <a:pt x="30890" y="4700"/>
                        <a:pt x="24459" y="1"/>
                        <a:pt x="19568" y="1"/>
                      </a:cubicBezTo>
                      <a:close/>
                    </a:path>
                  </a:pathLst>
                </a:custGeom>
                <a:solidFill>
                  <a:srgbClr val="6AAA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1"/>
                <p:cNvSpPr/>
                <p:nvPr/>
              </p:nvSpPr>
              <p:spPr>
                <a:xfrm>
                  <a:off x="4157300" y="2484075"/>
                  <a:ext cx="564600" cy="782075"/>
                </a:xfrm>
                <a:custGeom>
                  <a:avLst/>
                  <a:gdLst/>
                  <a:ahLst/>
                  <a:cxnLst/>
                  <a:rect l="l" t="t" r="r" b="b"/>
                  <a:pathLst>
                    <a:path w="22584" h="31283" extrusionOk="0">
                      <a:moveTo>
                        <a:pt x="14855" y="1"/>
                      </a:moveTo>
                      <a:cubicBezTo>
                        <a:pt x="13318" y="1"/>
                        <a:pt x="9418" y="352"/>
                        <a:pt x="6739" y="3662"/>
                      </a:cubicBezTo>
                      <a:cubicBezTo>
                        <a:pt x="3336" y="7865"/>
                        <a:pt x="4371" y="18440"/>
                        <a:pt x="4371" y="18440"/>
                      </a:cubicBezTo>
                      <a:lnTo>
                        <a:pt x="1" y="27313"/>
                      </a:lnTo>
                      <a:lnTo>
                        <a:pt x="20249" y="31282"/>
                      </a:lnTo>
                      <a:lnTo>
                        <a:pt x="20215" y="29080"/>
                      </a:lnTo>
                      <a:lnTo>
                        <a:pt x="20148" y="26445"/>
                      </a:lnTo>
                      <a:lnTo>
                        <a:pt x="20048" y="18806"/>
                      </a:lnTo>
                      <a:cubicBezTo>
                        <a:pt x="20048" y="18806"/>
                        <a:pt x="22584" y="11835"/>
                        <a:pt x="21049" y="6131"/>
                      </a:cubicBezTo>
                      <a:cubicBezTo>
                        <a:pt x="19515" y="427"/>
                        <a:pt x="15512" y="26"/>
                        <a:pt x="15512" y="26"/>
                      </a:cubicBezTo>
                      <a:cubicBezTo>
                        <a:pt x="15512" y="26"/>
                        <a:pt x="15269" y="1"/>
                        <a:pt x="14855" y="1"/>
                      </a:cubicBezTo>
                      <a:close/>
                    </a:path>
                  </a:pathLst>
                </a:custGeom>
                <a:solidFill>
                  <a:srgbClr val="A6E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51"/>
                <p:cNvSpPr/>
                <p:nvPr/>
              </p:nvSpPr>
              <p:spPr>
                <a:xfrm>
                  <a:off x="4411650" y="2204500"/>
                  <a:ext cx="292750" cy="337750"/>
                </a:xfrm>
                <a:custGeom>
                  <a:avLst/>
                  <a:gdLst/>
                  <a:ahLst/>
                  <a:cxnLst/>
                  <a:rect l="l" t="t" r="r" b="b"/>
                  <a:pathLst>
                    <a:path w="11710" h="13510" extrusionOk="0">
                      <a:moveTo>
                        <a:pt x="7649" y="1"/>
                      </a:moveTo>
                      <a:cubicBezTo>
                        <a:pt x="7635" y="1"/>
                        <a:pt x="7621" y="1"/>
                        <a:pt x="7606" y="1"/>
                      </a:cubicBezTo>
                      <a:cubicBezTo>
                        <a:pt x="5238" y="35"/>
                        <a:pt x="1568" y="2370"/>
                        <a:pt x="1568" y="2370"/>
                      </a:cubicBezTo>
                      <a:cubicBezTo>
                        <a:pt x="1568" y="2370"/>
                        <a:pt x="1702" y="3504"/>
                        <a:pt x="1935" y="4938"/>
                      </a:cubicBezTo>
                      <a:cubicBezTo>
                        <a:pt x="1779" y="4868"/>
                        <a:pt x="1604" y="4817"/>
                        <a:pt x="1410" y="4817"/>
                      </a:cubicBezTo>
                      <a:cubicBezTo>
                        <a:pt x="1234" y="4817"/>
                        <a:pt x="1042" y="4860"/>
                        <a:pt x="835" y="4972"/>
                      </a:cubicBezTo>
                      <a:cubicBezTo>
                        <a:pt x="1" y="5439"/>
                        <a:pt x="401" y="7140"/>
                        <a:pt x="1302" y="7974"/>
                      </a:cubicBezTo>
                      <a:cubicBezTo>
                        <a:pt x="1733" y="8376"/>
                        <a:pt x="2189" y="8481"/>
                        <a:pt x="2563" y="8481"/>
                      </a:cubicBezTo>
                      <a:cubicBezTo>
                        <a:pt x="2623" y="8481"/>
                        <a:pt x="2681" y="8479"/>
                        <a:pt x="2736" y="8474"/>
                      </a:cubicBezTo>
                      <a:lnTo>
                        <a:pt x="2736" y="8474"/>
                      </a:lnTo>
                      <a:lnTo>
                        <a:pt x="2069" y="12510"/>
                      </a:lnTo>
                      <a:cubicBezTo>
                        <a:pt x="2069" y="12510"/>
                        <a:pt x="3611" y="13510"/>
                        <a:pt x="5083" y="13510"/>
                      </a:cubicBezTo>
                      <a:cubicBezTo>
                        <a:pt x="5435" y="13510"/>
                        <a:pt x="5783" y="13452"/>
                        <a:pt x="6105" y="13311"/>
                      </a:cubicBezTo>
                      <a:lnTo>
                        <a:pt x="6405" y="11810"/>
                      </a:lnTo>
                      <a:lnTo>
                        <a:pt x="6505" y="11376"/>
                      </a:lnTo>
                      <a:cubicBezTo>
                        <a:pt x="6796" y="11421"/>
                        <a:pt x="7091" y="11444"/>
                        <a:pt x="7384" y="11444"/>
                      </a:cubicBezTo>
                      <a:cubicBezTo>
                        <a:pt x="8403" y="11444"/>
                        <a:pt x="9393" y="11164"/>
                        <a:pt x="10041" y="10542"/>
                      </a:cubicBezTo>
                      <a:cubicBezTo>
                        <a:pt x="11709" y="8941"/>
                        <a:pt x="11542" y="5839"/>
                        <a:pt x="11542" y="5839"/>
                      </a:cubicBezTo>
                      <a:cubicBezTo>
                        <a:pt x="11476" y="2656"/>
                        <a:pt x="9960" y="1"/>
                        <a:pt x="7649" y="1"/>
                      </a:cubicBezTo>
                      <a:close/>
                    </a:path>
                  </a:pathLst>
                </a:custGeom>
                <a:solidFill>
                  <a:srgbClr val="FFB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51"/>
                <p:cNvSpPr/>
                <p:nvPr/>
              </p:nvSpPr>
              <p:spPr>
                <a:xfrm>
                  <a:off x="4632650" y="2289825"/>
                  <a:ext cx="50750" cy="81525"/>
                </a:xfrm>
                <a:custGeom>
                  <a:avLst/>
                  <a:gdLst/>
                  <a:ahLst/>
                  <a:cxnLst/>
                  <a:rect l="l" t="t" r="r" b="b"/>
                  <a:pathLst>
                    <a:path w="2030" h="3261" extrusionOk="0">
                      <a:moveTo>
                        <a:pt x="244" y="0"/>
                      </a:moveTo>
                      <a:cubicBezTo>
                        <a:pt x="191" y="0"/>
                        <a:pt x="140" y="64"/>
                        <a:pt x="100" y="224"/>
                      </a:cubicBezTo>
                      <a:cubicBezTo>
                        <a:pt x="0" y="625"/>
                        <a:pt x="67" y="3260"/>
                        <a:pt x="701" y="3260"/>
                      </a:cubicBezTo>
                      <a:cubicBezTo>
                        <a:pt x="716" y="3261"/>
                        <a:pt x="732" y="3261"/>
                        <a:pt x="747" y="3261"/>
                      </a:cubicBezTo>
                      <a:cubicBezTo>
                        <a:pt x="1368" y="3261"/>
                        <a:pt x="2029" y="2619"/>
                        <a:pt x="1802" y="2326"/>
                      </a:cubicBezTo>
                      <a:cubicBezTo>
                        <a:pt x="1742" y="2249"/>
                        <a:pt x="1662" y="2220"/>
                        <a:pt x="1576" y="2220"/>
                      </a:cubicBezTo>
                      <a:cubicBezTo>
                        <a:pt x="1329" y="2220"/>
                        <a:pt x="1034" y="2459"/>
                        <a:pt x="1034" y="2459"/>
                      </a:cubicBezTo>
                      <a:lnTo>
                        <a:pt x="467" y="324"/>
                      </a:lnTo>
                      <a:cubicBezTo>
                        <a:pt x="407" y="144"/>
                        <a:pt x="323" y="0"/>
                        <a:pt x="244" y="0"/>
                      </a:cubicBezTo>
                      <a:close/>
                    </a:path>
                  </a:pathLst>
                </a:custGeom>
                <a:solidFill>
                  <a:srgbClr val="CE7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51"/>
                <p:cNvSpPr/>
                <p:nvPr/>
              </p:nvSpPr>
              <p:spPr>
                <a:xfrm>
                  <a:off x="4642225" y="2241700"/>
                  <a:ext cx="46950" cy="26325"/>
                </a:xfrm>
                <a:custGeom>
                  <a:avLst/>
                  <a:gdLst/>
                  <a:ahLst/>
                  <a:cxnLst/>
                  <a:rect l="l" t="t" r="r" b="b"/>
                  <a:pathLst>
                    <a:path w="1878" h="1053" extrusionOk="0">
                      <a:moveTo>
                        <a:pt x="957" y="1"/>
                      </a:moveTo>
                      <a:cubicBezTo>
                        <a:pt x="390" y="1"/>
                        <a:pt x="0" y="791"/>
                        <a:pt x="218" y="915"/>
                      </a:cubicBezTo>
                      <a:cubicBezTo>
                        <a:pt x="248" y="928"/>
                        <a:pt x="277" y="934"/>
                        <a:pt x="305" y="934"/>
                      </a:cubicBezTo>
                      <a:cubicBezTo>
                        <a:pt x="491" y="934"/>
                        <a:pt x="637" y="682"/>
                        <a:pt x="985" y="682"/>
                      </a:cubicBezTo>
                      <a:cubicBezTo>
                        <a:pt x="1419" y="682"/>
                        <a:pt x="1652" y="1048"/>
                        <a:pt x="1652" y="1048"/>
                      </a:cubicBezTo>
                      <a:cubicBezTo>
                        <a:pt x="1652" y="1048"/>
                        <a:pt x="1667" y="1053"/>
                        <a:pt x="1688" y="1053"/>
                      </a:cubicBezTo>
                      <a:cubicBezTo>
                        <a:pt x="1752" y="1053"/>
                        <a:pt x="1877" y="1015"/>
                        <a:pt x="1852" y="715"/>
                      </a:cubicBezTo>
                      <a:cubicBezTo>
                        <a:pt x="1852" y="715"/>
                        <a:pt x="1719" y="181"/>
                        <a:pt x="1085" y="14"/>
                      </a:cubicBezTo>
                      <a:cubicBezTo>
                        <a:pt x="1042" y="5"/>
                        <a:pt x="999" y="1"/>
                        <a:pt x="95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1"/>
                <p:cNvSpPr/>
                <p:nvPr/>
              </p:nvSpPr>
              <p:spPr>
                <a:xfrm>
                  <a:off x="4541750" y="2248725"/>
                  <a:ext cx="46975" cy="26900"/>
                </a:xfrm>
                <a:custGeom>
                  <a:avLst/>
                  <a:gdLst/>
                  <a:ahLst/>
                  <a:cxnLst/>
                  <a:rect l="l" t="t" r="r" b="b"/>
                  <a:pathLst>
                    <a:path w="1879" h="1076" extrusionOk="0">
                      <a:moveTo>
                        <a:pt x="901" y="0"/>
                      </a:moveTo>
                      <a:cubicBezTo>
                        <a:pt x="234" y="0"/>
                        <a:pt x="0" y="968"/>
                        <a:pt x="267" y="1068"/>
                      </a:cubicBezTo>
                      <a:cubicBezTo>
                        <a:pt x="287" y="1073"/>
                        <a:pt x="305" y="1076"/>
                        <a:pt x="322" y="1076"/>
                      </a:cubicBezTo>
                      <a:cubicBezTo>
                        <a:pt x="514" y="1076"/>
                        <a:pt x="600" y="759"/>
                        <a:pt x="968" y="667"/>
                      </a:cubicBezTo>
                      <a:cubicBezTo>
                        <a:pt x="1060" y="644"/>
                        <a:pt x="1144" y="635"/>
                        <a:pt x="1217" y="635"/>
                      </a:cubicBezTo>
                      <a:cubicBezTo>
                        <a:pt x="1463" y="635"/>
                        <a:pt x="1602" y="734"/>
                        <a:pt x="1602" y="734"/>
                      </a:cubicBezTo>
                      <a:cubicBezTo>
                        <a:pt x="1602" y="734"/>
                        <a:pt x="1661" y="758"/>
                        <a:pt x="1719" y="758"/>
                      </a:cubicBezTo>
                      <a:cubicBezTo>
                        <a:pt x="1800" y="758"/>
                        <a:pt x="1879" y="713"/>
                        <a:pt x="1802" y="501"/>
                      </a:cubicBezTo>
                      <a:cubicBezTo>
                        <a:pt x="1802" y="501"/>
                        <a:pt x="1568" y="0"/>
                        <a:pt x="9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1"/>
                <p:cNvSpPr/>
                <p:nvPr/>
              </p:nvSpPr>
              <p:spPr>
                <a:xfrm>
                  <a:off x="4571775" y="2288750"/>
                  <a:ext cx="16700" cy="31700"/>
                </a:xfrm>
                <a:custGeom>
                  <a:avLst/>
                  <a:gdLst/>
                  <a:ahLst/>
                  <a:cxnLst/>
                  <a:rect l="l" t="t" r="r" b="b"/>
                  <a:pathLst>
                    <a:path w="668" h="1268" extrusionOk="0">
                      <a:moveTo>
                        <a:pt x="300" y="0"/>
                      </a:moveTo>
                      <a:cubicBezTo>
                        <a:pt x="134" y="0"/>
                        <a:pt x="0" y="301"/>
                        <a:pt x="0" y="634"/>
                      </a:cubicBezTo>
                      <a:cubicBezTo>
                        <a:pt x="0" y="1001"/>
                        <a:pt x="167" y="1268"/>
                        <a:pt x="334" y="1268"/>
                      </a:cubicBezTo>
                      <a:cubicBezTo>
                        <a:pt x="501" y="1268"/>
                        <a:pt x="667" y="968"/>
                        <a:pt x="634" y="634"/>
                      </a:cubicBezTo>
                      <a:cubicBezTo>
                        <a:pt x="634" y="267"/>
                        <a:pt x="501" y="0"/>
                        <a:pt x="3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1"/>
                <p:cNvSpPr/>
                <p:nvPr/>
              </p:nvSpPr>
              <p:spPr>
                <a:xfrm>
                  <a:off x="4659325" y="2289575"/>
                  <a:ext cx="14200" cy="27550"/>
                </a:xfrm>
                <a:custGeom>
                  <a:avLst/>
                  <a:gdLst/>
                  <a:ahLst/>
                  <a:cxnLst/>
                  <a:rect l="l" t="t" r="r" b="b"/>
                  <a:pathLst>
                    <a:path w="568" h="1102" extrusionOk="0">
                      <a:moveTo>
                        <a:pt x="268" y="1"/>
                      </a:moveTo>
                      <a:cubicBezTo>
                        <a:pt x="101" y="1"/>
                        <a:pt x="1" y="268"/>
                        <a:pt x="1" y="568"/>
                      </a:cubicBezTo>
                      <a:cubicBezTo>
                        <a:pt x="1" y="835"/>
                        <a:pt x="134" y="1102"/>
                        <a:pt x="301" y="1102"/>
                      </a:cubicBezTo>
                      <a:cubicBezTo>
                        <a:pt x="434" y="1068"/>
                        <a:pt x="568" y="835"/>
                        <a:pt x="568" y="534"/>
                      </a:cubicBezTo>
                      <a:cubicBezTo>
                        <a:pt x="568" y="234"/>
                        <a:pt x="434" y="1"/>
                        <a:pt x="2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51"/>
                <p:cNvSpPr/>
                <p:nvPr/>
              </p:nvSpPr>
              <p:spPr>
                <a:xfrm>
                  <a:off x="4347450" y="2129500"/>
                  <a:ext cx="399475" cy="316050"/>
                </a:xfrm>
                <a:custGeom>
                  <a:avLst/>
                  <a:gdLst/>
                  <a:ahLst/>
                  <a:cxnLst/>
                  <a:rect l="l" t="t" r="r" b="b"/>
                  <a:pathLst>
                    <a:path w="15979" h="12642" extrusionOk="0">
                      <a:moveTo>
                        <a:pt x="12634" y="1"/>
                      </a:moveTo>
                      <a:cubicBezTo>
                        <a:pt x="11605" y="1"/>
                        <a:pt x="10674" y="500"/>
                        <a:pt x="10674" y="500"/>
                      </a:cubicBezTo>
                      <a:cubicBezTo>
                        <a:pt x="10674" y="500"/>
                        <a:pt x="9163" y="131"/>
                        <a:pt x="7371" y="131"/>
                      </a:cubicBezTo>
                      <a:cubicBezTo>
                        <a:pt x="6259" y="131"/>
                        <a:pt x="5038" y="273"/>
                        <a:pt x="4003" y="733"/>
                      </a:cubicBezTo>
                      <a:cubicBezTo>
                        <a:pt x="1301" y="1934"/>
                        <a:pt x="1501" y="4202"/>
                        <a:pt x="1501" y="4202"/>
                      </a:cubicBezTo>
                      <a:cubicBezTo>
                        <a:pt x="1501" y="4202"/>
                        <a:pt x="0" y="6270"/>
                        <a:pt x="1234" y="9072"/>
                      </a:cubicBezTo>
                      <a:cubicBezTo>
                        <a:pt x="2435" y="11874"/>
                        <a:pt x="5137" y="12642"/>
                        <a:pt x="5137" y="12642"/>
                      </a:cubicBezTo>
                      <a:lnTo>
                        <a:pt x="5337" y="11374"/>
                      </a:lnTo>
                      <a:lnTo>
                        <a:pt x="5337" y="11374"/>
                      </a:lnTo>
                      <a:cubicBezTo>
                        <a:pt x="5325" y="11374"/>
                        <a:pt x="5314" y="11374"/>
                        <a:pt x="5302" y="11374"/>
                      </a:cubicBezTo>
                      <a:cubicBezTo>
                        <a:pt x="3719" y="11374"/>
                        <a:pt x="2539" y="9166"/>
                        <a:pt x="3069" y="8338"/>
                      </a:cubicBezTo>
                      <a:cubicBezTo>
                        <a:pt x="3319" y="7938"/>
                        <a:pt x="3678" y="7838"/>
                        <a:pt x="3974" y="7838"/>
                      </a:cubicBezTo>
                      <a:cubicBezTo>
                        <a:pt x="4270" y="7838"/>
                        <a:pt x="4503" y="7938"/>
                        <a:pt x="4503" y="7938"/>
                      </a:cubicBezTo>
                      <a:lnTo>
                        <a:pt x="5704" y="9840"/>
                      </a:lnTo>
                      <a:cubicBezTo>
                        <a:pt x="6105" y="9473"/>
                        <a:pt x="5838" y="8372"/>
                        <a:pt x="5838" y="8372"/>
                      </a:cubicBezTo>
                      <a:cubicBezTo>
                        <a:pt x="5838" y="8372"/>
                        <a:pt x="6705" y="7938"/>
                        <a:pt x="7139" y="6837"/>
                      </a:cubicBezTo>
                      <a:cubicBezTo>
                        <a:pt x="7539" y="5737"/>
                        <a:pt x="7105" y="3835"/>
                        <a:pt x="7105" y="3835"/>
                      </a:cubicBezTo>
                      <a:lnTo>
                        <a:pt x="7105" y="3835"/>
                      </a:lnTo>
                      <a:cubicBezTo>
                        <a:pt x="7609" y="4328"/>
                        <a:pt x="7991" y="4494"/>
                        <a:pt x="8276" y="4494"/>
                      </a:cubicBezTo>
                      <a:cubicBezTo>
                        <a:pt x="8859" y="4494"/>
                        <a:pt x="9040" y="3802"/>
                        <a:pt x="9040" y="3802"/>
                      </a:cubicBezTo>
                      <a:cubicBezTo>
                        <a:pt x="9040" y="3802"/>
                        <a:pt x="9374" y="4536"/>
                        <a:pt x="10308" y="4703"/>
                      </a:cubicBezTo>
                      <a:cubicBezTo>
                        <a:pt x="10377" y="4713"/>
                        <a:pt x="10440" y="4718"/>
                        <a:pt x="10499" y="4718"/>
                      </a:cubicBezTo>
                      <a:cubicBezTo>
                        <a:pt x="11198" y="4718"/>
                        <a:pt x="11141" y="4035"/>
                        <a:pt x="11141" y="4035"/>
                      </a:cubicBezTo>
                      <a:lnTo>
                        <a:pt x="11141" y="4035"/>
                      </a:lnTo>
                      <a:cubicBezTo>
                        <a:pt x="11142" y="4035"/>
                        <a:pt x="12012" y="4508"/>
                        <a:pt x="13217" y="4508"/>
                      </a:cubicBezTo>
                      <a:cubicBezTo>
                        <a:pt x="13407" y="4508"/>
                        <a:pt x="13605" y="4496"/>
                        <a:pt x="13810" y="4469"/>
                      </a:cubicBezTo>
                      <a:cubicBezTo>
                        <a:pt x="15311" y="4269"/>
                        <a:pt x="15978" y="1600"/>
                        <a:pt x="13910" y="333"/>
                      </a:cubicBezTo>
                      <a:cubicBezTo>
                        <a:pt x="13508" y="87"/>
                        <a:pt x="13062" y="1"/>
                        <a:pt x="12634" y="1"/>
                      </a:cubicBezTo>
                      <a:close/>
                    </a:path>
                  </a:pathLst>
                </a:custGeom>
                <a:solidFill>
                  <a:srgbClr val="004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51"/>
                <p:cNvSpPr/>
                <p:nvPr/>
              </p:nvSpPr>
              <p:spPr>
                <a:xfrm>
                  <a:off x="4389150" y="4153425"/>
                  <a:ext cx="205150" cy="299400"/>
                </a:xfrm>
                <a:custGeom>
                  <a:avLst/>
                  <a:gdLst/>
                  <a:ahLst/>
                  <a:cxnLst/>
                  <a:rect l="l" t="t" r="r" b="b"/>
                  <a:pathLst>
                    <a:path w="8206" h="11976" extrusionOk="0">
                      <a:moveTo>
                        <a:pt x="2635" y="0"/>
                      </a:moveTo>
                      <a:lnTo>
                        <a:pt x="1201" y="7205"/>
                      </a:lnTo>
                      <a:lnTo>
                        <a:pt x="0" y="10374"/>
                      </a:lnTo>
                      <a:lnTo>
                        <a:pt x="8006" y="11975"/>
                      </a:lnTo>
                      <a:lnTo>
                        <a:pt x="6104" y="7906"/>
                      </a:lnTo>
                      <a:lnTo>
                        <a:pt x="8206" y="2435"/>
                      </a:lnTo>
                      <a:lnTo>
                        <a:pt x="2635" y="0"/>
                      </a:lnTo>
                      <a:close/>
                    </a:path>
                  </a:pathLst>
                </a:custGeom>
                <a:solidFill>
                  <a:srgbClr val="FFB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1"/>
                <p:cNvSpPr/>
                <p:nvPr/>
              </p:nvSpPr>
              <p:spPr>
                <a:xfrm>
                  <a:off x="4076425" y="3166875"/>
                  <a:ext cx="798075" cy="1084125"/>
                </a:xfrm>
                <a:custGeom>
                  <a:avLst/>
                  <a:gdLst/>
                  <a:ahLst/>
                  <a:cxnLst/>
                  <a:rect l="l" t="t" r="r" b="b"/>
                  <a:pathLst>
                    <a:path w="31923" h="43365" extrusionOk="0">
                      <a:moveTo>
                        <a:pt x="3236" y="1"/>
                      </a:moveTo>
                      <a:cubicBezTo>
                        <a:pt x="3236" y="1"/>
                        <a:pt x="0" y="8874"/>
                        <a:pt x="6505" y="16446"/>
                      </a:cubicBezTo>
                      <a:cubicBezTo>
                        <a:pt x="9574" y="19982"/>
                        <a:pt x="14877" y="22183"/>
                        <a:pt x="19614" y="23517"/>
                      </a:cubicBezTo>
                      <a:cubicBezTo>
                        <a:pt x="18513" y="24852"/>
                        <a:pt x="17346" y="26620"/>
                        <a:pt x="16412" y="28788"/>
                      </a:cubicBezTo>
                      <a:cubicBezTo>
                        <a:pt x="13877" y="34692"/>
                        <a:pt x="13677" y="40196"/>
                        <a:pt x="13677" y="40196"/>
                      </a:cubicBezTo>
                      <a:lnTo>
                        <a:pt x="22616" y="43365"/>
                      </a:lnTo>
                      <a:lnTo>
                        <a:pt x="30789" y="23317"/>
                      </a:lnTo>
                      <a:cubicBezTo>
                        <a:pt x="31923" y="20549"/>
                        <a:pt x="31322" y="17346"/>
                        <a:pt x="29221" y="15211"/>
                      </a:cubicBezTo>
                      <a:lnTo>
                        <a:pt x="17179" y="2769"/>
                      </a:lnTo>
                      <a:lnTo>
                        <a:pt x="3236" y="1"/>
                      </a:lnTo>
                      <a:close/>
                    </a:path>
                  </a:pathLst>
                </a:custGeom>
                <a:solidFill>
                  <a:srgbClr val="8BC9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1"/>
                <p:cNvSpPr/>
                <p:nvPr/>
              </p:nvSpPr>
              <p:spPr>
                <a:xfrm>
                  <a:off x="4269875" y="2549325"/>
                  <a:ext cx="214350" cy="325700"/>
                </a:xfrm>
                <a:custGeom>
                  <a:avLst/>
                  <a:gdLst/>
                  <a:ahLst/>
                  <a:cxnLst/>
                  <a:rect l="l" t="t" r="r" b="b"/>
                  <a:pathLst>
                    <a:path w="8574" h="13028" extrusionOk="0">
                      <a:moveTo>
                        <a:pt x="3667" y="1"/>
                      </a:moveTo>
                      <a:cubicBezTo>
                        <a:pt x="2485" y="1"/>
                        <a:pt x="1223" y="1129"/>
                        <a:pt x="768" y="3954"/>
                      </a:cubicBezTo>
                      <a:cubicBezTo>
                        <a:pt x="1" y="8724"/>
                        <a:pt x="1969" y="13028"/>
                        <a:pt x="1969" y="13028"/>
                      </a:cubicBezTo>
                      <a:lnTo>
                        <a:pt x="8574" y="11426"/>
                      </a:lnTo>
                      <a:lnTo>
                        <a:pt x="5705" y="1419"/>
                      </a:lnTo>
                      <a:cubicBezTo>
                        <a:pt x="5256" y="535"/>
                        <a:pt x="4480" y="1"/>
                        <a:pt x="3667" y="1"/>
                      </a:cubicBezTo>
                      <a:close/>
                    </a:path>
                  </a:pathLst>
                </a:custGeom>
                <a:solidFill>
                  <a:srgbClr val="8BC9A6"/>
                </a:solidFill>
                <a:ln w="750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51"/>
                <p:cNvSpPr/>
                <p:nvPr/>
              </p:nvSpPr>
              <p:spPr>
                <a:xfrm>
                  <a:off x="4685175" y="2805775"/>
                  <a:ext cx="767225" cy="1284325"/>
                </a:xfrm>
                <a:custGeom>
                  <a:avLst/>
                  <a:gdLst/>
                  <a:ahLst/>
                  <a:cxnLst/>
                  <a:rect l="l" t="t" r="r" b="b"/>
                  <a:pathLst>
                    <a:path w="30689" h="51373" extrusionOk="0">
                      <a:moveTo>
                        <a:pt x="9841" y="1"/>
                      </a:moveTo>
                      <a:lnTo>
                        <a:pt x="8907" y="4337"/>
                      </a:lnTo>
                      <a:cubicBezTo>
                        <a:pt x="8864" y="4336"/>
                        <a:pt x="8821" y="4336"/>
                        <a:pt x="8778" y="4336"/>
                      </a:cubicBezTo>
                      <a:cubicBezTo>
                        <a:pt x="5998" y="4336"/>
                        <a:pt x="3633" y="6449"/>
                        <a:pt x="3403" y="9274"/>
                      </a:cubicBezTo>
                      <a:lnTo>
                        <a:pt x="2903" y="15112"/>
                      </a:lnTo>
                      <a:lnTo>
                        <a:pt x="1435" y="32090"/>
                      </a:lnTo>
                      <a:lnTo>
                        <a:pt x="201" y="45934"/>
                      </a:lnTo>
                      <a:cubicBezTo>
                        <a:pt x="1" y="48436"/>
                        <a:pt x="1936" y="50604"/>
                        <a:pt x="4437" y="50704"/>
                      </a:cubicBezTo>
                      <a:lnTo>
                        <a:pt x="26153" y="51371"/>
                      </a:lnTo>
                      <a:cubicBezTo>
                        <a:pt x="26193" y="51372"/>
                        <a:pt x="26234" y="51373"/>
                        <a:pt x="26274" y="51373"/>
                      </a:cubicBezTo>
                      <a:cubicBezTo>
                        <a:pt x="28720" y="51373"/>
                        <a:pt x="30689" y="49396"/>
                        <a:pt x="30656" y="46934"/>
                      </a:cubicBezTo>
                      <a:lnTo>
                        <a:pt x="30489" y="32557"/>
                      </a:lnTo>
                      <a:lnTo>
                        <a:pt x="30289" y="15479"/>
                      </a:lnTo>
                      <a:lnTo>
                        <a:pt x="30222" y="10442"/>
                      </a:lnTo>
                      <a:cubicBezTo>
                        <a:pt x="30189" y="7640"/>
                        <a:pt x="28021" y="5371"/>
                        <a:pt x="25252" y="5138"/>
                      </a:cubicBezTo>
                      <a:lnTo>
                        <a:pt x="24552" y="668"/>
                      </a:lnTo>
                      <a:lnTo>
                        <a:pt x="9841" y="1"/>
                      </a:lnTo>
                      <a:close/>
                    </a:path>
                  </a:pathLst>
                </a:custGeom>
                <a:solidFill>
                  <a:srgbClr val="FFFFFF"/>
                </a:solid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51"/>
                <p:cNvSpPr/>
                <p:nvPr/>
              </p:nvSpPr>
              <p:spPr>
                <a:xfrm>
                  <a:off x="4721050" y="3183550"/>
                  <a:ext cx="726375" cy="480375"/>
                </a:xfrm>
                <a:custGeom>
                  <a:avLst/>
                  <a:gdLst/>
                  <a:ahLst/>
                  <a:cxnLst/>
                  <a:rect l="l" t="t" r="r" b="b"/>
                  <a:pathLst>
                    <a:path w="29055" h="19215" extrusionOk="0">
                      <a:moveTo>
                        <a:pt x="1468" y="1"/>
                      </a:moveTo>
                      <a:lnTo>
                        <a:pt x="0" y="16979"/>
                      </a:lnTo>
                      <a:cubicBezTo>
                        <a:pt x="2135" y="17680"/>
                        <a:pt x="7572" y="19214"/>
                        <a:pt x="14010" y="19214"/>
                      </a:cubicBezTo>
                      <a:cubicBezTo>
                        <a:pt x="20081" y="19214"/>
                        <a:pt x="26219" y="18481"/>
                        <a:pt x="29054" y="17880"/>
                      </a:cubicBezTo>
                      <a:lnTo>
                        <a:pt x="28854" y="401"/>
                      </a:lnTo>
                      <a:cubicBezTo>
                        <a:pt x="26748" y="801"/>
                        <a:pt x="22980" y="1350"/>
                        <a:pt x="18214" y="1350"/>
                      </a:cubicBezTo>
                      <a:cubicBezTo>
                        <a:pt x="17017" y="1350"/>
                        <a:pt x="15757" y="1315"/>
                        <a:pt x="14444" y="1235"/>
                      </a:cubicBezTo>
                      <a:cubicBezTo>
                        <a:pt x="9374" y="901"/>
                        <a:pt x="4704" y="401"/>
                        <a:pt x="1468" y="1"/>
                      </a:cubicBezTo>
                      <a:close/>
                    </a:path>
                  </a:pathLst>
                </a:custGeom>
                <a:solidFill>
                  <a:schemeClr val="lt2"/>
                </a:solid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51"/>
                <p:cNvSpPr/>
                <p:nvPr/>
              </p:nvSpPr>
              <p:spPr>
                <a:xfrm>
                  <a:off x="4367800" y="4374400"/>
                  <a:ext cx="401625" cy="153925"/>
                </a:xfrm>
                <a:custGeom>
                  <a:avLst/>
                  <a:gdLst/>
                  <a:ahLst/>
                  <a:cxnLst/>
                  <a:rect l="l" t="t" r="r" b="b"/>
                  <a:pathLst>
                    <a:path w="16065" h="6157" extrusionOk="0">
                      <a:moveTo>
                        <a:pt x="1354" y="1"/>
                      </a:moveTo>
                      <a:cubicBezTo>
                        <a:pt x="1354" y="1"/>
                        <a:pt x="387" y="2236"/>
                        <a:pt x="187" y="4037"/>
                      </a:cubicBezTo>
                      <a:cubicBezTo>
                        <a:pt x="0" y="5686"/>
                        <a:pt x="3295" y="5942"/>
                        <a:pt x="6013" y="5942"/>
                      </a:cubicBezTo>
                      <a:cubicBezTo>
                        <a:pt x="6209" y="5942"/>
                        <a:pt x="6403" y="5941"/>
                        <a:pt x="6591" y="5938"/>
                      </a:cubicBezTo>
                      <a:cubicBezTo>
                        <a:pt x="6712" y="5935"/>
                        <a:pt x="6830" y="5934"/>
                        <a:pt x="6947" y="5934"/>
                      </a:cubicBezTo>
                      <a:cubicBezTo>
                        <a:pt x="8460" y="5934"/>
                        <a:pt x="9704" y="6157"/>
                        <a:pt x="10931" y="6157"/>
                      </a:cubicBezTo>
                      <a:cubicBezTo>
                        <a:pt x="11819" y="6157"/>
                        <a:pt x="12698" y="6040"/>
                        <a:pt x="13663" y="5638"/>
                      </a:cubicBezTo>
                      <a:cubicBezTo>
                        <a:pt x="16065" y="4671"/>
                        <a:pt x="9727" y="1769"/>
                        <a:pt x="7626" y="1068"/>
                      </a:cubicBezTo>
                      <a:lnTo>
                        <a:pt x="7626" y="1068"/>
                      </a:lnTo>
                      <a:cubicBezTo>
                        <a:pt x="7626" y="1068"/>
                        <a:pt x="7792" y="1302"/>
                        <a:pt x="5357" y="1669"/>
                      </a:cubicBezTo>
                      <a:cubicBezTo>
                        <a:pt x="5159" y="1699"/>
                        <a:pt x="4965" y="1713"/>
                        <a:pt x="4778" y="1713"/>
                      </a:cubicBezTo>
                      <a:cubicBezTo>
                        <a:pt x="2702" y="1713"/>
                        <a:pt x="1354" y="1"/>
                        <a:pt x="1354" y="1"/>
                      </a:cubicBezTo>
                      <a:close/>
                    </a:path>
                  </a:pathLst>
                </a:custGeom>
                <a:solidFill>
                  <a:schemeClr val="dk1"/>
                </a:solid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51"/>
                <p:cNvSpPr/>
                <p:nvPr/>
              </p:nvSpPr>
              <p:spPr>
                <a:xfrm>
                  <a:off x="4856175" y="2704800"/>
                  <a:ext cx="532025" cy="138550"/>
                </a:xfrm>
                <a:custGeom>
                  <a:avLst/>
                  <a:gdLst/>
                  <a:ahLst/>
                  <a:cxnLst/>
                  <a:rect l="l" t="t" r="r" b="b"/>
                  <a:pathLst>
                    <a:path w="21281" h="5542" extrusionOk="0">
                      <a:moveTo>
                        <a:pt x="2520" y="1"/>
                      </a:moveTo>
                      <a:cubicBezTo>
                        <a:pt x="1137" y="1"/>
                        <a:pt x="1" y="1176"/>
                        <a:pt x="66" y="2572"/>
                      </a:cubicBezTo>
                      <a:lnTo>
                        <a:pt x="66" y="2706"/>
                      </a:lnTo>
                      <a:cubicBezTo>
                        <a:pt x="132" y="4006"/>
                        <a:pt x="1167" y="5041"/>
                        <a:pt x="2467" y="5074"/>
                      </a:cubicBezTo>
                      <a:lnTo>
                        <a:pt x="18546" y="5541"/>
                      </a:lnTo>
                      <a:cubicBezTo>
                        <a:pt x="18568" y="5542"/>
                        <a:pt x="18590" y="5542"/>
                        <a:pt x="18612" y="5542"/>
                      </a:cubicBezTo>
                      <a:cubicBezTo>
                        <a:pt x="19819" y="5542"/>
                        <a:pt x="20884" y="4651"/>
                        <a:pt x="21047" y="3439"/>
                      </a:cubicBezTo>
                      <a:cubicBezTo>
                        <a:pt x="21281" y="1972"/>
                        <a:pt x="20180" y="637"/>
                        <a:pt x="18679" y="571"/>
                      </a:cubicBezTo>
                      <a:lnTo>
                        <a:pt x="2634" y="4"/>
                      </a:lnTo>
                      <a:cubicBezTo>
                        <a:pt x="2596" y="2"/>
                        <a:pt x="2558" y="1"/>
                        <a:pt x="2520" y="1"/>
                      </a:cubicBezTo>
                      <a:close/>
                    </a:path>
                  </a:pathLst>
                </a:custGeom>
                <a:solidFill>
                  <a:schemeClr val="dk2"/>
                </a:solid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51"/>
                <p:cNvSpPr/>
                <p:nvPr/>
              </p:nvSpPr>
              <p:spPr>
                <a:xfrm>
                  <a:off x="4346600" y="2839975"/>
                  <a:ext cx="707000" cy="374150"/>
                </a:xfrm>
                <a:custGeom>
                  <a:avLst/>
                  <a:gdLst/>
                  <a:ahLst/>
                  <a:cxnLst/>
                  <a:rect l="l" t="t" r="r" b="b"/>
                  <a:pathLst>
                    <a:path w="28280" h="14966" extrusionOk="0">
                      <a:moveTo>
                        <a:pt x="5004" y="1"/>
                      </a:moveTo>
                      <a:lnTo>
                        <a:pt x="1" y="1201"/>
                      </a:lnTo>
                      <a:cubicBezTo>
                        <a:pt x="1" y="1201"/>
                        <a:pt x="1535" y="7606"/>
                        <a:pt x="4271" y="10508"/>
                      </a:cubicBezTo>
                      <a:cubicBezTo>
                        <a:pt x="6639" y="13043"/>
                        <a:pt x="17980" y="14211"/>
                        <a:pt x="20816" y="14444"/>
                      </a:cubicBezTo>
                      <a:cubicBezTo>
                        <a:pt x="21249" y="14511"/>
                        <a:pt x="21483" y="14511"/>
                        <a:pt x="21483" y="14511"/>
                      </a:cubicBezTo>
                      <a:lnTo>
                        <a:pt x="22317" y="14578"/>
                      </a:lnTo>
                      <a:cubicBezTo>
                        <a:pt x="23292" y="14886"/>
                        <a:pt x="24014" y="14966"/>
                        <a:pt x="24497" y="14966"/>
                      </a:cubicBezTo>
                      <a:cubicBezTo>
                        <a:pt x="25007" y="14966"/>
                        <a:pt x="25252" y="14878"/>
                        <a:pt x="25252" y="14878"/>
                      </a:cubicBezTo>
                      <a:cubicBezTo>
                        <a:pt x="25484" y="14897"/>
                        <a:pt x="25697" y="14906"/>
                        <a:pt x="25893" y="14906"/>
                      </a:cubicBezTo>
                      <a:cubicBezTo>
                        <a:pt x="27051" y="14906"/>
                        <a:pt x="27563" y="14596"/>
                        <a:pt x="27220" y="14311"/>
                      </a:cubicBezTo>
                      <a:cubicBezTo>
                        <a:pt x="26853" y="14044"/>
                        <a:pt x="25853" y="14044"/>
                        <a:pt x="25386" y="14044"/>
                      </a:cubicBezTo>
                      <a:lnTo>
                        <a:pt x="25419" y="13910"/>
                      </a:lnTo>
                      <a:cubicBezTo>
                        <a:pt x="25673" y="13930"/>
                        <a:pt x="25908" y="13938"/>
                        <a:pt x="26124" y="13938"/>
                      </a:cubicBezTo>
                      <a:cubicBezTo>
                        <a:pt x="27409" y="13938"/>
                        <a:pt x="27992" y="13624"/>
                        <a:pt x="27621" y="13310"/>
                      </a:cubicBezTo>
                      <a:cubicBezTo>
                        <a:pt x="27293" y="13064"/>
                        <a:pt x="26430" y="13042"/>
                        <a:pt x="25871" y="13042"/>
                      </a:cubicBezTo>
                      <a:cubicBezTo>
                        <a:pt x="25746" y="13042"/>
                        <a:pt x="25637" y="13043"/>
                        <a:pt x="25552" y="13043"/>
                      </a:cubicBezTo>
                      <a:lnTo>
                        <a:pt x="25619" y="12776"/>
                      </a:lnTo>
                      <a:cubicBezTo>
                        <a:pt x="25914" y="12803"/>
                        <a:pt x="26185" y="12815"/>
                        <a:pt x="26430" y="12815"/>
                      </a:cubicBezTo>
                      <a:cubicBezTo>
                        <a:pt x="27708" y="12815"/>
                        <a:pt x="28279" y="12484"/>
                        <a:pt x="27887" y="12176"/>
                      </a:cubicBezTo>
                      <a:cubicBezTo>
                        <a:pt x="27533" y="11930"/>
                        <a:pt x="26575" y="11908"/>
                        <a:pt x="26037" y="11908"/>
                      </a:cubicBezTo>
                      <a:cubicBezTo>
                        <a:pt x="25918" y="11908"/>
                        <a:pt x="25819" y="11909"/>
                        <a:pt x="25753" y="11909"/>
                      </a:cubicBezTo>
                      <a:lnTo>
                        <a:pt x="25819" y="11709"/>
                      </a:lnTo>
                      <a:cubicBezTo>
                        <a:pt x="26067" y="11730"/>
                        <a:pt x="26297" y="11739"/>
                        <a:pt x="26506" y="11739"/>
                      </a:cubicBezTo>
                      <a:cubicBezTo>
                        <a:pt x="27648" y="11739"/>
                        <a:pt x="28187" y="11457"/>
                        <a:pt x="27821" y="11175"/>
                      </a:cubicBezTo>
                      <a:cubicBezTo>
                        <a:pt x="27550" y="10978"/>
                        <a:pt x="26842" y="10927"/>
                        <a:pt x="26356" y="10927"/>
                      </a:cubicBezTo>
                      <a:cubicBezTo>
                        <a:pt x="26184" y="10927"/>
                        <a:pt x="26040" y="10933"/>
                        <a:pt x="25953" y="10942"/>
                      </a:cubicBezTo>
                      <a:lnTo>
                        <a:pt x="25853" y="10942"/>
                      </a:lnTo>
                      <a:lnTo>
                        <a:pt x="24151" y="11075"/>
                      </a:lnTo>
                      <a:lnTo>
                        <a:pt x="24285" y="10708"/>
                      </a:lnTo>
                      <a:cubicBezTo>
                        <a:pt x="24285" y="10708"/>
                        <a:pt x="25986" y="10108"/>
                        <a:pt x="25519" y="9774"/>
                      </a:cubicBezTo>
                      <a:cubicBezTo>
                        <a:pt x="25327" y="9637"/>
                        <a:pt x="25061" y="9579"/>
                        <a:pt x="24771" y="9579"/>
                      </a:cubicBezTo>
                      <a:cubicBezTo>
                        <a:pt x="24356" y="9579"/>
                        <a:pt x="23891" y="9698"/>
                        <a:pt x="23518" y="9874"/>
                      </a:cubicBezTo>
                      <a:cubicBezTo>
                        <a:pt x="22884" y="10141"/>
                        <a:pt x="22117" y="11275"/>
                        <a:pt x="22117" y="11275"/>
                      </a:cubicBezTo>
                      <a:lnTo>
                        <a:pt x="21483" y="11142"/>
                      </a:lnTo>
                      <a:lnTo>
                        <a:pt x="7840" y="7039"/>
                      </a:lnTo>
                      <a:lnTo>
                        <a:pt x="5004" y="1"/>
                      </a:lnTo>
                      <a:close/>
                    </a:path>
                  </a:pathLst>
                </a:custGeom>
                <a:solidFill>
                  <a:srgbClr val="FFB592"/>
                </a:solid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51"/>
                <p:cNvSpPr/>
                <p:nvPr/>
              </p:nvSpPr>
              <p:spPr>
                <a:xfrm>
                  <a:off x="4466700" y="2326100"/>
                  <a:ext cx="248525" cy="151475"/>
                </a:xfrm>
                <a:custGeom>
                  <a:avLst/>
                  <a:gdLst/>
                  <a:ahLst/>
                  <a:cxnLst/>
                  <a:rect l="l" t="t" r="r" b="b"/>
                  <a:pathLst>
                    <a:path w="9941" h="6059" extrusionOk="0">
                      <a:moveTo>
                        <a:pt x="7106" y="0"/>
                      </a:moveTo>
                      <a:cubicBezTo>
                        <a:pt x="5800" y="0"/>
                        <a:pt x="3598" y="858"/>
                        <a:pt x="2869" y="1175"/>
                      </a:cubicBezTo>
                      <a:cubicBezTo>
                        <a:pt x="2288" y="884"/>
                        <a:pt x="1175" y="406"/>
                        <a:pt x="106" y="406"/>
                      </a:cubicBezTo>
                      <a:cubicBezTo>
                        <a:pt x="71" y="406"/>
                        <a:pt x="35" y="407"/>
                        <a:pt x="0" y="408"/>
                      </a:cubicBezTo>
                      <a:lnTo>
                        <a:pt x="300" y="941"/>
                      </a:lnTo>
                      <a:lnTo>
                        <a:pt x="2669" y="1842"/>
                      </a:lnTo>
                      <a:cubicBezTo>
                        <a:pt x="2736" y="2776"/>
                        <a:pt x="3069" y="4544"/>
                        <a:pt x="4137" y="5345"/>
                      </a:cubicBezTo>
                      <a:cubicBezTo>
                        <a:pt x="4923" y="5921"/>
                        <a:pt x="5810" y="6059"/>
                        <a:pt x="6476" y="6059"/>
                      </a:cubicBezTo>
                      <a:cubicBezTo>
                        <a:pt x="7082" y="6059"/>
                        <a:pt x="7506" y="5945"/>
                        <a:pt x="7506" y="5945"/>
                      </a:cubicBezTo>
                      <a:cubicBezTo>
                        <a:pt x="7506" y="5945"/>
                        <a:pt x="9941" y="4344"/>
                        <a:pt x="9340" y="508"/>
                      </a:cubicBezTo>
                      <a:cubicBezTo>
                        <a:pt x="9340" y="508"/>
                        <a:pt x="8840" y="141"/>
                        <a:pt x="7305" y="7"/>
                      </a:cubicBezTo>
                      <a:cubicBezTo>
                        <a:pt x="7242" y="2"/>
                        <a:pt x="7175" y="0"/>
                        <a:pt x="71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1"/>
                <p:cNvSpPr/>
                <p:nvPr/>
              </p:nvSpPr>
              <p:spPr>
                <a:xfrm>
                  <a:off x="4157300" y="2653175"/>
                  <a:ext cx="506225" cy="613800"/>
                </a:xfrm>
                <a:custGeom>
                  <a:avLst/>
                  <a:gdLst/>
                  <a:ahLst/>
                  <a:cxnLst/>
                  <a:rect l="l" t="t" r="r" b="b"/>
                  <a:pathLst>
                    <a:path w="20249" h="24552" fill="none" extrusionOk="0">
                      <a:moveTo>
                        <a:pt x="5238" y="0"/>
                      </a:moveTo>
                      <a:cubicBezTo>
                        <a:pt x="5238" y="0"/>
                        <a:pt x="3937" y="3736"/>
                        <a:pt x="4371" y="11676"/>
                      </a:cubicBezTo>
                      <a:cubicBezTo>
                        <a:pt x="4371" y="11676"/>
                        <a:pt x="1468" y="17480"/>
                        <a:pt x="1" y="20549"/>
                      </a:cubicBezTo>
                      <a:lnTo>
                        <a:pt x="20249" y="24551"/>
                      </a:ln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1"/>
                <p:cNvSpPr/>
                <p:nvPr/>
              </p:nvSpPr>
              <p:spPr>
                <a:xfrm>
                  <a:off x="4459200" y="2506400"/>
                  <a:ext cx="122600" cy="39225"/>
                </a:xfrm>
                <a:custGeom>
                  <a:avLst/>
                  <a:gdLst/>
                  <a:ahLst/>
                  <a:cxnLst/>
                  <a:rect l="l" t="t" r="r" b="b"/>
                  <a:pathLst>
                    <a:path w="4904" h="1569" fill="none" extrusionOk="0">
                      <a:moveTo>
                        <a:pt x="0" y="1"/>
                      </a:moveTo>
                      <a:cubicBezTo>
                        <a:pt x="0" y="1"/>
                        <a:pt x="1434" y="1302"/>
                        <a:pt x="3069" y="1435"/>
                      </a:cubicBezTo>
                      <a:cubicBezTo>
                        <a:pt x="4703" y="1568"/>
                        <a:pt x="4904" y="368"/>
                        <a:pt x="4904" y="368"/>
                      </a:cubicBez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51"/>
                <p:cNvSpPr/>
                <p:nvPr/>
              </p:nvSpPr>
              <p:spPr>
                <a:xfrm>
                  <a:off x="4550075" y="2336975"/>
                  <a:ext cx="155150" cy="129650"/>
                </a:xfrm>
                <a:custGeom>
                  <a:avLst/>
                  <a:gdLst/>
                  <a:ahLst/>
                  <a:cxnLst/>
                  <a:rect l="l" t="t" r="r" b="b"/>
                  <a:pathLst>
                    <a:path w="6206" h="5186" extrusionOk="0">
                      <a:moveTo>
                        <a:pt x="3757" y="0"/>
                      </a:moveTo>
                      <a:cubicBezTo>
                        <a:pt x="2046" y="0"/>
                        <a:pt x="201" y="1107"/>
                        <a:pt x="201" y="1107"/>
                      </a:cubicBezTo>
                      <a:cubicBezTo>
                        <a:pt x="201" y="1107"/>
                        <a:pt x="1" y="3308"/>
                        <a:pt x="1002" y="4242"/>
                      </a:cubicBezTo>
                      <a:cubicBezTo>
                        <a:pt x="1639" y="4852"/>
                        <a:pt x="2644" y="5185"/>
                        <a:pt x="3750" y="5185"/>
                      </a:cubicBezTo>
                      <a:cubicBezTo>
                        <a:pt x="3976" y="5185"/>
                        <a:pt x="4206" y="5171"/>
                        <a:pt x="4437" y="5143"/>
                      </a:cubicBezTo>
                      <a:cubicBezTo>
                        <a:pt x="4704" y="4910"/>
                        <a:pt x="5171" y="4443"/>
                        <a:pt x="5505" y="3742"/>
                      </a:cubicBezTo>
                      <a:cubicBezTo>
                        <a:pt x="5905" y="2975"/>
                        <a:pt x="6205" y="1874"/>
                        <a:pt x="6072" y="473"/>
                      </a:cubicBezTo>
                      <a:cubicBezTo>
                        <a:pt x="5738" y="273"/>
                        <a:pt x="5071" y="39"/>
                        <a:pt x="3970" y="6"/>
                      </a:cubicBezTo>
                      <a:cubicBezTo>
                        <a:pt x="3900" y="2"/>
                        <a:pt x="3829" y="0"/>
                        <a:pt x="3757" y="0"/>
                      </a:cubicBezTo>
                      <a:close/>
                    </a:path>
                  </a:pathLst>
                </a:custGeom>
                <a:solidFill>
                  <a:srgbClr val="C1E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1"/>
                <p:cNvSpPr/>
                <p:nvPr/>
              </p:nvSpPr>
              <p:spPr>
                <a:xfrm>
                  <a:off x="4550100" y="2364625"/>
                  <a:ext cx="137600" cy="102000"/>
                </a:xfrm>
                <a:custGeom>
                  <a:avLst/>
                  <a:gdLst/>
                  <a:ahLst/>
                  <a:cxnLst/>
                  <a:rect l="l" t="t" r="r" b="b"/>
                  <a:pathLst>
                    <a:path w="5504" h="4080" extrusionOk="0">
                      <a:moveTo>
                        <a:pt x="200" y="1"/>
                      </a:moveTo>
                      <a:lnTo>
                        <a:pt x="200" y="1"/>
                      </a:lnTo>
                      <a:cubicBezTo>
                        <a:pt x="200" y="1"/>
                        <a:pt x="0" y="2203"/>
                        <a:pt x="1001" y="3136"/>
                      </a:cubicBezTo>
                      <a:cubicBezTo>
                        <a:pt x="1638" y="3746"/>
                        <a:pt x="2643" y="4079"/>
                        <a:pt x="3749" y="4079"/>
                      </a:cubicBezTo>
                      <a:cubicBezTo>
                        <a:pt x="3975" y="4079"/>
                        <a:pt x="4205" y="4065"/>
                        <a:pt x="4436" y="4037"/>
                      </a:cubicBezTo>
                      <a:cubicBezTo>
                        <a:pt x="4703" y="3804"/>
                        <a:pt x="5170" y="3337"/>
                        <a:pt x="5504" y="2636"/>
                      </a:cubicBezTo>
                      <a:lnTo>
                        <a:pt x="5504" y="2636"/>
                      </a:lnTo>
                      <a:cubicBezTo>
                        <a:pt x="5106" y="2815"/>
                        <a:pt x="4518" y="3018"/>
                        <a:pt x="3839" y="3018"/>
                      </a:cubicBezTo>
                      <a:cubicBezTo>
                        <a:pt x="3380" y="3018"/>
                        <a:pt x="2880" y="2925"/>
                        <a:pt x="2368" y="2669"/>
                      </a:cubicBezTo>
                      <a:cubicBezTo>
                        <a:pt x="501" y="1669"/>
                        <a:pt x="200" y="1"/>
                        <a:pt x="200" y="1"/>
                      </a:cubicBezTo>
                      <a:close/>
                    </a:path>
                  </a:pathLst>
                </a:custGeom>
                <a:solidFill>
                  <a:srgbClr val="A7D2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51"/>
                <p:cNvSpPr/>
                <p:nvPr/>
              </p:nvSpPr>
              <p:spPr>
                <a:xfrm>
                  <a:off x="4464200" y="2267900"/>
                  <a:ext cx="256875" cy="246025"/>
                </a:xfrm>
                <a:custGeom>
                  <a:avLst/>
                  <a:gdLst/>
                  <a:ahLst/>
                  <a:cxnLst/>
                  <a:rect l="l" t="t" r="r" b="b"/>
                  <a:pathLst>
                    <a:path w="10275" h="9841" fill="none" extrusionOk="0">
                      <a:moveTo>
                        <a:pt x="8773" y="0"/>
                      </a:moveTo>
                      <a:cubicBezTo>
                        <a:pt x="8773" y="0"/>
                        <a:pt x="10274" y="3837"/>
                        <a:pt x="8940" y="6605"/>
                      </a:cubicBezTo>
                      <a:cubicBezTo>
                        <a:pt x="7639" y="9374"/>
                        <a:pt x="1735" y="9841"/>
                        <a:pt x="667" y="5838"/>
                      </a:cubicBezTo>
                      <a:lnTo>
                        <a:pt x="0" y="9474"/>
                      </a:ln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1"/>
                <p:cNvSpPr/>
                <p:nvPr/>
              </p:nvSpPr>
              <p:spPr>
                <a:xfrm>
                  <a:off x="4564275" y="2488900"/>
                  <a:ext cx="11700" cy="48375"/>
                </a:xfrm>
                <a:custGeom>
                  <a:avLst/>
                  <a:gdLst/>
                  <a:ahLst/>
                  <a:cxnLst/>
                  <a:rect l="l" t="t" r="r" b="b"/>
                  <a:pathLst>
                    <a:path w="468" h="1935" fill="none" extrusionOk="0">
                      <a:moveTo>
                        <a:pt x="467" y="0"/>
                      </a:moveTo>
                      <a:lnTo>
                        <a:pt x="0" y="1935"/>
                      </a:ln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1"/>
                <p:cNvSpPr/>
                <p:nvPr/>
              </p:nvSpPr>
              <p:spPr>
                <a:xfrm>
                  <a:off x="4361625" y="2111950"/>
                  <a:ext cx="383625" cy="331925"/>
                </a:xfrm>
                <a:custGeom>
                  <a:avLst/>
                  <a:gdLst/>
                  <a:ahLst/>
                  <a:cxnLst/>
                  <a:rect l="l" t="t" r="r" b="b"/>
                  <a:pathLst>
                    <a:path w="15345" h="13277" fill="none" extrusionOk="0">
                      <a:moveTo>
                        <a:pt x="5404" y="8974"/>
                      </a:moveTo>
                      <a:cubicBezTo>
                        <a:pt x="5404" y="8974"/>
                        <a:pt x="7339" y="7873"/>
                        <a:pt x="6538" y="4537"/>
                      </a:cubicBezTo>
                      <a:cubicBezTo>
                        <a:pt x="6538" y="4537"/>
                        <a:pt x="7205" y="5238"/>
                        <a:pt x="7772" y="5171"/>
                      </a:cubicBezTo>
                      <a:cubicBezTo>
                        <a:pt x="8373" y="5104"/>
                        <a:pt x="8473" y="4504"/>
                        <a:pt x="8473" y="4504"/>
                      </a:cubicBezTo>
                      <a:cubicBezTo>
                        <a:pt x="8473" y="4504"/>
                        <a:pt x="9207" y="5471"/>
                        <a:pt x="9841" y="5405"/>
                      </a:cubicBezTo>
                      <a:cubicBezTo>
                        <a:pt x="10441" y="5338"/>
                        <a:pt x="10574" y="4737"/>
                        <a:pt x="10574" y="4737"/>
                      </a:cubicBezTo>
                      <a:cubicBezTo>
                        <a:pt x="10574" y="4737"/>
                        <a:pt x="12309" y="5638"/>
                        <a:pt x="13410" y="5271"/>
                      </a:cubicBezTo>
                      <a:cubicBezTo>
                        <a:pt x="14511" y="4904"/>
                        <a:pt x="15345" y="2669"/>
                        <a:pt x="13743" y="1335"/>
                      </a:cubicBezTo>
                      <a:cubicBezTo>
                        <a:pt x="12142" y="1"/>
                        <a:pt x="10107" y="1202"/>
                        <a:pt x="10107" y="1202"/>
                      </a:cubicBezTo>
                      <a:cubicBezTo>
                        <a:pt x="10107" y="1202"/>
                        <a:pt x="7406" y="501"/>
                        <a:pt x="5037" y="968"/>
                      </a:cubicBezTo>
                      <a:cubicBezTo>
                        <a:pt x="2669" y="1468"/>
                        <a:pt x="1501" y="2603"/>
                        <a:pt x="1101" y="3703"/>
                      </a:cubicBezTo>
                      <a:cubicBezTo>
                        <a:pt x="667" y="4804"/>
                        <a:pt x="834" y="5304"/>
                        <a:pt x="834" y="5304"/>
                      </a:cubicBezTo>
                      <a:cubicBezTo>
                        <a:pt x="834" y="5304"/>
                        <a:pt x="0" y="6138"/>
                        <a:pt x="334" y="8407"/>
                      </a:cubicBezTo>
                      <a:cubicBezTo>
                        <a:pt x="901" y="12076"/>
                        <a:pt x="4503" y="13277"/>
                        <a:pt x="4503" y="13277"/>
                      </a:cubicBez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1"/>
                <p:cNvSpPr/>
                <p:nvPr/>
              </p:nvSpPr>
              <p:spPr>
                <a:xfrm>
                  <a:off x="4354125" y="2490550"/>
                  <a:ext cx="112600" cy="55900"/>
                </a:xfrm>
                <a:custGeom>
                  <a:avLst/>
                  <a:gdLst/>
                  <a:ahLst/>
                  <a:cxnLst/>
                  <a:rect l="l" t="t" r="r" b="b"/>
                  <a:pathLst>
                    <a:path w="4504" h="2236" fill="none" extrusionOk="0">
                      <a:moveTo>
                        <a:pt x="0" y="2236"/>
                      </a:moveTo>
                      <a:cubicBezTo>
                        <a:pt x="0" y="2236"/>
                        <a:pt x="2235" y="401"/>
                        <a:pt x="4503" y="1"/>
                      </a:cubicBez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1"/>
                <p:cNvSpPr/>
                <p:nvPr/>
              </p:nvSpPr>
              <p:spPr>
                <a:xfrm>
                  <a:off x="4620975" y="2524750"/>
                  <a:ext cx="80075" cy="526225"/>
                </a:xfrm>
                <a:custGeom>
                  <a:avLst/>
                  <a:gdLst/>
                  <a:ahLst/>
                  <a:cxnLst/>
                  <a:rect l="l" t="t" r="r" b="b"/>
                  <a:pathLst>
                    <a:path w="3203" h="21049" fill="none" extrusionOk="0">
                      <a:moveTo>
                        <a:pt x="0" y="0"/>
                      </a:moveTo>
                      <a:cubicBezTo>
                        <a:pt x="0" y="0"/>
                        <a:pt x="3203" y="3703"/>
                        <a:pt x="3002" y="7773"/>
                      </a:cubicBezTo>
                      <a:cubicBezTo>
                        <a:pt x="2769" y="11842"/>
                        <a:pt x="1501" y="17413"/>
                        <a:pt x="1501" y="17413"/>
                      </a:cubicBezTo>
                      <a:lnTo>
                        <a:pt x="1501" y="21049"/>
                      </a:ln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51"/>
                <p:cNvSpPr/>
                <p:nvPr/>
              </p:nvSpPr>
              <p:spPr>
                <a:xfrm>
                  <a:off x="4498375" y="3034275"/>
                  <a:ext cx="27550" cy="24225"/>
                </a:xfrm>
                <a:custGeom>
                  <a:avLst/>
                  <a:gdLst/>
                  <a:ahLst/>
                  <a:cxnLst/>
                  <a:rect l="l" t="t" r="r" b="b"/>
                  <a:pathLst>
                    <a:path w="1102" h="969" fill="none" extrusionOk="0">
                      <a:moveTo>
                        <a:pt x="1102" y="1"/>
                      </a:moveTo>
                      <a:lnTo>
                        <a:pt x="1" y="968"/>
                      </a:ln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51"/>
                <p:cNvSpPr/>
                <p:nvPr/>
              </p:nvSpPr>
              <p:spPr>
                <a:xfrm>
                  <a:off x="4658500" y="2960050"/>
                  <a:ext cx="113425" cy="62575"/>
                </a:xfrm>
                <a:custGeom>
                  <a:avLst/>
                  <a:gdLst/>
                  <a:ahLst/>
                  <a:cxnLst/>
                  <a:rect l="l" t="t" r="r" b="b"/>
                  <a:pathLst>
                    <a:path w="4537" h="2503" fill="none" extrusionOk="0">
                      <a:moveTo>
                        <a:pt x="0" y="1"/>
                      </a:moveTo>
                      <a:cubicBezTo>
                        <a:pt x="0" y="1"/>
                        <a:pt x="1735" y="2069"/>
                        <a:pt x="4537" y="2503"/>
                      </a:cubicBez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51"/>
                <p:cNvSpPr/>
                <p:nvPr/>
              </p:nvSpPr>
              <p:spPr>
                <a:xfrm>
                  <a:off x="4727725" y="2890000"/>
                  <a:ext cx="37550" cy="31725"/>
                </a:xfrm>
                <a:custGeom>
                  <a:avLst/>
                  <a:gdLst/>
                  <a:ahLst/>
                  <a:cxnLst/>
                  <a:rect l="l" t="t" r="r" b="b"/>
                  <a:pathLst>
                    <a:path w="1502" h="1269" fill="none" extrusionOk="0">
                      <a:moveTo>
                        <a:pt x="0" y="1269"/>
                      </a:moveTo>
                      <a:lnTo>
                        <a:pt x="1501" y="1"/>
                      </a:ln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51"/>
                <p:cNvSpPr/>
                <p:nvPr/>
              </p:nvSpPr>
              <p:spPr>
                <a:xfrm>
                  <a:off x="4073075" y="3166875"/>
                  <a:ext cx="505400" cy="587950"/>
                </a:xfrm>
                <a:custGeom>
                  <a:avLst/>
                  <a:gdLst/>
                  <a:ahLst/>
                  <a:cxnLst/>
                  <a:rect l="l" t="t" r="r" b="b"/>
                  <a:pathLst>
                    <a:path w="20216" h="23518" fill="none" extrusionOk="0">
                      <a:moveTo>
                        <a:pt x="3370" y="1"/>
                      </a:moveTo>
                      <a:cubicBezTo>
                        <a:pt x="3370" y="1"/>
                        <a:pt x="1" y="10308"/>
                        <a:pt x="6672" y="16446"/>
                      </a:cubicBezTo>
                      <a:cubicBezTo>
                        <a:pt x="13310" y="22583"/>
                        <a:pt x="20215" y="23517"/>
                        <a:pt x="20215" y="23517"/>
                      </a:cubicBez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1"/>
                <p:cNvSpPr/>
                <p:nvPr/>
              </p:nvSpPr>
              <p:spPr>
                <a:xfrm>
                  <a:off x="4418325" y="3708925"/>
                  <a:ext cx="306075" cy="542075"/>
                </a:xfrm>
                <a:custGeom>
                  <a:avLst/>
                  <a:gdLst/>
                  <a:ahLst/>
                  <a:cxnLst/>
                  <a:rect l="l" t="t" r="r" b="b"/>
                  <a:pathLst>
                    <a:path w="12243" h="21683" fill="none" extrusionOk="0">
                      <a:moveTo>
                        <a:pt x="8840" y="1"/>
                      </a:moveTo>
                      <a:cubicBezTo>
                        <a:pt x="8273" y="301"/>
                        <a:pt x="5037" y="2136"/>
                        <a:pt x="3203" y="6272"/>
                      </a:cubicBezTo>
                      <a:cubicBezTo>
                        <a:pt x="1301" y="10608"/>
                        <a:pt x="1" y="18514"/>
                        <a:pt x="1" y="18514"/>
                      </a:cubicBezTo>
                      <a:lnTo>
                        <a:pt x="8940" y="21683"/>
                      </a:lnTo>
                      <a:lnTo>
                        <a:pt x="12243" y="13644"/>
                      </a:ln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1"/>
                <p:cNvSpPr/>
                <p:nvPr/>
              </p:nvSpPr>
              <p:spPr>
                <a:xfrm>
                  <a:off x="4512550" y="3236925"/>
                  <a:ext cx="220200" cy="233525"/>
                </a:xfrm>
                <a:custGeom>
                  <a:avLst/>
                  <a:gdLst/>
                  <a:ahLst/>
                  <a:cxnLst/>
                  <a:rect l="l" t="t" r="r" b="b"/>
                  <a:pathLst>
                    <a:path w="8808" h="9341" fill="none" extrusionOk="0">
                      <a:moveTo>
                        <a:pt x="1" y="1"/>
                      </a:moveTo>
                      <a:lnTo>
                        <a:pt x="8807" y="9341"/>
                      </a:ln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1"/>
                <p:cNvSpPr/>
                <p:nvPr/>
              </p:nvSpPr>
              <p:spPr>
                <a:xfrm>
                  <a:off x="4602625" y="2346300"/>
                  <a:ext cx="75900" cy="13350"/>
                </a:xfrm>
                <a:custGeom>
                  <a:avLst/>
                  <a:gdLst/>
                  <a:ahLst/>
                  <a:cxnLst/>
                  <a:rect l="l" t="t" r="r" b="b"/>
                  <a:pathLst>
                    <a:path w="3036" h="534" fill="none" extrusionOk="0">
                      <a:moveTo>
                        <a:pt x="0" y="534"/>
                      </a:moveTo>
                      <a:cubicBezTo>
                        <a:pt x="0" y="534"/>
                        <a:pt x="1135" y="0"/>
                        <a:pt x="3036" y="300"/>
                      </a:cubicBez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51"/>
                <p:cNvSpPr/>
                <p:nvPr/>
              </p:nvSpPr>
              <p:spPr>
                <a:xfrm>
                  <a:off x="4179000" y="3524625"/>
                  <a:ext cx="98425" cy="261050"/>
                </a:xfrm>
                <a:custGeom>
                  <a:avLst/>
                  <a:gdLst/>
                  <a:ahLst/>
                  <a:cxnLst/>
                  <a:rect l="l" t="t" r="r" b="b"/>
                  <a:pathLst>
                    <a:path w="3937" h="10442" fill="none" extrusionOk="0">
                      <a:moveTo>
                        <a:pt x="500" y="1"/>
                      </a:moveTo>
                      <a:lnTo>
                        <a:pt x="0" y="7706"/>
                      </a:lnTo>
                      <a:lnTo>
                        <a:pt x="3936" y="10442"/>
                      </a:lnTo>
                    </a:path>
                  </a:pathLst>
                </a:custGeom>
                <a:no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51"/>
                <p:cNvSpPr/>
                <p:nvPr/>
              </p:nvSpPr>
              <p:spPr>
                <a:xfrm>
                  <a:off x="3891275" y="3733125"/>
                  <a:ext cx="602125" cy="404475"/>
                </a:xfrm>
                <a:custGeom>
                  <a:avLst/>
                  <a:gdLst/>
                  <a:ahLst/>
                  <a:cxnLst/>
                  <a:rect l="l" t="t" r="r" b="b"/>
                  <a:pathLst>
                    <a:path w="24085" h="16179" fill="none" extrusionOk="0">
                      <a:moveTo>
                        <a:pt x="1" y="10908"/>
                      </a:moveTo>
                      <a:lnTo>
                        <a:pt x="5405" y="16178"/>
                      </a:lnTo>
                      <a:cubicBezTo>
                        <a:pt x="5405" y="16178"/>
                        <a:pt x="16880" y="9407"/>
                        <a:pt x="19915" y="6171"/>
                      </a:cubicBezTo>
                      <a:cubicBezTo>
                        <a:pt x="22951" y="2936"/>
                        <a:pt x="24085" y="0"/>
                        <a:pt x="24085" y="0"/>
                      </a:cubicBezTo>
                    </a:path>
                  </a:pathLst>
                </a:custGeom>
                <a:no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1"/>
                <p:cNvSpPr/>
                <p:nvPr/>
              </p:nvSpPr>
              <p:spPr>
                <a:xfrm>
                  <a:off x="4401650" y="4183425"/>
                  <a:ext cx="184325" cy="236050"/>
                </a:xfrm>
                <a:custGeom>
                  <a:avLst/>
                  <a:gdLst/>
                  <a:ahLst/>
                  <a:cxnLst/>
                  <a:rect l="l" t="t" r="r" b="b"/>
                  <a:pathLst>
                    <a:path w="7373" h="9442" fill="none" extrusionOk="0">
                      <a:moveTo>
                        <a:pt x="2069" y="1"/>
                      </a:moveTo>
                      <a:lnTo>
                        <a:pt x="701" y="6005"/>
                      </a:lnTo>
                      <a:lnTo>
                        <a:pt x="0" y="7640"/>
                      </a:lnTo>
                      <a:cubicBezTo>
                        <a:pt x="0" y="7640"/>
                        <a:pt x="868" y="9208"/>
                        <a:pt x="3103" y="9341"/>
                      </a:cubicBezTo>
                      <a:cubicBezTo>
                        <a:pt x="5371" y="9441"/>
                        <a:pt x="6605" y="8841"/>
                        <a:pt x="6605" y="8841"/>
                      </a:cubicBezTo>
                      <a:lnTo>
                        <a:pt x="5704" y="6472"/>
                      </a:lnTo>
                      <a:lnTo>
                        <a:pt x="7372" y="2102"/>
                      </a:lnTo>
                    </a:path>
                  </a:pathLst>
                </a:custGeom>
                <a:no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1"/>
                <p:cNvSpPr/>
                <p:nvPr/>
              </p:nvSpPr>
              <p:spPr>
                <a:xfrm>
                  <a:off x="2277625" y="3536300"/>
                  <a:ext cx="417000" cy="78425"/>
                </a:xfrm>
                <a:custGeom>
                  <a:avLst/>
                  <a:gdLst/>
                  <a:ahLst/>
                  <a:cxnLst/>
                  <a:rect l="l" t="t" r="r" b="b"/>
                  <a:pathLst>
                    <a:path w="16680" h="3137" extrusionOk="0">
                      <a:moveTo>
                        <a:pt x="1" y="1"/>
                      </a:moveTo>
                      <a:lnTo>
                        <a:pt x="368" y="901"/>
                      </a:lnTo>
                      <a:lnTo>
                        <a:pt x="15979" y="3136"/>
                      </a:lnTo>
                      <a:lnTo>
                        <a:pt x="16679" y="1769"/>
                      </a:lnTo>
                      <a:lnTo>
                        <a:pt x="1" y="1"/>
                      </a:lnTo>
                      <a:close/>
                    </a:path>
                  </a:pathLst>
                </a:custGeom>
                <a:solidFill>
                  <a:srgbClr val="FFFFFF"/>
                </a:solid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1"/>
                <p:cNvSpPr/>
                <p:nvPr/>
              </p:nvSpPr>
              <p:spPr>
                <a:xfrm>
                  <a:off x="2928925" y="3795650"/>
                  <a:ext cx="181825" cy="87250"/>
                </a:xfrm>
                <a:custGeom>
                  <a:avLst/>
                  <a:gdLst/>
                  <a:ahLst/>
                  <a:cxnLst/>
                  <a:rect l="l" t="t" r="r" b="b"/>
                  <a:pathLst>
                    <a:path w="7273" h="3490" extrusionOk="0">
                      <a:moveTo>
                        <a:pt x="101" y="1"/>
                      </a:moveTo>
                      <a:lnTo>
                        <a:pt x="101" y="668"/>
                      </a:lnTo>
                      <a:cubicBezTo>
                        <a:pt x="101" y="668"/>
                        <a:pt x="1" y="968"/>
                        <a:pt x="234" y="1469"/>
                      </a:cubicBezTo>
                      <a:cubicBezTo>
                        <a:pt x="434" y="1969"/>
                        <a:pt x="901" y="2269"/>
                        <a:pt x="901" y="2269"/>
                      </a:cubicBezTo>
                      <a:cubicBezTo>
                        <a:pt x="901" y="2269"/>
                        <a:pt x="935" y="3036"/>
                        <a:pt x="2002" y="3337"/>
                      </a:cubicBezTo>
                      <a:cubicBezTo>
                        <a:pt x="2420" y="3454"/>
                        <a:pt x="3032" y="3490"/>
                        <a:pt x="3622" y="3490"/>
                      </a:cubicBezTo>
                      <a:cubicBezTo>
                        <a:pt x="4539" y="3490"/>
                        <a:pt x="5405" y="3403"/>
                        <a:pt x="5405" y="3403"/>
                      </a:cubicBezTo>
                      <a:lnTo>
                        <a:pt x="7273" y="3170"/>
                      </a:lnTo>
                      <a:lnTo>
                        <a:pt x="6605" y="1102"/>
                      </a:lnTo>
                      <a:lnTo>
                        <a:pt x="101" y="1"/>
                      </a:lnTo>
                      <a:close/>
                    </a:path>
                  </a:pathLst>
                </a:custGeom>
                <a:solidFill>
                  <a:srgbClr val="FFB592"/>
                </a:solid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1"/>
                <p:cNvSpPr/>
                <p:nvPr/>
              </p:nvSpPr>
              <p:spPr>
                <a:xfrm>
                  <a:off x="3206625" y="4959000"/>
                  <a:ext cx="419500" cy="131500"/>
                </a:xfrm>
                <a:custGeom>
                  <a:avLst/>
                  <a:gdLst/>
                  <a:ahLst/>
                  <a:cxnLst/>
                  <a:rect l="l" t="t" r="r" b="b"/>
                  <a:pathLst>
                    <a:path w="16780" h="5260" extrusionOk="0">
                      <a:moveTo>
                        <a:pt x="9908" y="0"/>
                      </a:moveTo>
                      <a:lnTo>
                        <a:pt x="9908" y="34"/>
                      </a:lnTo>
                      <a:cubicBezTo>
                        <a:pt x="9908" y="34"/>
                        <a:pt x="1" y="3436"/>
                        <a:pt x="1769" y="5037"/>
                      </a:cubicBezTo>
                      <a:cubicBezTo>
                        <a:pt x="1946" y="5204"/>
                        <a:pt x="3585" y="5260"/>
                        <a:pt x="5690" y="5260"/>
                      </a:cubicBezTo>
                      <a:cubicBezTo>
                        <a:pt x="9900" y="5260"/>
                        <a:pt x="15979" y="5037"/>
                        <a:pt x="15979" y="5037"/>
                      </a:cubicBezTo>
                      <a:cubicBezTo>
                        <a:pt x="16779" y="4070"/>
                        <a:pt x="15178" y="0"/>
                        <a:pt x="15178" y="0"/>
                      </a:cubicBezTo>
                      <a:close/>
                    </a:path>
                  </a:pathLst>
                </a:custGeom>
                <a:solidFill>
                  <a:schemeClr val="dk1"/>
                </a:solid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1"/>
                <p:cNvSpPr/>
                <p:nvPr/>
              </p:nvSpPr>
              <p:spPr>
                <a:xfrm>
                  <a:off x="3833750" y="3663825"/>
                  <a:ext cx="774725" cy="1259325"/>
                </a:xfrm>
                <a:custGeom>
                  <a:avLst/>
                  <a:gdLst/>
                  <a:ahLst/>
                  <a:cxnLst/>
                  <a:rect l="l" t="t" r="r" b="b"/>
                  <a:pathLst>
                    <a:path w="30989" h="50373" extrusionOk="0">
                      <a:moveTo>
                        <a:pt x="20775" y="0"/>
                      </a:moveTo>
                      <a:cubicBezTo>
                        <a:pt x="14969" y="0"/>
                        <a:pt x="0" y="8443"/>
                        <a:pt x="0" y="8443"/>
                      </a:cubicBezTo>
                      <a:cubicBezTo>
                        <a:pt x="0" y="8443"/>
                        <a:pt x="34" y="14280"/>
                        <a:pt x="1101" y="21119"/>
                      </a:cubicBezTo>
                      <a:cubicBezTo>
                        <a:pt x="1701" y="24888"/>
                        <a:pt x="2602" y="28957"/>
                        <a:pt x="4003" y="32493"/>
                      </a:cubicBezTo>
                      <a:cubicBezTo>
                        <a:pt x="7939" y="42534"/>
                        <a:pt x="22883" y="50373"/>
                        <a:pt x="22883" y="50373"/>
                      </a:cubicBezTo>
                      <a:lnTo>
                        <a:pt x="25085" y="48371"/>
                      </a:lnTo>
                      <a:lnTo>
                        <a:pt x="30989" y="43034"/>
                      </a:lnTo>
                      <a:lnTo>
                        <a:pt x="16946" y="26956"/>
                      </a:lnTo>
                      <a:cubicBezTo>
                        <a:pt x="16946" y="26956"/>
                        <a:pt x="21916" y="19251"/>
                        <a:pt x="23484" y="11111"/>
                      </a:cubicBezTo>
                      <a:cubicBezTo>
                        <a:pt x="23851" y="9010"/>
                        <a:pt x="24051" y="6908"/>
                        <a:pt x="23851" y="4874"/>
                      </a:cubicBezTo>
                      <a:cubicBezTo>
                        <a:pt x="23717" y="3539"/>
                        <a:pt x="23417" y="2238"/>
                        <a:pt x="22917" y="1004"/>
                      </a:cubicBezTo>
                      <a:cubicBezTo>
                        <a:pt x="22632" y="298"/>
                        <a:pt x="21865" y="0"/>
                        <a:pt x="207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1"/>
                <p:cNvSpPr/>
                <p:nvPr/>
              </p:nvSpPr>
              <p:spPr>
                <a:xfrm>
                  <a:off x="3080700" y="3171875"/>
                  <a:ext cx="546250" cy="877325"/>
                </a:xfrm>
                <a:custGeom>
                  <a:avLst/>
                  <a:gdLst/>
                  <a:ahLst/>
                  <a:cxnLst/>
                  <a:rect l="l" t="t" r="r" b="b"/>
                  <a:pathLst>
                    <a:path w="21850" h="35093" extrusionOk="0">
                      <a:moveTo>
                        <a:pt x="19882" y="1"/>
                      </a:moveTo>
                      <a:lnTo>
                        <a:pt x="19214" y="1835"/>
                      </a:lnTo>
                      <a:lnTo>
                        <a:pt x="16779" y="8473"/>
                      </a:lnTo>
                      <a:lnTo>
                        <a:pt x="12376" y="20515"/>
                      </a:lnTo>
                      <a:lnTo>
                        <a:pt x="1" y="24685"/>
                      </a:lnTo>
                      <a:lnTo>
                        <a:pt x="2736" y="32791"/>
                      </a:lnTo>
                      <a:lnTo>
                        <a:pt x="3537" y="35092"/>
                      </a:lnTo>
                      <a:cubicBezTo>
                        <a:pt x="3537" y="35092"/>
                        <a:pt x="16346" y="33525"/>
                        <a:pt x="19281" y="27520"/>
                      </a:cubicBezTo>
                      <a:cubicBezTo>
                        <a:pt x="21850" y="22217"/>
                        <a:pt x="20382" y="4971"/>
                        <a:pt x="19982" y="868"/>
                      </a:cubicBezTo>
                      <a:cubicBezTo>
                        <a:pt x="19915" y="301"/>
                        <a:pt x="19882" y="1"/>
                        <a:pt x="19882"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1"/>
                <p:cNvSpPr/>
                <p:nvPr/>
              </p:nvSpPr>
              <p:spPr>
                <a:xfrm>
                  <a:off x="3560225" y="3038650"/>
                  <a:ext cx="682175" cy="796225"/>
                </a:xfrm>
                <a:custGeom>
                  <a:avLst/>
                  <a:gdLst/>
                  <a:ahLst/>
                  <a:cxnLst/>
                  <a:rect l="l" t="t" r="r" b="b"/>
                  <a:pathLst>
                    <a:path w="27287" h="31849" extrusionOk="0">
                      <a:moveTo>
                        <a:pt x="8309" y="1"/>
                      </a:moveTo>
                      <a:cubicBezTo>
                        <a:pt x="7959" y="1"/>
                        <a:pt x="7666" y="13"/>
                        <a:pt x="7439" y="26"/>
                      </a:cubicBezTo>
                      <a:cubicBezTo>
                        <a:pt x="7138" y="59"/>
                        <a:pt x="6972" y="93"/>
                        <a:pt x="6972" y="93"/>
                      </a:cubicBezTo>
                      <a:lnTo>
                        <a:pt x="3903" y="1794"/>
                      </a:lnTo>
                      <a:cubicBezTo>
                        <a:pt x="3903" y="1794"/>
                        <a:pt x="1534" y="3462"/>
                        <a:pt x="701" y="8765"/>
                      </a:cubicBezTo>
                      <a:cubicBezTo>
                        <a:pt x="0" y="13402"/>
                        <a:pt x="4370" y="24310"/>
                        <a:pt x="8106" y="29781"/>
                      </a:cubicBezTo>
                      <a:cubicBezTo>
                        <a:pt x="8673" y="30581"/>
                        <a:pt x="9207" y="31315"/>
                        <a:pt x="9740" y="31849"/>
                      </a:cubicBezTo>
                      <a:lnTo>
                        <a:pt x="23050" y="23943"/>
                      </a:lnTo>
                      <a:lnTo>
                        <a:pt x="27286" y="21441"/>
                      </a:lnTo>
                      <a:cubicBezTo>
                        <a:pt x="27286" y="21441"/>
                        <a:pt x="21482" y="7798"/>
                        <a:pt x="17012" y="3495"/>
                      </a:cubicBezTo>
                      <a:cubicBezTo>
                        <a:pt x="14811" y="1360"/>
                        <a:pt x="12376" y="493"/>
                        <a:pt x="10441" y="159"/>
                      </a:cubicBezTo>
                      <a:cubicBezTo>
                        <a:pt x="9611" y="35"/>
                        <a:pt x="8884" y="1"/>
                        <a:pt x="8309" y="1"/>
                      </a:cubicBezTo>
                      <a:close/>
                    </a:path>
                  </a:pathLst>
                </a:custGeom>
                <a:solidFill>
                  <a:srgbClr val="C1E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1"/>
                <p:cNvSpPr/>
                <p:nvPr/>
              </p:nvSpPr>
              <p:spPr>
                <a:xfrm>
                  <a:off x="3620250" y="2989250"/>
                  <a:ext cx="122625" cy="136800"/>
                </a:xfrm>
                <a:custGeom>
                  <a:avLst/>
                  <a:gdLst/>
                  <a:ahLst/>
                  <a:cxnLst/>
                  <a:rect l="l" t="t" r="r" b="b"/>
                  <a:pathLst>
                    <a:path w="4905" h="5472" extrusionOk="0">
                      <a:moveTo>
                        <a:pt x="3003" y="0"/>
                      </a:moveTo>
                      <a:lnTo>
                        <a:pt x="1" y="3103"/>
                      </a:lnTo>
                      <a:lnTo>
                        <a:pt x="1535" y="4670"/>
                      </a:lnTo>
                      <a:lnTo>
                        <a:pt x="2302" y="5471"/>
                      </a:lnTo>
                      <a:lnTo>
                        <a:pt x="4904" y="2502"/>
                      </a:lnTo>
                      <a:lnTo>
                        <a:pt x="3570" y="734"/>
                      </a:lnTo>
                      <a:lnTo>
                        <a:pt x="3003" y="0"/>
                      </a:lnTo>
                      <a:close/>
                    </a:path>
                  </a:pathLst>
                </a:custGeom>
                <a:solidFill>
                  <a:srgbClr val="FFB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1"/>
                <p:cNvSpPr/>
                <p:nvPr/>
              </p:nvSpPr>
              <p:spPr>
                <a:xfrm>
                  <a:off x="3726175" y="3038650"/>
                  <a:ext cx="460350" cy="796225"/>
                </a:xfrm>
                <a:custGeom>
                  <a:avLst/>
                  <a:gdLst/>
                  <a:ahLst/>
                  <a:cxnLst/>
                  <a:rect l="l" t="t" r="r" b="b"/>
                  <a:pathLst>
                    <a:path w="18414" h="31849" extrusionOk="0">
                      <a:moveTo>
                        <a:pt x="1671" y="1"/>
                      </a:moveTo>
                      <a:cubicBezTo>
                        <a:pt x="1321" y="1"/>
                        <a:pt x="1028" y="13"/>
                        <a:pt x="801" y="26"/>
                      </a:cubicBezTo>
                      <a:lnTo>
                        <a:pt x="0" y="1260"/>
                      </a:lnTo>
                      <a:cubicBezTo>
                        <a:pt x="0" y="1260"/>
                        <a:pt x="4170" y="15804"/>
                        <a:pt x="3403" y="22876"/>
                      </a:cubicBezTo>
                      <a:cubicBezTo>
                        <a:pt x="3036" y="26645"/>
                        <a:pt x="2168" y="28680"/>
                        <a:pt x="1468" y="29781"/>
                      </a:cubicBezTo>
                      <a:cubicBezTo>
                        <a:pt x="2035" y="30581"/>
                        <a:pt x="2569" y="31315"/>
                        <a:pt x="3102" y="31849"/>
                      </a:cubicBezTo>
                      <a:lnTo>
                        <a:pt x="16412" y="23943"/>
                      </a:lnTo>
                      <a:lnTo>
                        <a:pt x="18413" y="22375"/>
                      </a:lnTo>
                      <a:lnTo>
                        <a:pt x="3803" y="159"/>
                      </a:lnTo>
                      <a:cubicBezTo>
                        <a:pt x="2973" y="35"/>
                        <a:pt x="2246" y="1"/>
                        <a:pt x="1671" y="1"/>
                      </a:cubicBezTo>
                      <a:close/>
                    </a:path>
                  </a:pathLst>
                </a:custGeom>
                <a:solidFill>
                  <a:srgbClr val="A7D2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51"/>
                <p:cNvSpPr/>
                <p:nvPr/>
              </p:nvSpPr>
              <p:spPr>
                <a:xfrm>
                  <a:off x="3444300" y="2761575"/>
                  <a:ext cx="282725" cy="322425"/>
                </a:xfrm>
                <a:custGeom>
                  <a:avLst/>
                  <a:gdLst/>
                  <a:ahLst/>
                  <a:cxnLst/>
                  <a:rect l="l" t="t" r="r" b="b"/>
                  <a:pathLst>
                    <a:path w="11309" h="12897" extrusionOk="0">
                      <a:moveTo>
                        <a:pt x="4470" y="1"/>
                      </a:moveTo>
                      <a:cubicBezTo>
                        <a:pt x="1835" y="1"/>
                        <a:pt x="167" y="3036"/>
                        <a:pt x="134" y="6672"/>
                      </a:cubicBezTo>
                      <a:cubicBezTo>
                        <a:pt x="134" y="6672"/>
                        <a:pt x="0" y="10142"/>
                        <a:pt x="1935" y="11909"/>
                      </a:cubicBezTo>
                      <a:cubicBezTo>
                        <a:pt x="2668" y="12592"/>
                        <a:pt x="3742" y="12896"/>
                        <a:pt x="4864" y="12896"/>
                      </a:cubicBezTo>
                      <a:cubicBezTo>
                        <a:pt x="6701" y="12896"/>
                        <a:pt x="8666" y="12080"/>
                        <a:pt x="9474" y="10775"/>
                      </a:cubicBezTo>
                      <a:cubicBezTo>
                        <a:pt x="10775" y="8674"/>
                        <a:pt x="11308" y="2569"/>
                        <a:pt x="11308" y="2569"/>
                      </a:cubicBezTo>
                      <a:cubicBezTo>
                        <a:pt x="11308" y="2569"/>
                        <a:pt x="7139" y="1"/>
                        <a:pt x="4470" y="1"/>
                      </a:cubicBezTo>
                      <a:close/>
                    </a:path>
                  </a:pathLst>
                </a:custGeom>
                <a:solidFill>
                  <a:srgbClr val="FFB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51"/>
                <p:cNvSpPr/>
                <p:nvPr/>
              </p:nvSpPr>
              <p:spPr>
                <a:xfrm>
                  <a:off x="3677800" y="2894575"/>
                  <a:ext cx="95100" cy="103000"/>
                </a:xfrm>
                <a:custGeom>
                  <a:avLst/>
                  <a:gdLst/>
                  <a:ahLst/>
                  <a:cxnLst/>
                  <a:rect l="l" t="t" r="r" b="b"/>
                  <a:pathLst>
                    <a:path w="3804" h="4120" extrusionOk="0">
                      <a:moveTo>
                        <a:pt x="2194" y="0"/>
                      </a:moveTo>
                      <a:cubicBezTo>
                        <a:pt x="1499" y="0"/>
                        <a:pt x="968" y="552"/>
                        <a:pt x="968" y="552"/>
                      </a:cubicBezTo>
                      <a:lnTo>
                        <a:pt x="0" y="3954"/>
                      </a:lnTo>
                      <a:cubicBezTo>
                        <a:pt x="0" y="3954"/>
                        <a:pt x="389" y="4119"/>
                        <a:pt x="904" y="4119"/>
                      </a:cubicBezTo>
                      <a:cubicBezTo>
                        <a:pt x="1343" y="4119"/>
                        <a:pt x="1875" y="3999"/>
                        <a:pt x="2335" y="3554"/>
                      </a:cubicBezTo>
                      <a:cubicBezTo>
                        <a:pt x="3369" y="2587"/>
                        <a:pt x="3803" y="652"/>
                        <a:pt x="2802" y="152"/>
                      </a:cubicBezTo>
                      <a:cubicBezTo>
                        <a:pt x="2592" y="43"/>
                        <a:pt x="2387" y="0"/>
                        <a:pt x="2194" y="0"/>
                      </a:cubicBezTo>
                      <a:close/>
                    </a:path>
                  </a:pathLst>
                </a:custGeom>
                <a:solidFill>
                  <a:srgbClr val="FFB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51"/>
                <p:cNvSpPr/>
                <p:nvPr/>
              </p:nvSpPr>
              <p:spPr>
                <a:xfrm>
                  <a:off x="3466825" y="2858250"/>
                  <a:ext cx="55875" cy="92675"/>
                </a:xfrm>
                <a:custGeom>
                  <a:avLst/>
                  <a:gdLst/>
                  <a:ahLst/>
                  <a:cxnLst/>
                  <a:rect l="l" t="t" r="r" b="b"/>
                  <a:pathLst>
                    <a:path w="2235" h="3707" extrusionOk="0">
                      <a:moveTo>
                        <a:pt x="1960" y="0"/>
                      </a:moveTo>
                      <a:cubicBezTo>
                        <a:pt x="1866" y="0"/>
                        <a:pt x="1775" y="167"/>
                        <a:pt x="1735" y="370"/>
                      </a:cubicBezTo>
                      <a:lnTo>
                        <a:pt x="1134" y="2805"/>
                      </a:lnTo>
                      <a:cubicBezTo>
                        <a:pt x="1134" y="2805"/>
                        <a:pt x="778" y="2524"/>
                        <a:pt x="487" y="2524"/>
                      </a:cubicBezTo>
                      <a:cubicBezTo>
                        <a:pt x="390" y="2524"/>
                        <a:pt x="300" y="2555"/>
                        <a:pt x="234" y="2639"/>
                      </a:cubicBezTo>
                      <a:cubicBezTo>
                        <a:pt x="0" y="3006"/>
                        <a:pt x="767" y="3706"/>
                        <a:pt x="1501" y="3706"/>
                      </a:cubicBezTo>
                      <a:cubicBezTo>
                        <a:pt x="2235" y="3673"/>
                        <a:pt x="2235" y="704"/>
                        <a:pt x="2135" y="237"/>
                      </a:cubicBezTo>
                      <a:cubicBezTo>
                        <a:pt x="2083" y="68"/>
                        <a:pt x="2021" y="0"/>
                        <a:pt x="1960" y="0"/>
                      </a:cubicBezTo>
                      <a:close/>
                    </a:path>
                  </a:pathLst>
                </a:custGeom>
                <a:solidFill>
                  <a:srgbClr val="CE7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51"/>
                <p:cNvSpPr/>
                <p:nvPr/>
              </p:nvSpPr>
              <p:spPr>
                <a:xfrm>
                  <a:off x="3572025" y="2810800"/>
                  <a:ext cx="52425" cy="29575"/>
                </a:xfrm>
                <a:custGeom>
                  <a:avLst/>
                  <a:gdLst/>
                  <a:ahLst/>
                  <a:cxnLst/>
                  <a:rect l="l" t="t" r="r" b="b"/>
                  <a:pathLst>
                    <a:path w="2097" h="1183" extrusionOk="0">
                      <a:moveTo>
                        <a:pt x="1096" y="0"/>
                      </a:moveTo>
                      <a:cubicBezTo>
                        <a:pt x="362" y="0"/>
                        <a:pt x="95" y="567"/>
                        <a:pt x="95" y="567"/>
                      </a:cubicBezTo>
                      <a:cubicBezTo>
                        <a:pt x="1" y="812"/>
                        <a:pt x="77" y="865"/>
                        <a:pt x="161" y="865"/>
                      </a:cubicBezTo>
                      <a:cubicBezTo>
                        <a:pt x="226" y="865"/>
                        <a:pt x="295" y="834"/>
                        <a:pt x="295" y="834"/>
                      </a:cubicBezTo>
                      <a:cubicBezTo>
                        <a:pt x="295" y="834"/>
                        <a:pt x="466" y="706"/>
                        <a:pt x="773" y="706"/>
                      </a:cubicBezTo>
                      <a:cubicBezTo>
                        <a:pt x="850" y="706"/>
                        <a:pt x="936" y="714"/>
                        <a:pt x="1029" y="734"/>
                      </a:cubicBezTo>
                      <a:cubicBezTo>
                        <a:pt x="1418" y="824"/>
                        <a:pt x="1512" y="1182"/>
                        <a:pt x="1744" y="1182"/>
                      </a:cubicBezTo>
                      <a:cubicBezTo>
                        <a:pt x="1771" y="1182"/>
                        <a:pt x="1799" y="1178"/>
                        <a:pt x="1830" y="1168"/>
                      </a:cubicBezTo>
                      <a:cubicBezTo>
                        <a:pt x="2097" y="1101"/>
                        <a:pt x="1830" y="0"/>
                        <a:pt x="10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51"/>
                <p:cNvSpPr/>
                <p:nvPr/>
              </p:nvSpPr>
              <p:spPr>
                <a:xfrm>
                  <a:off x="3435950" y="2694400"/>
                  <a:ext cx="348625" cy="243175"/>
                </a:xfrm>
                <a:custGeom>
                  <a:avLst/>
                  <a:gdLst/>
                  <a:ahLst/>
                  <a:cxnLst/>
                  <a:rect l="l" t="t" r="r" b="b"/>
                  <a:pathLst>
                    <a:path w="13945" h="9727" extrusionOk="0">
                      <a:moveTo>
                        <a:pt x="8573" y="0"/>
                      </a:moveTo>
                      <a:cubicBezTo>
                        <a:pt x="6080" y="0"/>
                        <a:pt x="3334" y="723"/>
                        <a:pt x="2033" y="723"/>
                      </a:cubicBezTo>
                      <a:cubicBezTo>
                        <a:pt x="1987" y="723"/>
                        <a:pt x="1944" y="722"/>
                        <a:pt x="1902" y="720"/>
                      </a:cubicBezTo>
                      <a:cubicBezTo>
                        <a:pt x="1856" y="718"/>
                        <a:pt x="1811" y="717"/>
                        <a:pt x="1769" y="717"/>
                      </a:cubicBezTo>
                      <a:cubicBezTo>
                        <a:pt x="400" y="717"/>
                        <a:pt x="912" y="1728"/>
                        <a:pt x="1235" y="1954"/>
                      </a:cubicBezTo>
                      <a:cubicBezTo>
                        <a:pt x="1235" y="1954"/>
                        <a:pt x="434" y="2054"/>
                        <a:pt x="201" y="2454"/>
                      </a:cubicBezTo>
                      <a:cubicBezTo>
                        <a:pt x="1" y="2855"/>
                        <a:pt x="935" y="3422"/>
                        <a:pt x="1435" y="3555"/>
                      </a:cubicBezTo>
                      <a:cubicBezTo>
                        <a:pt x="1435" y="3555"/>
                        <a:pt x="1168" y="4456"/>
                        <a:pt x="1669" y="4856"/>
                      </a:cubicBezTo>
                      <a:cubicBezTo>
                        <a:pt x="1669" y="4856"/>
                        <a:pt x="1735" y="4656"/>
                        <a:pt x="1835" y="4389"/>
                      </a:cubicBezTo>
                      <a:cubicBezTo>
                        <a:pt x="2002" y="4056"/>
                        <a:pt x="2302" y="3622"/>
                        <a:pt x="2836" y="3322"/>
                      </a:cubicBezTo>
                      <a:cubicBezTo>
                        <a:pt x="3131" y="3164"/>
                        <a:pt x="3750" y="3099"/>
                        <a:pt x="4480" y="3099"/>
                      </a:cubicBezTo>
                      <a:cubicBezTo>
                        <a:pt x="6062" y="3099"/>
                        <a:pt x="8172" y="3403"/>
                        <a:pt x="8674" y="3722"/>
                      </a:cubicBezTo>
                      <a:cubicBezTo>
                        <a:pt x="8674" y="3722"/>
                        <a:pt x="8207" y="5690"/>
                        <a:pt x="8340" y="6958"/>
                      </a:cubicBezTo>
                      <a:cubicBezTo>
                        <a:pt x="8474" y="8259"/>
                        <a:pt x="9674" y="8759"/>
                        <a:pt x="9674" y="8759"/>
                      </a:cubicBezTo>
                      <a:lnTo>
                        <a:pt x="9674" y="9726"/>
                      </a:lnTo>
                      <a:lnTo>
                        <a:pt x="10475" y="9726"/>
                      </a:lnTo>
                      <a:cubicBezTo>
                        <a:pt x="10475" y="9726"/>
                        <a:pt x="10809" y="8159"/>
                        <a:pt x="11743" y="7992"/>
                      </a:cubicBezTo>
                      <a:cubicBezTo>
                        <a:pt x="11784" y="7988"/>
                        <a:pt x="11825" y="7987"/>
                        <a:pt x="11865" y="7987"/>
                      </a:cubicBezTo>
                      <a:cubicBezTo>
                        <a:pt x="12204" y="7987"/>
                        <a:pt x="12464" y="8109"/>
                        <a:pt x="12643" y="8259"/>
                      </a:cubicBezTo>
                      <a:cubicBezTo>
                        <a:pt x="12877" y="8459"/>
                        <a:pt x="12977" y="8726"/>
                        <a:pt x="12977" y="8726"/>
                      </a:cubicBezTo>
                      <a:cubicBezTo>
                        <a:pt x="12977" y="8726"/>
                        <a:pt x="13944" y="5657"/>
                        <a:pt x="13877" y="5023"/>
                      </a:cubicBezTo>
                      <a:cubicBezTo>
                        <a:pt x="13777" y="4389"/>
                        <a:pt x="13744" y="4122"/>
                        <a:pt x="13177" y="3855"/>
                      </a:cubicBezTo>
                      <a:cubicBezTo>
                        <a:pt x="13177" y="3855"/>
                        <a:pt x="13210" y="720"/>
                        <a:pt x="10342" y="153"/>
                      </a:cubicBezTo>
                      <a:cubicBezTo>
                        <a:pt x="9784" y="44"/>
                        <a:pt x="9186" y="0"/>
                        <a:pt x="8573" y="0"/>
                      </a:cubicBezTo>
                      <a:close/>
                    </a:path>
                  </a:pathLst>
                </a:custGeom>
                <a:solidFill>
                  <a:srgbClr val="00486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51"/>
                <p:cNvSpPr/>
                <p:nvPr/>
              </p:nvSpPr>
              <p:spPr>
                <a:xfrm>
                  <a:off x="3573550" y="2856650"/>
                  <a:ext cx="18375" cy="35050"/>
                </a:xfrm>
                <a:custGeom>
                  <a:avLst/>
                  <a:gdLst/>
                  <a:ahLst/>
                  <a:cxnLst/>
                  <a:rect l="l" t="t" r="r" b="b"/>
                  <a:pathLst>
                    <a:path w="735" h="1402" extrusionOk="0">
                      <a:moveTo>
                        <a:pt x="368" y="1"/>
                      </a:moveTo>
                      <a:cubicBezTo>
                        <a:pt x="134" y="1"/>
                        <a:pt x="1" y="301"/>
                        <a:pt x="1" y="701"/>
                      </a:cubicBezTo>
                      <a:cubicBezTo>
                        <a:pt x="1" y="1101"/>
                        <a:pt x="168" y="1402"/>
                        <a:pt x="368" y="1402"/>
                      </a:cubicBezTo>
                      <a:cubicBezTo>
                        <a:pt x="568" y="1402"/>
                        <a:pt x="735" y="1101"/>
                        <a:pt x="735" y="701"/>
                      </a:cubicBezTo>
                      <a:cubicBezTo>
                        <a:pt x="735" y="301"/>
                        <a:pt x="568" y="1"/>
                        <a:pt x="3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51"/>
                <p:cNvSpPr/>
                <p:nvPr/>
              </p:nvSpPr>
              <p:spPr>
                <a:xfrm>
                  <a:off x="3476825" y="2859150"/>
                  <a:ext cx="15875" cy="30050"/>
                </a:xfrm>
                <a:custGeom>
                  <a:avLst/>
                  <a:gdLst/>
                  <a:ahLst/>
                  <a:cxnLst/>
                  <a:rect l="l" t="t" r="r" b="b"/>
                  <a:pathLst>
                    <a:path w="635" h="1202" extrusionOk="0">
                      <a:moveTo>
                        <a:pt x="334" y="1"/>
                      </a:moveTo>
                      <a:cubicBezTo>
                        <a:pt x="167" y="1"/>
                        <a:pt x="0" y="268"/>
                        <a:pt x="0" y="601"/>
                      </a:cubicBezTo>
                      <a:cubicBezTo>
                        <a:pt x="0" y="935"/>
                        <a:pt x="167" y="1202"/>
                        <a:pt x="334" y="1202"/>
                      </a:cubicBezTo>
                      <a:cubicBezTo>
                        <a:pt x="501" y="1202"/>
                        <a:pt x="634" y="935"/>
                        <a:pt x="634" y="601"/>
                      </a:cubicBezTo>
                      <a:cubicBezTo>
                        <a:pt x="634" y="268"/>
                        <a:pt x="501" y="1"/>
                        <a:pt x="3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51"/>
                <p:cNvSpPr/>
                <p:nvPr/>
              </p:nvSpPr>
              <p:spPr>
                <a:xfrm>
                  <a:off x="3439300" y="2898900"/>
                  <a:ext cx="271050" cy="170725"/>
                </a:xfrm>
                <a:custGeom>
                  <a:avLst/>
                  <a:gdLst/>
                  <a:ahLst/>
                  <a:cxnLst/>
                  <a:rect l="l" t="t" r="r" b="b"/>
                  <a:pathLst>
                    <a:path w="10842" h="6829" extrusionOk="0">
                      <a:moveTo>
                        <a:pt x="2873" y="0"/>
                      </a:moveTo>
                      <a:cubicBezTo>
                        <a:pt x="2779" y="0"/>
                        <a:pt x="2688" y="4"/>
                        <a:pt x="2602" y="12"/>
                      </a:cubicBezTo>
                      <a:cubicBezTo>
                        <a:pt x="901" y="212"/>
                        <a:pt x="334" y="646"/>
                        <a:pt x="334" y="646"/>
                      </a:cubicBezTo>
                      <a:cubicBezTo>
                        <a:pt x="334" y="779"/>
                        <a:pt x="300" y="946"/>
                        <a:pt x="300" y="1079"/>
                      </a:cubicBezTo>
                      <a:cubicBezTo>
                        <a:pt x="0" y="4215"/>
                        <a:pt x="1501" y="5883"/>
                        <a:pt x="2168" y="6483"/>
                      </a:cubicBezTo>
                      <a:cubicBezTo>
                        <a:pt x="2369" y="6650"/>
                        <a:pt x="2502" y="6717"/>
                        <a:pt x="2502" y="6717"/>
                      </a:cubicBezTo>
                      <a:cubicBezTo>
                        <a:pt x="2502" y="6717"/>
                        <a:pt x="2941" y="6828"/>
                        <a:pt x="3577" y="6828"/>
                      </a:cubicBezTo>
                      <a:cubicBezTo>
                        <a:pt x="4333" y="6828"/>
                        <a:pt x="5366" y="6671"/>
                        <a:pt x="6271" y="5983"/>
                      </a:cubicBezTo>
                      <a:cubicBezTo>
                        <a:pt x="7472" y="5082"/>
                        <a:pt x="7806" y="3047"/>
                        <a:pt x="7873" y="2013"/>
                      </a:cubicBezTo>
                      <a:lnTo>
                        <a:pt x="10541" y="946"/>
                      </a:lnTo>
                      <a:lnTo>
                        <a:pt x="10841" y="345"/>
                      </a:lnTo>
                      <a:cubicBezTo>
                        <a:pt x="10808" y="345"/>
                        <a:pt x="10775" y="344"/>
                        <a:pt x="10742" y="344"/>
                      </a:cubicBezTo>
                      <a:cubicBezTo>
                        <a:pt x="9538" y="344"/>
                        <a:pt x="8288" y="922"/>
                        <a:pt x="7639" y="1279"/>
                      </a:cubicBezTo>
                      <a:cubicBezTo>
                        <a:pt x="6792" y="935"/>
                        <a:pt x="4354" y="0"/>
                        <a:pt x="28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51"/>
                <p:cNvSpPr/>
                <p:nvPr/>
              </p:nvSpPr>
              <p:spPr>
                <a:xfrm>
                  <a:off x="2652900" y="3544650"/>
                  <a:ext cx="196825" cy="149300"/>
                </a:xfrm>
                <a:custGeom>
                  <a:avLst/>
                  <a:gdLst/>
                  <a:ahLst/>
                  <a:cxnLst/>
                  <a:rect l="l" t="t" r="r" b="b"/>
                  <a:pathLst>
                    <a:path w="7873" h="5972" extrusionOk="0">
                      <a:moveTo>
                        <a:pt x="401" y="0"/>
                      </a:moveTo>
                      <a:lnTo>
                        <a:pt x="234" y="1768"/>
                      </a:lnTo>
                      <a:lnTo>
                        <a:pt x="0" y="4103"/>
                      </a:lnTo>
                      <a:lnTo>
                        <a:pt x="5538" y="5438"/>
                      </a:lnTo>
                      <a:lnTo>
                        <a:pt x="7873" y="5971"/>
                      </a:lnTo>
                      <a:lnTo>
                        <a:pt x="7873" y="434"/>
                      </a:lnTo>
                      <a:lnTo>
                        <a:pt x="401" y="0"/>
                      </a:lnTo>
                      <a:close/>
                    </a:path>
                  </a:pathLst>
                </a:custGeom>
                <a:solidFill>
                  <a:srgbClr val="7787FF"/>
                </a:solid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51"/>
                <p:cNvSpPr/>
                <p:nvPr/>
              </p:nvSpPr>
              <p:spPr>
                <a:xfrm>
                  <a:off x="3519350" y="3083475"/>
                  <a:ext cx="366125" cy="934875"/>
                </a:xfrm>
                <a:custGeom>
                  <a:avLst/>
                  <a:gdLst/>
                  <a:ahLst/>
                  <a:cxnLst/>
                  <a:rect l="l" t="t" r="r" b="b"/>
                  <a:pathLst>
                    <a:path w="14645" h="37395" extrusionOk="0">
                      <a:moveTo>
                        <a:pt x="4704" y="1"/>
                      </a:moveTo>
                      <a:cubicBezTo>
                        <a:pt x="4704" y="1"/>
                        <a:pt x="1201" y="2403"/>
                        <a:pt x="601" y="8607"/>
                      </a:cubicBezTo>
                      <a:cubicBezTo>
                        <a:pt x="1" y="14845"/>
                        <a:pt x="5871" y="37394"/>
                        <a:pt x="5871" y="37394"/>
                      </a:cubicBezTo>
                      <a:lnTo>
                        <a:pt x="14644" y="34492"/>
                      </a:lnTo>
                      <a:cubicBezTo>
                        <a:pt x="14644" y="34492"/>
                        <a:pt x="5871" y="23284"/>
                        <a:pt x="5071" y="14945"/>
                      </a:cubicBezTo>
                      <a:cubicBezTo>
                        <a:pt x="4037" y="3904"/>
                        <a:pt x="5104" y="434"/>
                        <a:pt x="5104" y="434"/>
                      </a:cubicBezTo>
                      <a:lnTo>
                        <a:pt x="47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51"/>
                <p:cNvSpPr/>
                <p:nvPr/>
              </p:nvSpPr>
              <p:spPr>
                <a:xfrm>
                  <a:off x="3250000" y="3554650"/>
                  <a:ext cx="1104975" cy="1409375"/>
                </a:xfrm>
                <a:custGeom>
                  <a:avLst/>
                  <a:gdLst/>
                  <a:ahLst/>
                  <a:cxnLst/>
                  <a:rect l="l" t="t" r="r" b="b"/>
                  <a:pathLst>
                    <a:path w="44199" h="56375" extrusionOk="0">
                      <a:moveTo>
                        <a:pt x="39762" y="1"/>
                      </a:moveTo>
                      <a:lnTo>
                        <a:pt x="39528" y="134"/>
                      </a:lnTo>
                      <a:lnTo>
                        <a:pt x="25418" y="8807"/>
                      </a:lnTo>
                      <a:lnTo>
                        <a:pt x="18480" y="13043"/>
                      </a:lnTo>
                      <a:cubicBezTo>
                        <a:pt x="18480" y="13043"/>
                        <a:pt x="17313" y="13644"/>
                        <a:pt x="15578" y="14745"/>
                      </a:cubicBezTo>
                      <a:cubicBezTo>
                        <a:pt x="11975" y="17013"/>
                        <a:pt x="5838" y="21516"/>
                        <a:pt x="2335" y="27387"/>
                      </a:cubicBezTo>
                      <a:cubicBezTo>
                        <a:pt x="2135" y="27687"/>
                        <a:pt x="1968" y="27987"/>
                        <a:pt x="1835" y="28288"/>
                      </a:cubicBezTo>
                      <a:cubicBezTo>
                        <a:pt x="534" y="30689"/>
                        <a:pt x="34" y="33758"/>
                        <a:pt x="34" y="36960"/>
                      </a:cubicBezTo>
                      <a:cubicBezTo>
                        <a:pt x="0" y="45000"/>
                        <a:pt x="2902" y="53939"/>
                        <a:pt x="3603" y="55941"/>
                      </a:cubicBezTo>
                      <a:cubicBezTo>
                        <a:pt x="3703" y="56208"/>
                        <a:pt x="3736" y="56374"/>
                        <a:pt x="3736" y="56374"/>
                      </a:cubicBezTo>
                      <a:lnTo>
                        <a:pt x="15645" y="56374"/>
                      </a:lnTo>
                      <a:lnTo>
                        <a:pt x="17413" y="34959"/>
                      </a:lnTo>
                      <a:cubicBezTo>
                        <a:pt x="17413" y="34959"/>
                        <a:pt x="42297" y="23117"/>
                        <a:pt x="43364" y="15178"/>
                      </a:cubicBezTo>
                      <a:cubicBezTo>
                        <a:pt x="44198" y="8940"/>
                        <a:pt x="41496" y="3136"/>
                        <a:pt x="40296" y="935"/>
                      </a:cubicBezTo>
                      <a:cubicBezTo>
                        <a:pt x="39962" y="334"/>
                        <a:pt x="39762" y="1"/>
                        <a:pt x="397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51"/>
                <p:cNvSpPr/>
                <p:nvPr/>
              </p:nvSpPr>
              <p:spPr>
                <a:xfrm>
                  <a:off x="3734500" y="3034075"/>
                  <a:ext cx="882325" cy="911725"/>
                </a:xfrm>
                <a:custGeom>
                  <a:avLst/>
                  <a:gdLst/>
                  <a:ahLst/>
                  <a:cxnLst/>
                  <a:rect l="l" t="t" r="r" b="b"/>
                  <a:pathLst>
                    <a:path w="35293" h="36469" extrusionOk="0">
                      <a:moveTo>
                        <a:pt x="2173" y="0"/>
                      </a:moveTo>
                      <a:cubicBezTo>
                        <a:pt x="1443" y="0"/>
                        <a:pt x="718" y="92"/>
                        <a:pt x="1" y="276"/>
                      </a:cubicBezTo>
                      <a:cubicBezTo>
                        <a:pt x="1" y="276"/>
                        <a:pt x="5838" y="25260"/>
                        <a:pt x="18547" y="34567"/>
                      </a:cubicBezTo>
                      <a:cubicBezTo>
                        <a:pt x="19548" y="35301"/>
                        <a:pt x="20582" y="35968"/>
                        <a:pt x="21683" y="36468"/>
                      </a:cubicBezTo>
                      <a:lnTo>
                        <a:pt x="25852" y="32165"/>
                      </a:lnTo>
                      <a:lnTo>
                        <a:pt x="35293" y="22358"/>
                      </a:lnTo>
                      <a:cubicBezTo>
                        <a:pt x="35293" y="22358"/>
                        <a:pt x="33224" y="21057"/>
                        <a:pt x="30356" y="19156"/>
                      </a:cubicBezTo>
                      <a:cubicBezTo>
                        <a:pt x="24818" y="15520"/>
                        <a:pt x="16179" y="9616"/>
                        <a:pt x="13544" y="6447"/>
                      </a:cubicBezTo>
                      <a:cubicBezTo>
                        <a:pt x="10775" y="3178"/>
                        <a:pt x="7573" y="976"/>
                        <a:pt x="4370" y="276"/>
                      </a:cubicBezTo>
                      <a:cubicBezTo>
                        <a:pt x="3637" y="92"/>
                        <a:pt x="2903" y="0"/>
                        <a:pt x="2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51"/>
                <p:cNvSpPr/>
                <p:nvPr/>
              </p:nvSpPr>
              <p:spPr>
                <a:xfrm>
                  <a:off x="2740450" y="3485450"/>
                  <a:ext cx="1240100" cy="505375"/>
                </a:xfrm>
                <a:custGeom>
                  <a:avLst/>
                  <a:gdLst/>
                  <a:ahLst/>
                  <a:cxnLst/>
                  <a:rect l="l" t="t" r="r" b="b"/>
                  <a:pathLst>
                    <a:path w="49604" h="20215" extrusionOk="0">
                      <a:moveTo>
                        <a:pt x="6473" y="0"/>
                      </a:moveTo>
                      <a:cubicBezTo>
                        <a:pt x="3529" y="0"/>
                        <a:pt x="968" y="2145"/>
                        <a:pt x="501" y="5104"/>
                      </a:cubicBezTo>
                      <a:cubicBezTo>
                        <a:pt x="1" y="8306"/>
                        <a:pt x="2136" y="11308"/>
                        <a:pt x="5338" y="11909"/>
                      </a:cubicBezTo>
                      <a:lnTo>
                        <a:pt x="47335" y="20214"/>
                      </a:lnTo>
                      <a:lnTo>
                        <a:pt x="49603" y="4436"/>
                      </a:lnTo>
                      <a:lnTo>
                        <a:pt x="7106" y="33"/>
                      </a:lnTo>
                      <a:cubicBezTo>
                        <a:pt x="6894" y="11"/>
                        <a:pt x="6682" y="0"/>
                        <a:pt x="6473" y="0"/>
                      </a:cubicBezTo>
                      <a:close/>
                    </a:path>
                  </a:pathLst>
                </a:custGeom>
                <a:solidFill>
                  <a:srgbClr val="FFFFFF"/>
                </a:solidFill>
                <a:ln w="75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1"/>
                <p:cNvSpPr/>
                <p:nvPr/>
              </p:nvSpPr>
              <p:spPr>
                <a:xfrm>
                  <a:off x="3908800" y="3752300"/>
                  <a:ext cx="460350" cy="121775"/>
                </a:xfrm>
                <a:custGeom>
                  <a:avLst/>
                  <a:gdLst/>
                  <a:ahLst/>
                  <a:cxnLst/>
                  <a:rect l="l" t="t" r="r" b="b"/>
                  <a:pathLst>
                    <a:path w="18414" h="4871" extrusionOk="0">
                      <a:moveTo>
                        <a:pt x="801" y="0"/>
                      </a:moveTo>
                      <a:lnTo>
                        <a:pt x="0" y="3036"/>
                      </a:lnTo>
                      <a:lnTo>
                        <a:pt x="17646" y="4870"/>
                      </a:lnTo>
                      <a:lnTo>
                        <a:pt x="18413" y="2869"/>
                      </a:lnTo>
                      <a:lnTo>
                        <a:pt x="8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1"/>
                <p:cNvSpPr/>
                <p:nvPr/>
              </p:nvSpPr>
              <p:spPr>
                <a:xfrm>
                  <a:off x="3843750" y="3040125"/>
                  <a:ext cx="591275" cy="733875"/>
                </a:xfrm>
                <a:custGeom>
                  <a:avLst/>
                  <a:gdLst/>
                  <a:ahLst/>
                  <a:cxnLst/>
                  <a:rect l="l" t="t" r="r" b="b"/>
                  <a:pathLst>
                    <a:path w="23651" h="29355" extrusionOk="0">
                      <a:moveTo>
                        <a:pt x="0" y="0"/>
                      </a:moveTo>
                      <a:lnTo>
                        <a:pt x="0" y="0"/>
                      </a:lnTo>
                      <a:cubicBezTo>
                        <a:pt x="2636" y="4470"/>
                        <a:pt x="13944" y="12976"/>
                        <a:pt x="13944" y="12976"/>
                      </a:cubicBezTo>
                      <a:lnTo>
                        <a:pt x="10608" y="25785"/>
                      </a:lnTo>
                      <a:lnTo>
                        <a:pt x="11842" y="26352"/>
                      </a:lnTo>
                      <a:lnTo>
                        <a:pt x="18647" y="29355"/>
                      </a:lnTo>
                      <a:lnTo>
                        <a:pt x="21282" y="23751"/>
                      </a:lnTo>
                      <a:cubicBezTo>
                        <a:pt x="22683" y="20748"/>
                        <a:pt x="23651" y="16846"/>
                        <a:pt x="23050" y="13176"/>
                      </a:cubicBezTo>
                      <a:cubicBezTo>
                        <a:pt x="22783" y="11575"/>
                        <a:pt x="22216" y="10007"/>
                        <a:pt x="21249" y="8606"/>
                      </a:cubicBezTo>
                      <a:cubicBezTo>
                        <a:pt x="20348" y="7272"/>
                        <a:pt x="19047" y="6038"/>
                        <a:pt x="17279" y="5071"/>
                      </a:cubicBezTo>
                      <a:cubicBezTo>
                        <a:pt x="11942" y="2002"/>
                        <a:pt x="5738" y="767"/>
                        <a:pt x="2436" y="300"/>
                      </a:cubicBezTo>
                      <a:cubicBezTo>
                        <a:pt x="901" y="67"/>
                        <a:pt x="1"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51"/>
                <p:cNvSpPr/>
                <p:nvPr/>
              </p:nvSpPr>
              <p:spPr>
                <a:xfrm>
                  <a:off x="4056400" y="3702250"/>
                  <a:ext cx="173475" cy="183550"/>
                </a:xfrm>
                <a:custGeom>
                  <a:avLst/>
                  <a:gdLst/>
                  <a:ahLst/>
                  <a:cxnLst/>
                  <a:rect l="l" t="t" r="r" b="b"/>
                  <a:pathLst>
                    <a:path w="6939" h="7342" extrusionOk="0">
                      <a:moveTo>
                        <a:pt x="3636" y="1"/>
                      </a:moveTo>
                      <a:lnTo>
                        <a:pt x="3236" y="1202"/>
                      </a:lnTo>
                      <a:cubicBezTo>
                        <a:pt x="3236" y="1202"/>
                        <a:pt x="834" y="1802"/>
                        <a:pt x="401" y="2770"/>
                      </a:cubicBezTo>
                      <a:cubicBezTo>
                        <a:pt x="1" y="3704"/>
                        <a:pt x="701" y="4437"/>
                        <a:pt x="701" y="4437"/>
                      </a:cubicBezTo>
                      <a:cubicBezTo>
                        <a:pt x="701" y="4437"/>
                        <a:pt x="301" y="6572"/>
                        <a:pt x="1035" y="7139"/>
                      </a:cubicBezTo>
                      <a:cubicBezTo>
                        <a:pt x="1221" y="7282"/>
                        <a:pt x="1415" y="7334"/>
                        <a:pt x="1599" y="7334"/>
                      </a:cubicBezTo>
                      <a:cubicBezTo>
                        <a:pt x="2105" y="7334"/>
                        <a:pt x="2536" y="6939"/>
                        <a:pt x="2536" y="6939"/>
                      </a:cubicBezTo>
                      <a:cubicBezTo>
                        <a:pt x="2536" y="6939"/>
                        <a:pt x="2845" y="7341"/>
                        <a:pt x="3613" y="7341"/>
                      </a:cubicBezTo>
                      <a:cubicBezTo>
                        <a:pt x="3642" y="7341"/>
                        <a:pt x="3672" y="7341"/>
                        <a:pt x="3703" y="7339"/>
                      </a:cubicBezTo>
                      <a:cubicBezTo>
                        <a:pt x="4537" y="7273"/>
                        <a:pt x="4771" y="6772"/>
                        <a:pt x="4771" y="6772"/>
                      </a:cubicBezTo>
                      <a:cubicBezTo>
                        <a:pt x="4771" y="6772"/>
                        <a:pt x="4937" y="6814"/>
                        <a:pt x="5163" y="6814"/>
                      </a:cubicBezTo>
                      <a:cubicBezTo>
                        <a:pt x="5388" y="6814"/>
                        <a:pt x="5671" y="6772"/>
                        <a:pt x="5905" y="6606"/>
                      </a:cubicBezTo>
                      <a:cubicBezTo>
                        <a:pt x="6372" y="6272"/>
                        <a:pt x="6939" y="3737"/>
                        <a:pt x="6572" y="2403"/>
                      </a:cubicBezTo>
                      <a:lnTo>
                        <a:pt x="6939" y="1435"/>
                      </a:lnTo>
                      <a:lnTo>
                        <a:pt x="3636" y="1"/>
                      </a:lnTo>
                      <a:close/>
                    </a:path>
                  </a:pathLst>
                </a:custGeom>
                <a:solidFill>
                  <a:srgbClr val="FFB592"/>
                </a:solid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1"/>
                <p:cNvSpPr/>
                <p:nvPr/>
              </p:nvSpPr>
              <p:spPr>
                <a:xfrm>
                  <a:off x="4326225" y="4778875"/>
                  <a:ext cx="316450" cy="289875"/>
                </a:xfrm>
                <a:custGeom>
                  <a:avLst/>
                  <a:gdLst/>
                  <a:ahLst/>
                  <a:cxnLst/>
                  <a:rect l="l" t="t" r="r" b="b"/>
                  <a:pathLst>
                    <a:path w="12658" h="11595" extrusionOk="0">
                      <a:moveTo>
                        <a:pt x="9422" y="0"/>
                      </a:moveTo>
                      <a:lnTo>
                        <a:pt x="5352" y="3669"/>
                      </a:lnTo>
                      <a:lnTo>
                        <a:pt x="4418" y="7472"/>
                      </a:lnTo>
                      <a:cubicBezTo>
                        <a:pt x="4418" y="7472"/>
                        <a:pt x="983" y="8973"/>
                        <a:pt x="482" y="10074"/>
                      </a:cubicBezTo>
                      <a:cubicBezTo>
                        <a:pt x="0" y="11038"/>
                        <a:pt x="1696" y="11594"/>
                        <a:pt x="4438" y="11594"/>
                      </a:cubicBezTo>
                      <a:cubicBezTo>
                        <a:pt x="4732" y="11594"/>
                        <a:pt x="5037" y="11588"/>
                        <a:pt x="5352" y="11575"/>
                      </a:cubicBezTo>
                      <a:cubicBezTo>
                        <a:pt x="8588" y="11442"/>
                        <a:pt x="10022" y="8539"/>
                        <a:pt x="11157" y="6305"/>
                      </a:cubicBezTo>
                      <a:cubicBezTo>
                        <a:pt x="12291" y="4103"/>
                        <a:pt x="12658" y="3269"/>
                        <a:pt x="12658" y="3002"/>
                      </a:cubicBezTo>
                      <a:cubicBezTo>
                        <a:pt x="12658" y="2769"/>
                        <a:pt x="9422" y="0"/>
                        <a:pt x="9422" y="0"/>
                      </a:cubicBezTo>
                      <a:close/>
                    </a:path>
                  </a:pathLst>
                </a:custGeom>
                <a:solidFill>
                  <a:schemeClr val="dk1"/>
                </a:solid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1"/>
                <p:cNvSpPr/>
                <p:nvPr/>
              </p:nvSpPr>
              <p:spPr>
                <a:xfrm>
                  <a:off x="4325750" y="3739775"/>
                  <a:ext cx="76750" cy="213525"/>
                </a:xfrm>
                <a:custGeom>
                  <a:avLst/>
                  <a:gdLst/>
                  <a:ahLst/>
                  <a:cxnLst/>
                  <a:rect l="l" t="t" r="r" b="b"/>
                  <a:pathLst>
                    <a:path w="3070" h="8541" extrusionOk="0">
                      <a:moveTo>
                        <a:pt x="1735" y="1"/>
                      </a:moveTo>
                      <a:lnTo>
                        <a:pt x="268" y="3570"/>
                      </a:lnTo>
                      <a:lnTo>
                        <a:pt x="1" y="8540"/>
                      </a:lnTo>
                      <a:lnTo>
                        <a:pt x="1302" y="8540"/>
                      </a:lnTo>
                      <a:lnTo>
                        <a:pt x="3070" y="335"/>
                      </a:lnTo>
                      <a:lnTo>
                        <a:pt x="17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51"/>
                <p:cNvSpPr/>
                <p:nvPr/>
              </p:nvSpPr>
              <p:spPr>
                <a:xfrm>
                  <a:off x="3442625" y="2912400"/>
                  <a:ext cx="180150" cy="149525"/>
                </a:xfrm>
                <a:custGeom>
                  <a:avLst/>
                  <a:gdLst/>
                  <a:ahLst/>
                  <a:cxnLst/>
                  <a:rect l="l" t="t" r="r" b="b"/>
                  <a:pathLst>
                    <a:path w="7206" h="5981" extrusionOk="0">
                      <a:moveTo>
                        <a:pt x="2792" y="0"/>
                      </a:moveTo>
                      <a:cubicBezTo>
                        <a:pt x="2718" y="0"/>
                        <a:pt x="2643" y="2"/>
                        <a:pt x="2569" y="6"/>
                      </a:cubicBezTo>
                      <a:cubicBezTo>
                        <a:pt x="1302" y="72"/>
                        <a:pt x="568" y="339"/>
                        <a:pt x="167" y="539"/>
                      </a:cubicBezTo>
                      <a:cubicBezTo>
                        <a:pt x="1" y="2174"/>
                        <a:pt x="334" y="3408"/>
                        <a:pt x="801" y="4309"/>
                      </a:cubicBezTo>
                      <a:cubicBezTo>
                        <a:pt x="1202" y="5109"/>
                        <a:pt x="1735" y="5643"/>
                        <a:pt x="2035" y="5943"/>
                      </a:cubicBezTo>
                      <a:cubicBezTo>
                        <a:pt x="2275" y="5968"/>
                        <a:pt x="2513" y="5980"/>
                        <a:pt x="2746" y="5980"/>
                      </a:cubicBezTo>
                      <a:cubicBezTo>
                        <a:pt x="4073" y="5980"/>
                        <a:pt x="5273" y="5585"/>
                        <a:pt x="6038" y="4876"/>
                      </a:cubicBezTo>
                      <a:cubicBezTo>
                        <a:pt x="7206" y="3808"/>
                        <a:pt x="6972" y="1273"/>
                        <a:pt x="6972" y="1273"/>
                      </a:cubicBezTo>
                      <a:cubicBezTo>
                        <a:pt x="6972" y="1273"/>
                        <a:pt x="4830" y="0"/>
                        <a:pt x="2792" y="0"/>
                      </a:cubicBezTo>
                      <a:close/>
                    </a:path>
                  </a:pathLst>
                </a:custGeom>
                <a:solidFill>
                  <a:srgbClr val="C1E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51"/>
                <p:cNvSpPr/>
                <p:nvPr/>
              </p:nvSpPr>
              <p:spPr>
                <a:xfrm>
                  <a:off x="3462650" y="2944225"/>
                  <a:ext cx="160125" cy="117700"/>
                </a:xfrm>
                <a:custGeom>
                  <a:avLst/>
                  <a:gdLst/>
                  <a:ahLst/>
                  <a:cxnLst/>
                  <a:rect l="l" t="t" r="r" b="b"/>
                  <a:pathLst>
                    <a:path w="6405" h="4708" extrusionOk="0">
                      <a:moveTo>
                        <a:pt x="6171" y="0"/>
                      </a:moveTo>
                      <a:cubicBezTo>
                        <a:pt x="6171" y="1"/>
                        <a:pt x="5838" y="1935"/>
                        <a:pt x="3636" y="3036"/>
                      </a:cubicBezTo>
                      <a:cubicBezTo>
                        <a:pt x="3047" y="3351"/>
                        <a:pt x="2463" y="3463"/>
                        <a:pt x="1924" y="3463"/>
                      </a:cubicBezTo>
                      <a:cubicBezTo>
                        <a:pt x="1152" y="3463"/>
                        <a:pt x="472" y="3232"/>
                        <a:pt x="0" y="3036"/>
                      </a:cubicBezTo>
                      <a:lnTo>
                        <a:pt x="0" y="3036"/>
                      </a:lnTo>
                      <a:cubicBezTo>
                        <a:pt x="401" y="3836"/>
                        <a:pt x="934" y="4370"/>
                        <a:pt x="1234" y="4670"/>
                      </a:cubicBezTo>
                      <a:cubicBezTo>
                        <a:pt x="1474" y="4695"/>
                        <a:pt x="1712" y="4707"/>
                        <a:pt x="1945" y="4707"/>
                      </a:cubicBezTo>
                      <a:cubicBezTo>
                        <a:pt x="3272" y="4707"/>
                        <a:pt x="4472" y="4312"/>
                        <a:pt x="5237" y="3603"/>
                      </a:cubicBezTo>
                      <a:cubicBezTo>
                        <a:pt x="6405" y="2535"/>
                        <a:pt x="6171" y="1"/>
                        <a:pt x="6171" y="0"/>
                      </a:cubicBezTo>
                      <a:close/>
                    </a:path>
                  </a:pathLst>
                </a:custGeom>
                <a:solidFill>
                  <a:srgbClr val="A7D2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1"/>
                <p:cNvSpPr/>
                <p:nvPr/>
              </p:nvSpPr>
              <p:spPr>
                <a:xfrm>
                  <a:off x="3398425" y="3582175"/>
                  <a:ext cx="538750" cy="371950"/>
                </a:xfrm>
                <a:custGeom>
                  <a:avLst/>
                  <a:gdLst/>
                  <a:ahLst/>
                  <a:cxnLst/>
                  <a:rect l="l" t="t" r="r" b="b"/>
                  <a:pathLst>
                    <a:path w="21550" h="14878" extrusionOk="0">
                      <a:moveTo>
                        <a:pt x="1702" y="0"/>
                      </a:moveTo>
                      <a:lnTo>
                        <a:pt x="468" y="7806"/>
                      </a:lnTo>
                      <a:lnTo>
                        <a:pt x="1" y="10675"/>
                      </a:lnTo>
                      <a:lnTo>
                        <a:pt x="19715" y="14878"/>
                      </a:lnTo>
                      <a:lnTo>
                        <a:pt x="20482" y="9474"/>
                      </a:lnTo>
                      <a:lnTo>
                        <a:pt x="21549" y="1802"/>
                      </a:lnTo>
                      <a:lnTo>
                        <a:pt x="1702"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1"/>
                <p:cNvSpPr/>
                <p:nvPr/>
              </p:nvSpPr>
              <p:spPr>
                <a:xfrm>
                  <a:off x="2790500" y="3524800"/>
                  <a:ext cx="650475" cy="325100"/>
                </a:xfrm>
                <a:custGeom>
                  <a:avLst/>
                  <a:gdLst/>
                  <a:ahLst/>
                  <a:cxnLst/>
                  <a:rect l="l" t="t" r="r" b="b"/>
                  <a:pathLst>
                    <a:path w="26019" h="13004" extrusionOk="0">
                      <a:moveTo>
                        <a:pt x="4870" y="0"/>
                      </a:moveTo>
                      <a:cubicBezTo>
                        <a:pt x="2607" y="0"/>
                        <a:pt x="645" y="1663"/>
                        <a:pt x="334" y="3963"/>
                      </a:cubicBezTo>
                      <a:cubicBezTo>
                        <a:pt x="0" y="6398"/>
                        <a:pt x="1602" y="8667"/>
                        <a:pt x="4003" y="9100"/>
                      </a:cubicBezTo>
                      <a:lnTo>
                        <a:pt x="24318" y="13003"/>
                      </a:lnTo>
                      <a:lnTo>
                        <a:pt x="24785" y="10101"/>
                      </a:lnTo>
                      <a:lnTo>
                        <a:pt x="26019" y="2295"/>
                      </a:lnTo>
                      <a:lnTo>
                        <a:pt x="5371" y="27"/>
                      </a:lnTo>
                      <a:cubicBezTo>
                        <a:pt x="5203" y="9"/>
                        <a:pt x="5036" y="0"/>
                        <a:pt x="4870" y="0"/>
                      </a:cubicBezTo>
                      <a:close/>
                    </a:path>
                  </a:pathLst>
                </a:custGeom>
                <a:solidFill>
                  <a:srgbClr val="A2AF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1"/>
                <p:cNvSpPr/>
                <p:nvPr/>
              </p:nvSpPr>
              <p:spPr>
                <a:xfrm>
                  <a:off x="2910575" y="3582175"/>
                  <a:ext cx="14200" cy="105100"/>
                </a:xfrm>
                <a:custGeom>
                  <a:avLst/>
                  <a:gdLst/>
                  <a:ahLst/>
                  <a:cxnLst/>
                  <a:rect l="l" t="t" r="r" b="b"/>
                  <a:pathLst>
                    <a:path w="568" h="4204" fill="none" extrusionOk="0">
                      <a:moveTo>
                        <a:pt x="568" y="0"/>
                      </a:moveTo>
                      <a:lnTo>
                        <a:pt x="1" y="4203"/>
                      </a:lnTo>
                    </a:path>
                  </a:pathLst>
                </a:custGeom>
                <a:noFill/>
                <a:ln w="10850" cap="rnd" cmpd="sng">
                  <a:solidFill>
                    <a:srgbClr val="7787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1"/>
                <p:cNvSpPr/>
                <p:nvPr/>
              </p:nvSpPr>
              <p:spPr>
                <a:xfrm>
                  <a:off x="2996475" y="3596350"/>
                  <a:ext cx="14200" cy="104275"/>
                </a:xfrm>
                <a:custGeom>
                  <a:avLst/>
                  <a:gdLst/>
                  <a:ahLst/>
                  <a:cxnLst/>
                  <a:rect l="l" t="t" r="r" b="b"/>
                  <a:pathLst>
                    <a:path w="568" h="4171" fill="none" extrusionOk="0">
                      <a:moveTo>
                        <a:pt x="568" y="0"/>
                      </a:moveTo>
                      <a:lnTo>
                        <a:pt x="1" y="4170"/>
                      </a:lnTo>
                    </a:path>
                  </a:pathLst>
                </a:custGeom>
                <a:noFill/>
                <a:ln w="10850" cap="rnd" cmpd="sng">
                  <a:solidFill>
                    <a:srgbClr val="7787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1"/>
                <p:cNvSpPr/>
                <p:nvPr/>
              </p:nvSpPr>
              <p:spPr>
                <a:xfrm>
                  <a:off x="3080700" y="3610525"/>
                  <a:ext cx="14200" cy="104275"/>
                </a:xfrm>
                <a:custGeom>
                  <a:avLst/>
                  <a:gdLst/>
                  <a:ahLst/>
                  <a:cxnLst/>
                  <a:rect l="l" t="t" r="r" b="b"/>
                  <a:pathLst>
                    <a:path w="568" h="4171" fill="none" extrusionOk="0">
                      <a:moveTo>
                        <a:pt x="568" y="1"/>
                      </a:moveTo>
                      <a:lnTo>
                        <a:pt x="1" y="4170"/>
                      </a:lnTo>
                    </a:path>
                  </a:pathLst>
                </a:custGeom>
                <a:noFill/>
                <a:ln w="10850" cap="rnd" cmpd="sng">
                  <a:solidFill>
                    <a:srgbClr val="7787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1"/>
                <p:cNvSpPr/>
                <p:nvPr/>
              </p:nvSpPr>
              <p:spPr>
                <a:xfrm>
                  <a:off x="3164100" y="3624700"/>
                  <a:ext cx="14200" cy="105100"/>
                </a:xfrm>
                <a:custGeom>
                  <a:avLst/>
                  <a:gdLst/>
                  <a:ahLst/>
                  <a:cxnLst/>
                  <a:rect l="l" t="t" r="r" b="b"/>
                  <a:pathLst>
                    <a:path w="568" h="4204" fill="none" extrusionOk="0">
                      <a:moveTo>
                        <a:pt x="567" y="1"/>
                      </a:moveTo>
                      <a:lnTo>
                        <a:pt x="0" y="4204"/>
                      </a:lnTo>
                    </a:path>
                  </a:pathLst>
                </a:custGeom>
                <a:noFill/>
                <a:ln w="10850" cap="rnd" cmpd="sng">
                  <a:solidFill>
                    <a:srgbClr val="7787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51"/>
                <p:cNvSpPr/>
                <p:nvPr/>
              </p:nvSpPr>
              <p:spPr>
                <a:xfrm>
                  <a:off x="3248325" y="3638875"/>
                  <a:ext cx="14200" cy="105100"/>
                </a:xfrm>
                <a:custGeom>
                  <a:avLst/>
                  <a:gdLst/>
                  <a:ahLst/>
                  <a:cxnLst/>
                  <a:rect l="l" t="t" r="r" b="b"/>
                  <a:pathLst>
                    <a:path w="568" h="4204" fill="none" extrusionOk="0">
                      <a:moveTo>
                        <a:pt x="568" y="1"/>
                      </a:moveTo>
                      <a:lnTo>
                        <a:pt x="0" y="4204"/>
                      </a:lnTo>
                    </a:path>
                  </a:pathLst>
                </a:custGeom>
                <a:noFill/>
                <a:ln w="10850" cap="rnd" cmpd="sng">
                  <a:solidFill>
                    <a:srgbClr val="7787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51"/>
                <p:cNvSpPr/>
                <p:nvPr/>
              </p:nvSpPr>
              <p:spPr>
                <a:xfrm>
                  <a:off x="3331725" y="3653050"/>
                  <a:ext cx="14200" cy="105100"/>
                </a:xfrm>
                <a:custGeom>
                  <a:avLst/>
                  <a:gdLst/>
                  <a:ahLst/>
                  <a:cxnLst/>
                  <a:rect l="l" t="t" r="r" b="b"/>
                  <a:pathLst>
                    <a:path w="568" h="4204" fill="none" extrusionOk="0">
                      <a:moveTo>
                        <a:pt x="567" y="1"/>
                      </a:moveTo>
                      <a:lnTo>
                        <a:pt x="0" y="4204"/>
                      </a:lnTo>
                    </a:path>
                  </a:pathLst>
                </a:custGeom>
                <a:noFill/>
                <a:ln w="10850" cap="rnd" cmpd="sng">
                  <a:solidFill>
                    <a:srgbClr val="7787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1"/>
                <p:cNvSpPr/>
                <p:nvPr/>
              </p:nvSpPr>
              <p:spPr>
                <a:xfrm>
                  <a:off x="3843750" y="3040125"/>
                  <a:ext cx="466200" cy="733875"/>
                </a:xfrm>
                <a:custGeom>
                  <a:avLst/>
                  <a:gdLst/>
                  <a:ahLst/>
                  <a:cxnLst/>
                  <a:rect l="l" t="t" r="r" b="b"/>
                  <a:pathLst>
                    <a:path w="18648" h="29355" fill="none" extrusionOk="0">
                      <a:moveTo>
                        <a:pt x="0" y="0"/>
                      </a:moveTo>
                      <a:cubicBezTo>
                        <a:pt x="0" y="0"/>
                        <a:pt x="2702" y="3703"/>
                        <a:pt x="6572" y="6972"/>
                      </a:cubicBezTo>
                      <a:cubicBezTo>
                        <a:pt x="10441" y="10208"/>
                        <a:pt x="13944" y="12976"/>
                        <a:pt x="13944" y="12976"/>
                      </a:cubicBezTo>
                      <a:lnTo>
                        <a:pt x="10608" y="25785"/>
                      </a:lnTo>
                      <a:lnTo>
                        <a:pt x="18647" y="29355"/>
                      </a:lnTo>
                    </a:path>
                  </a:pathLst>
                </a:custGeom>
                <a:noFill/>
                <a:ln w="75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1"/>
                <p:cNvSpPr/>
                <p:nvPr/>
              </p:nvSpPr>
              <p:spPr>
                <a:xfrm>
                  <a:off x="3726175" y="3030100"/>
                  <a:ext cx="217675" cy="556275"/>
                </a:xfrm>
                <a:custGeom>
                  <a:avLst/>
                  <a:gdLst/>
                  <a:ahLst/>
                  <a:cxnLst/>
                  <a:rect l="l" t="t" r="r" b="b"/>
                  <a:pathLst>
                    <a:path w="8707" h="22251" fill="none" extrusionOk="0">
                      <a:moveTo>
                        <a:pt x="8706" y="22250"/>
                      </a:moveTo>
                      <a:cubicBezTo>
                        <a:pt x="1535" y="12243"/>
                        <a:pt x="0" y="1"/>
                        <a:pt x="0" y="1"/>
                      </a:cubicBezTo>
                      <a:lnTo>
                        <a:pt x="2402" y="168"/>
                      </a:lnTo>
                      <a:lnTo>
                        <a:pt x="6438" y="6272"/>
                      </a:lnTo>
                      <a:lnTo>
                        <a:pt x="4136" y="9741"/>
                      </a:lnTo>
                      <a:lnTo>
                        <a:pt x="8106" y="12777"/>
                      </a:lnTo>
                      <a:lnTo>
                        <a:pt x="8473" y="18214"/>
                      </a:lnTo>
                    </a:path>
                  </a:pathLst>
                </a:custGeom>
                <a:noFill/>
                <a:ln w="75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1"/>
                <p:cNvSpPr/>
                <p:nvPr/>
              </p:nvSpPr>
              <p:spPr>
                <a:xfrm>
                  <a:off x="3374250" y="3533800"/>
                  <a:ext cx="606300" cy="457850"/>
                </a:xfrm>
                <a:custGeom>
                  <a:avLst/>
                  <a:gdLst/>
                  <a:ahLst/>
                  <a:cxnLst/>
                  <a:rect l="l" t="t" r="r" b="b"/>
                  <a:pathLst>
                    <a:path w="24252" h="18314" fill="none" extrusionOk="0">
                      <a:moveTo>
                        <a:pt x="21983" y="18314"/>
                      </a:moveTo>
                      <a:lnTo>
                        <a:pt x="24251" y="2502"/>
                      </a:lnTo>
                      <a:lnTo>
                        <a:pt x="0" y="1"/>
                      </a:lnTo>
                    </a:path>
                  </a:pathLst>
                </a:custGeom>
                <a:noFill/>
                <a:ln w="75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1"/>
                <p:cNvSpPr/>
                <p:nvPr/>
              </p:nvSpPr>
              <p:spPr>
                <a:xfrm>
                  <a:off x="3958000" y="3756475"/>
                  <a:ext cx="108425" cy="15025"/>
                </a:xfrm>
                <a:custGeom>
                  <a:avLst/>
                  <a:gdLst/>
                  <a:ahLst/>
                  <a:cxnLst/>
                  <a:rect l="l" t="t" r="r" b="b"/>
                  <a:pathLst>
                    <a:path w="4337" h="601" fill="none" extrusionOk="0">
                      <a:moveTo>
                        <a:pt x="0" y="0"/>
                      </a:moveTo>
                      <a:lnTo>
                        <a:pt x="4337" y="601"/>
                      </a:lnTo>
                    </a:path>
                  </a:pathLst>
                </a:custGeom>
                <a:noFill/>
                <a:ln w="75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1"/>
                <p:cNvSpPr/>
                <p:nvPr/>
              </p:nvSpPr>
              <p:spPr>
                <a:xfrm>
                  <a:off x="4223175" y="3739775"/>
                  <a:ext cx="179325" cy="213525"/>
                </a:xfrm>
                <a:custGeom>
                  <a:avLst/>
                  <a:gdLst/>
                  <a:ahLst/>
                  <a:cxnLst/>
                  <a:rect l="l" t="t" r="r" b="b"/>
                  <a:pathLst>
                    <a:path w="7173" h="8541" fill="none" extrusionOk="0">
                      <a:moveTo>
                        <a:pt x="1" y="2403"/>
                      </a:moveTo>
                      <a:lnTo>
                        <a:pt x="4538" y="3137"/>
                      </a:lnTo>
                      <a:lnTo>
                        <a:pt x="5838" y="1"/>
                      </a:lnTo>
                      <a:lnTo>
                        <a:pt x="7173" y="335"/>
                      </a:lnTo>
                      <a:lnTo>
                        <a:pt x="5405" y="8540"/>
                      </a:lnTo>
                    </a:path>
                  </a:pathLst>
                </a:custGeom>
                <a:noFill/>
                <a:ln w="75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1"/>
                <p:cNvSpPr/>
                <p:nvPr/>
              </p:nvSpPr>
              <p:spPr>
                <a:xfrm>
                  <a:off x="3626925" y="3094325"/>
                  <a:ext cx="44225" cy="472850"/>
                </a:xfrm>
                <a:custGeom>
                  <a:avLst/>
                  <a:gdLst/>
                  <a:ahLst/>
                  <a:cxnLst/>
                  <a:rect l="l" t="t" r="r" b="b"/>
                  <a:pathLst>
                    <a:path w="1769" h="18914" fill="none" extrusionOk="0">
                      <a:moveTo>
                        <a:pt x="801" y="0"/>
                      </a:moveTo>
                      <a:cubicBezTo>
                        <a:pt x="801" y="0"/>
                        <a:pt x="1" y="4037"/>
                        <a:pt x="501" y="9941"/>
                      </a:cubicBezTo>
                      <a:cubicBezTo>
                        <a:pt x="968" y="15845"/>
                        <a:pt x="1769" y="18914"/>
                        <a:pt x="1769" y="18914"/>
                      </a:cubicBezTo>
                    </a:path>
                  </a:pathLst>
                </a:custGeom>
                <a:noFill/>
                <a:ln w="75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51"/>
                <p:cNvSpPr/>
                <p:nvPr/>
              </p:nvSpPr>
              <p:spPr>
                <a:xfrm>
                  <a:off x="3577725" y="3072650"/>
                  <a:ext cx="55900" cy="490375"/>
                </a:xfrm>
                <a:custGeom>
                  <a:avLst/>
                  <a:gdLst/>
                  <a:ahLst/>
                  <a:cxnLst/>
                  <a:rect l="l" t="t" r="r" b="b"/>
                  <a:pathLst>
                    <a:path w="2236" h="19615" fill="none" extrusionOk="0">
                      <a:moveTo>
                        <a:pt x="1935" y="0"/>
                      </a:moveTo>
                      <a:lnTo>
                        <a:pt x="1" y="7405"/>
                      </a:lnTo>
                      <a:lnTo>
                        <a:pt x="1702" y="10074"/>
                      </a:lnTo>
                      <a:lnTo>
                        <a:pt x="868" y="14010"/>
                      </a:lnTo>
                      <a:lnTo>
                        <a:pt x="2235" y="19614"/>
                      </a:lnTo>
                    </a:path>
                  </a:pathLst>
                </a:custGeom>
                <a:noFill/>
                <a:ln w="75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51"/>
                <p:cNvSpPr/>
                <p:nvPr/>
              </p:nvSpPr>
              <p:spPr>
                <a:xfrm>
                  <a:off x="4217350" y="3330325"/>
                  <a:ext cx="90925" cy="31725"/>
                </a:xfrm>
                <a:custGeom>
                  <a:avLst/>
                  <a:gdLst/>
                  <a:ahLst/>
                  <a:cxnLst/>
                  <a:rect l="l" t="t" r="r" b="b"/>
                  <a:pathLst>
                    <a:path w="3637" h="1269" fill="none" extrusionOk="0">
                      <a:moveTo>
                        <a:pt x="0" y="1268"/>
                      </a:moveTo>
                      <a:cubicBezTo>
                        <a:pt x="0" y="1268"/>
                        <a:pt x="768" y="101"/>
                        <a:pt x="3636" y="1"/>
                      </a:cubicBezTo>
                    </a:path>
                  </a:pathLst>
                </a:custGeom>
                <a:noFill/>
                <a:ln w="75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51"/>
                <p:cNvSpPr/>
                <p:nvPr/>
              </p:nvSpPr>
              <p:spPr>
                <a:xfrm>
                  <a:off x="4391650" y="3467925"/>
                  <a:ext cx="225175" cy="358625"/>
                </a:xfrm>
                <a:custGeom>
                  <a:avLst/>
                  <a:gdLst/>
                  <a:ahLst/>
                  <a:cxnLst/>
                  <a:rect l="l" t="t" r="r" b="b"/>
                  <a:pathLst>
                    <a:path w="9007" h="14345" fill="none" extrusionOk="0">
                      <a:moveTo>
                        <a:pt x="1334" y="0"/>
                      </a:moveTo>
                      <a:lnTo>
                        <a:pt x="9007" y="5004"/>
                      </a:lnTo>
                      <a:lnTo>
                        <a:pt x="0" y="14344"/>
                      </a:lnTo>
                    </a:path>
                  </a:pathLst>
                </a:custGeom>
                <a:noFill/>
                <a:ln w="75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51"/>
                <p:cNvSpPr/>
                <p:nvPr/>
              </p:nvSpPr>
              <p:spPr>
                <a:xfrm>
                  <a:off x="3843750" y="3040125"/>
                  <a:ext cx="601275" cy="570425"/>
                </a:xfrm>
                <a:custGeom>
                  <a:avLst/>
                  <a:gdLst/>
                  <a:ahLst/>
                  <a:cxnLst/>
                  <a:rect l="l" t="t" r="r" b="b"/>
                  <a:pathLst>
                    <a:path w="24051" h="22817" fill="none" extrusionOk="0">
                      <a:moveTo>
                        <a:pt x="0" y="0"/>
                      </a:moveTo>
                      <a:cubicBezTo>
                        <a:pt x="0" y="0"/>
                        <a:pt x="19748" y="1902"/>
                        <a:pt x="22383" y="10708"/>
                      </a:cubicBezTo>
                      <a:cubicBezTo>
                        <a:pt x="24051" y="16379"/>
                        <a:pt x="21916" y="22817"/>
                        <a:pt x="21916" y="22817"/>
                      </a:cubicBezTo>
                    </a:path>
                  </a:pathLst>
                </a:custGeom>
                <a:noFill/>
                <a:ln w="75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51"/>
                <p:cNvSpPr/>
                <p:nvPr/>
              </p:nvSpPr>
              <p:spPr>
                <a:xfrm>
                  <a:off x="3096550" y="3831525"/>
                  <a:ext cx="427000" cy="217675"/>
                </a:xfrm>
                <a:custGeom>
                  <a:avLst/>
                  <a:gdLst/>
                  <a:ahLst/>
                  <a:cxnLst/>
                  <a:rect l="l" t="t" r="r" b="b"/>
                  <a:pathLst>
                    <a:path w="17080" h="8707" fill="none" extrusionOk="0">
                      <a:moveTo>
                        <a:pt x="0" y="0"/>
                      </a:moveTo>
                      <a:lnTo>
                        <a:pt x="2903" y="8706"/>
                      </a:lnTo>
                      <a:cubicBezTo>
                        <a:pt x="2903" y="8706"/>
                        <a:pt x="13343" y="7172"/>
                        <a:pt x="17079" y="3203"/>
                      </a:cubicBezTo>
                    </a:path>
                  </a:pathLst>
                </a:custGeom>
                <a:noFill/>
                <a:ln w="75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51"/>
                <p:cNvSpPr/>
                <p:nvPr/>
              </p:nvSpPr>
              <p:spPr>
                <a:xfrm>
                  <a:off x="3511850" y="3101000"/>
                  <a:ext cx="105925" cy="450350"/>
                </a:xfrm>
                <a:custGeom>
                  <a:avLst/>
                  <a:gdLst/>
                  <a:ahLst/>
                  <a:cxnLst/>
                  <a:rect l="l" t="t" r="r" b="b"/>
                  <a:pathLst>
                    <a:path w="4237" h="18014" fill="none" extrusionOk="0">
                      <a:moveTo>
                        <a:pt x="1968" y="18013"/>
                      </a:moveTo>
                      <a:cubicBezTo>
                        <a:pt x="1968" y="18013"/>
                        <a:pt x="0" y="9707"/>
                        <a:pt x="1368" y="5237"/>
                      </a:cubicBezTo>
                      <a:cubicBezTo>
                        <a:pt x="2769" y="734"/>
                        <a:pt x="4237" y="0"/>
                        <a:pt x="4237" y="0"/>
                      </a:cubicBezTo>
                    </a:path>
                  </a:pathLst>
                </a:custGeom>
                <a:noFill/>
                <a:ln w="75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51"/>
                <p:cNvSpPr/>
                <p:nvPr/>
              </p:nvSpPr>
              <p:spPr>
                <a:xfrm>
                  <a:off x="3445975" y="3298625"/>
                  <a:ext cx="88400" cy="242700"/>
                </a:xfrm>
                <a:custGeom>
                  <a:avLst/>
                  <a:gdLst/>
                  <a:ahLst/>
                  <a:cxnLst/>
                  <a:rect l="l" t="t" r="r" b="b"/>
                  <a:pathLst>
                    <a:path w="3536" h="9708" fill="none" extrusionOk="0">
                      <a:moveTo>
                        <a:pt x="0" y="9708"/>
                      </a:moveTo>
                      <a:lnTo>
                        <a:pt x="3536" y="1"/>
                      </a:lnTo>
                    </a:path>
                  </a:pathLst>
                </a:custGeom>
                <a:noFill/>
                <a:ln w="75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51"/>
                <p:cNvSpPr/>
                <p:nvPr/>
              </p:nvSpPr>
              <p:spPr>
                <a:xfrm>
                  <a:off x="3440950" y="2834150"/>
                  <a:ext cx="254375" cy="268550"/>
                </a:xfrm>
                <a:custGeom>
                  <a:avLst/>
                  <a:gdLst/>
                  <a:ahLst/>
                  <a:cxnLst/>
                  <a:rect l="l" t="t" r="r" b="b"/>
                  <a:pathLst>
                    <a:path w="10175" h="10742" fill="none" extrusionOk="0">
                      <a:moveTo>
                        <a:pt x="868" y="0"/>
                      </a:moveTo>
                      <a:cubicBezTo>
                        <a:pt x="868" y="0"/>
                        <a:pt x="1" y="2635"/>
                        <a:pt x="201" y="5004"/>
                      </a:cubicBezTo>
                      <a:cubicBezTo>
                        <a:pt x="368" y="7372"/>
                        <a:pt x="2002" y="10741"/>
                        <a:pt x="5838" y="9974"/>
                      </a:cubicBezTo>
                      <a:cubicBezTo>
                        <a:pt x="9641" y="9240"/>
                        <a:pt x="10175" y="6538"/>
                        <a:pt x="10175" y="6538"/>
                      </a:cubicBezTo>
                    </a:path>
                  </a:pathLst>
                </a:custGeom>
                <a:noFill/>
                <a:ln w="75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51"/>
                <p:cNvSpPr/>
                <p:nvPr/>
              </p:nvSpPr>
              <p:spPr>
                <a:xfrm>
                  <a:off x="3729500" y="2912525"/>
                  <a:ext cx="38375" cy="76750"/>
                </a:xfrm>
                <a:custGeom>
                  <a:avLst/>
                  <a:gdLst/>
                  <a:ahLst/>
                  <a:cxnLst/>
                  <a:rect l="l" t="t" r="r" b="b"/>
                  <a:pathLst>
                    <a:path w="1535" h="3070" fill="none" extrusionOk="0">
                      <a:moveTo>
                        <a:pt x="1235" y="1"/>
                      </a:moveTo>
                      <a:cubicBezTo>
                        <a:pt x="1235" y="1"/>
                        <a:pt x="1535" y="2236"/>
                        <a:pt x="1" y="3069"/>
                      </a:cubicBezTo>
                    </a:path>
                  </a:pathLst>
                </a:custGeom>
                <a:noFill/>
                <a:ln w="75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51"/>
                <p:cNvSpPr/>
                <p:nvPr/>
              </p:nvSpPr>
              <p:spPr>
                <a:xfrm>
                  <a:off x="3459300" y="2929200"/>
                  <a:ext cx="119275" cy="12550"/>
                </a:xfrm>
                <a:custGeom>
                  <a:avLst/>
                  <a:gdLst/>
                  <a:ahLst/>
                  <a:cxnLst/>
                  <a:rect l="l" t="t" r="r" b="b"/>
                  <a:pathLst>
                    <a:path w="4771" h="502" fill="none" extrusionOk="0">
                      <a:moveTo>
                        <a:pt x="1" y="334"/>
                      </a:moveTo>
                      <a:cubicBezTo>
                        <a:pt x="1" y="334"/>
                        <a:pt x="501" y="1"/>
                        <a:pt x="2069" y="34"/>
                      </a:cubicBezTo>
                      <a:cubicBezTo>
                        <a:pt x="3637" y="67"/>
                        <a:pt x="4771" y="501"/>
                        <a:pt x="4771" y="501"/>
                      </a:cubicBezTo>
                    </a:path>
                  </a:pathLst>
                </a:custGeom>
                <a:noFill/>
                <a:ln w="75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51"/>
                <p:cNvSpPr/>
                <p:nvPr/>
              </p:nvSpPr>
              <p:spPr>
                <a:xfrm>
                  <a:off x="3626100" y="4414425"/>
                  <a:ext cx="59225" cy="14200"/>
                </a:xfrm>
                <a:custGeom>
                  <a:avLst/>
                  <a:gdLst/>
                  <a:ahLst/>
                  <a:cxnLst/>
                  <a:rect l="l" t="t" r="r" b="b"/>
                  <a:pathLst>
                    <a:path w="2369" h="568" fill="none" extrusionOk="0">
                      <a:moveTo>
                        <a:pt x="0" y="1"/>
                      </a:moveTo>
                      <a:lnTo>
                        <a:pt x="2369" y="568"/>
                      </a:lnTo>
                    </a:path>
                  </a:pathLst>
                </a:custGeom>
                <a:noFill/>
                <a:ln w="75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51"/>
                <p:cNvSpPr/>
                <p:nvPr/>
              </p:nvSpPr>
              <p:spPr>
                <a:xfrm>
                  <a:off x="3189950" y="3932425"/>
                  <a:ext cx="1135825" cy="1031600"/>
                </a:xfrm>
                <a:custGeom>
                  <a:avLst/>
                  <a:gdLst/>
                  <a:ahLst/>
                  <a:cxnLst/>
                  <a:rect l="l" t="t" r="r" b="b"/>
                  <a:pathLst>
                    <a:path w="45433" h="41264" fill="none" extrusionOk="0">
                      <a:moveTo>
                        <a:pt x="17546" y="0"/>
                      </a:moveTo>
                      <a:cubicBezTo>
                        <a:pt x="17546" y="0"/>
                        <a:pt x="6672" y="6071"/>
                        <a:pt x="3203" y="15778"/>
                      </a:cubicBezTo>
                      <a:cubicBezTo>
                        <a:pt x="0" y="24718"/>
                        <a:pt x="6138" y="41263"/>
                        <a:pt x="6138" y="41263"/>
                      </a:cubicBezTo>
                      <a:lnTo>
                        <a:pt x="18047" y="41263"/>
                      </a:lnTo>
                      <a:lnTo>
                        <a:pt x="19815" y="19848"/>
                      </a:lnTo>
                      <a:cubicBezTo>
                        <a:pt x="19815" y="19848"/>
                        <a:pt x="44699" y="6972"/>
                        <a:pt x="45433" y="834"/>
                      </a:cubicBezTo>
                    </a:path>
                  </a:pathLst>
                </a:custGeom>
                <a:noFill/>
                <a:ln w="75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51"/>
                <p:cNvSpPr/>
                <p:nvPr/>
              </p:nvSpPr>
              <p:spPr>
                <a:xfrm>
                  <a:off x="3887125" y="4322700"/>
                  <a:ext cx="721350" cy="600450"/>
                </a:xfrm>
                <a:custGeom>
                  <a:avLst/>
                  <a:gdLst/>
                  <a:ahLst/>
                  <a:cxnLst/>
                  <a:rect l="l" t="t" r="r" b="b"/>
                  <a:pathLst>
                    <a:path w="28854" h="24018" fill="none" extrusionOk="0">
                      <a:moveTo>
                        <a:pt x="0" y="1"/>
                      </a:moveTo>
                      <a:cubicBezTo>
                        <a:pt x="0" y="1"/>
                        <a:pt x="1601" y="6839"/>
                        <a:pt x="4670" y="11009"/>
                      </a:cubicBezTo>
                      <a:cubicBezTo>
                        <a:pt x="8640" y="16379"/>
                        <a:pt x="20748" y="24018"/>
                        <a:pt x="20748" y="24018"/>
                      </a:cubicBezTo>
                      <a:lnTo>
                        <a:pt x="28854" y="16679"/>
                      </a:lnTo>
                    </a:path>
                  </a:pathLst>
                </a:custGeom>
                <a:noFill/>
                <a:ln w="75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51"/>
                <p:cNvSpPr/>
                <p:nvPr/>
              </p:nvSpPr>
              <p:spPr>
                <a:xfrm>
                  <a:off x="4204850" y="4337725"/>
                  <a:ext cx="52550" cy="77575"/>
                </a:xfrm>
                <a:custGeom>
                  <a:avLst/>
                  <a:gdLst/>
                  <a:ahLst/>
                  <a:cxnLst/>
                  <a:rect l="l" t="t" r="r" b="b"/>
                  <a:pathLst>
                    <a:path w="2102" h="3103" fill="none" extrusionOk="0">
                      <a:moveTo>
                        <a:pt x="0" y="3102"/>
                      </a:moveTo>
                      <a:cubicBezTo>
                        <a:pt x="0" y="3102"/>
                        <a:pt x="1735" y="1368"/>
                        <a:pt x="2102" y="0"/>
                      </a:cubicBezTo>
                    </a:path>
                  </a:pathLst>
                </a:custGeom>
                <a:noFill/>
                <a:ln w="75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51"/>
                <p:cNvSpPr/>
                <p:nvPr/>
              </p:nvSpPr>
              <p:spPr>
                <a:xfrm>
                  <a:off x="4436675" y="4965675"/>
                  <a:ext cx="52550" cy="25025"/>
                </a:xfrm>
                <a:custGeom>
                  <a:avLst/>
                  <a:gdLst/>
                  <a:ahLst/>
                  <a:cxnLst/>
                  <a:rect l="l" t="t" r="r" b="b"/>
                  <a:pathLst>
                    <a:path w="2102" h="1001" extrusionOk="0">
                      <a:moveTo>
                        <a:pt x="0" y="0"/>
                      </a:moveTo>
                      <a:lnTo>
                        <a:pt x="2102" y="1001"/>
                      </a:lnTo>
                      <a:cubicBezTo>
                        <a:pt x="2102" y="1001"/>
                        <a:pt x="1501" y="567"/>
                        <a:pt x="0" y="0"/>
                      </a:cubicBezTo>
                      <a:close/>
                    </a:path>
                  </a:pathLst>
                </a:custGeom>
                <a:solidFill>
                  <a:srgbClr val="3F3E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51"/>
                <p:cNvSpPr/>
                <p:nvPr/>
              </p:nvSpPr>
              <p:spPr>
                <a:xfrm>
                  <a:off x="4436675" y="4965675"/>
                  <a:ext cx="52550" cy="25025"/>
                </a:xfrm>
                <a:custGeom>
                  <a:avLst/>
                  <a:gdLst/>
                  <a:ahLst/>
                  <a:cxnLst/>
                  <a:rect l="l" t="t" r="r" b="b"/>
                  <a:pathLst>
                    <a:path w="2102" h="1001" fill="none" extrusionOk="0">
                      <a:moveTo>
                        <a:pt x="2102" y="1001"/>
                      </a:moveTo>
                      <a:cubicBezTo>
                        <a:pt x="2102" y="1001"/>
                        <a:pt x="1501" y="567"/>
                        <a:pt x="0" y="0"/>
                      </a:cubicBezTo>
                    </a:path>
                  </a:pathLst>
                </a:custGeom>
                <a:no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51"/>
                <p:cNvSpPr/>
                <p:nvPr/>
              </p:nvSpPr>
              <p:spPr>
                <a:xfrm>
                  <a:off x="3626100" y="3066800"/>
                  <a:ext cx="103425" cy="59250"/>
                </a:xfrm>
                <a:custGeom>
                  <a:avLst/>
                  <a:gdLst/>
                  <a:ahLst/>
                  <a:cxnLst/>
                  <a:rect l="l" t="t" r="r" b="b"/>
                  <a:pathLst>
                    <a:path w="4137" h="2370" fill="none" extrusionOk="0">
                      <a:moveTo>
                        <a:pt x="0" y="234"/>
                      </a:moveTo>
                      <a:lnTo>
                        <a:pt x="2068" y="2369"/>
                      </a:lnTo>
                      <a:lnTo>
                        <a:pt x="4137" y="1"/>
                      </a:lnTo>
                    </a:path>
                  </a:pathLst>
                </a:custGeom>
                <a:noFill/>
                <a:ln w="75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51"/>
                <p:cNvSpPr/>
                <p:nvPr/>
              </p:nvSpPr>
              <p:spPr>
                <a:xfrm>
                  <a:off x="3458575" y="2805300"/>
                  <a:ext cx="52775" cy="29700"/>
                </a:xfrm>
                <a:custGeom>
                  <a:avLst/>
                  <a:gdLst/>
                  <a:ahLst/>
                  <a:cxnLst/>
                  <a:rect l="l" t="t" r="r" b="b"/>
                  <a:pathLst>
                    <a:path w="2111" h="1188" extrusionOk="0">
                      <a:moveTo>
                        <a:pt x="1059" y="1"/>
                      </a:moveTo>
                      <a:cubicBezTo>
                        <a:pt x="1007" y="1"/>
                        <a:pt x="952" y="7"/>
                        <a:pt x="897" y="20"/>
                      </a:cubicBezTo>
                      <a:cubicBezTo>
                        <a:pt x="163" y="187"/>
                        <a:pt x="30" y="787"/>
                        <a:pt x="30" y="787"/>
                      </a:cubicBezTo>
                      <a:cubicBezTo>
                        <a:pt x="1" y="1163"/>
                        <a:pt x="197" y="1188"/>
                        <a:pt x="250" y="1188"/>
                      </a:cubicBezTo>
                      <a:cubicBezTo>
                        <a:pt x="259" y="1188"/>
                        <a:pt x="263" y="1187"/>
                        <a:pt x="263" y="1187"/>
                      </a:cubicBezTo>
                      <a:cubicBezTo>
                        <a:pt x="263" y="1187"/>
                        <a:pt x="530" y="754"/>
                        <a:pt x="997" y="754"/>
                      </a:cubicBezTo>
                      <a:cubicBezTo>
                        <a:pt x="1364" y="754"/>
                        <a:pt x="1564" y="1016"/>
                        <a:pt x="1758" y="1016"/>
                      </a:cubicBezTo>
                      <a:cubicBezTo>
                        <a:pt x="1793" y="1016"/>
                        <a:pt x="1829" y="1008"/>
                        <a:pt x="1864" y="987"/>
                      </a:cubicBezTo>
                      <a:cubicBezTo>
                        <a:pt x="2110" y="834"/>
                        <a:pt x="1677" y="1"/>
                        <a:pt x="10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51"/>
                <p:cNvSpPr/>
                <p:nvPr/>
              </p:nvSpPr>
              <p:spPr>
                <a:xfrm>
                  <a:off x="4293850" y="2122225"/>
                  <a:ext cx="140350" cy="156375"/>
                </a:xfrm>
                <a:custGeom>
                  <a:avLst/>
                  <a:gdLst/>
                  <a:ahLst/>
                  <a:cxnLst/>
                  <a:rect l="l" t="t" r="r" b="b"/>
                  <a:pathLst>
                    <a:path w="5614" h="6255" extrusionOk="0">
                      <a:moveTo>
                        <a:pt x="3177" y="1"/>
                      </a:moveTo>
                      <a:cubicBezTo>
                        <a:pt x="1808" y="1"/>
                        <a:pt x="682" y="1214"/>
                        <a:pt x="343" y="3359"/>
                      </a:cubicBezTo>
                      <a:cubicBezTo>
                        <a:pt x="1" y="5525"/>
                        <a:pt x="1023" y="6254"/>
                        <a:pt x="2264" y="6254"/>
                      </a:cubicBezTo>
                      <a:cubicBezTo>
                        <a:pt x="2475" y="6254"/>
                        <a:pt x="2693" y="6233"/>
                        <a:pt x="2911" y="6194"/>
                      </a:cubicBezTo>
                      <a:cubicBezTo>
                        <a:pt x="4412" y="5961"/>
                        <a:pt x="5180" y="3559"/>
                        <a:pt x="5180" y="3559"/>
                      </a:cubicBezTo>
                      <a:cubicBezTo>
                        <a:pt x="5180" y="3559"/>
                        <a:pt x="5613" y="690"/>
                        <a:pt x="3945" y="123"/>
                      </a:cubicBezTo>
                      <a:cubicBezTo>
                        <a:pt x="3683" y="41"/>
                        <a:pt x="3426" y="1"/>
                        <a:pt x="3177" y="1"/>
                      </a:cubicBezTo>
                      <a:close/>
                    </a:path>
                  </a:pathLst>
                </a:custGeom>
                <a:solidFill>
                  <a:srgbClr val="004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7" name="Google Shape;2317;p51"/>
              <p:cNvSpPr/>
              <p:nvPr/>
            </p:nvSpPr>
            <p:spPr>
              <a:xfrm>
                <a:off x="7811150" y="2757050"/>
                <a:ext cx="457200" cy="457200"/>
              </a:xfrm>
              <a:prstGeom prst="mathPlus">
                <a:avLst>
                  <a:gd name="adj1" fmla="val 2352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21"/>
        <p:cNvGrpSpPr/>
        <p:nvPr/>
      </p:nvGrpSpPr>
      <p:grpSpPr>
        <a:xfrm>
          <a:off x="0" y="0"/>
          <a:ext cx="0" cy="0"/>
          <a:chOff x="0" y="0"/>
          <a:chExt cx="0" cy="0"/>
        </a:xfrm>
      </p:grpSpPr>
      <p:sp>
        <p:nvSpPr>
          <p:cNvPr id="2322" name="Google Shape;2322;p52"/>
          <p:cNvSpPr txBox="1">
            <a:spLocks noGrp="1"/>
          </p:cNvSpPr>
          <p:nvPr>
            <p:ph type="title"/>
          </p:nvPr>
        </p:nvSpPr>
        <p:spPr>
          <a:xfrm>
            <a:off x="713100" y="463325"/>
            <a:ext cx="77178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solidFill>
                  <a:schemeClr val="lt1"/>
                </a:solidFill>
              </a:rPr>
              <a:t>Our team</a:t>
            </a:r>
            <a:endParaRPr>
              <a:solidFill>
                <a:schemeClr val="lt1"/>
              </a:solidFill>
            </a:endParaRPr>
          </a:p>
        </p:txBody>
      </p:sp>
      <p:sp>
        <p:nvSpPr>
          <p:cNvPr id="2323" name="Google Shape;2323;p52"/>
          <p:cNvSpPr txBox="1">
            <a:spLocks noGrp="1"/>
          </p:cNvSpPr>
          <p:nvPr>
            <p:ph type="subTitle" idx="1"/>
          </p:nvPr>
        </p:nvSpPr>
        <p:spPr>
          <a:xfrm>
            <a:off x="6007800" y="4103700"/>
            <a:ext cx="2194500" cy="50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speak a bit about this person here</a:t>
            </a:r>
            <a:endParaRPr/>
          </a:p>
        </p:txBody>
      </p:sp>
      <p:sp>
        <p:nvSpPr>
          <p:cNvPr id="2324" name="Google Shape;2324;p52"/>
          <p:cNvSpPr txBox="1">
            <a:spLocks noGrp="1"/>
          </p:cNvSpPr>
          <p:nvPr>
            <p:ph type="subTitle" idx="2"/>
          </p:nvPr>
        </p:nvSpPr>
        <p:spPr>
          <a:xfrm>
            <a:off x="6007800" y="3633600"/>
            <a:ext cx="21945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Emma James</a:t>
            </a:r>
            <a:endParaRPr/>
          </a:p>
        </p:txBody>
      </p:sp>
      <p:sp>
        <p:nvSpPr>
          <p:cNvPr id="2325" name="Google Shape;2325;p52"/>
          <p:cNvSpPr txBox="1">
            <a:spLocks noGrp="1"/>
          </p:cNvSpPr>
          <p:nvPr>
            <p:ph type="subTitle" idx="3"/>
          </p:nvPr>
        </p:nvSpPr>
        <p:spPr>
          <a:xfrm>
            <a:off x="941705" y="4103700"/>
            <a:ext cx="2194500" cy="50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speak a bit about this person here</a:t>
            </a:r>
            <a:endParaRPr/>
          </a:p>
        </p:txBody>
      </p:sp>
      <p:sp>
        <p:nvSpPr>
          <p:cNvPr id="2326" name="Google Shape;2326;p52"/>
          <p:cNvSpPr txBox="1">
            <a:spLocks noGrp="1"/>
          </p:cNvSpPr>
          <p:nvPr>
            <p:ph type="subTitle" idx="4"/>
          </p:nvPr>
        </p:nvSpPr>
        <p:spPr>
          <a:xfrm>
            <a:off x="941705" y="3633600"/>
            <a:ext cx="21945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Susan Bones</a:t>
            </a:r>
            <a:endParaRPr/>
          </a:p>
        </p:txBody>
      </p:sp>
      <p:sp>
        <p:nvSpPr>
          <p:cNvPr id="2327" name="Google Shape;2327;p52"/>
          <p:cNvSpPr txBox="1">
            <a:spLocks noGrp="1"/>
          </p:cNvSpPr>
          <p:nvPr>
            <p:ph type="subTitle" idx="5"/>
          </p:nvPr>
        </p:nvSpPr>
        <p:spPr>
          <a:xfrm>
            <a:off x="3474754" y="4103700"/>
            <a:ext cx="2194500" cy="50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speak a bit about this person here</a:t>
            </a:r>
            <a:endParaRPr/>
          </a:p>
        </p:txBody>
      </p:sp>
      <p:sp>
        <p:nvSpPr>
          <p:cNvPr id="2328" name="Google Shape;2328;p52"/>
          <p:cNvSpPr txBox="1">
            <a:spLocks noGrp="1"/>
          </p:cNvSpPr>
          <p:nvPr>
            <p:ph type="subTitle" idx="6"/>
          </p:nvPr>
        </p:nvSpPr>
        <p:spPr>
          <a:xfrm>
            <a:off x="3474754" y="3633597"/>
            <a:ext cx="21945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Timmy Jimmy</a:t>
            </a:r>
            <a:endParaRPr/>
          </a:p>
        </p:txBody>
      </p:sp>
      <p:cxnSp>
        <p:nvCxnSpPr>
          <p:cNvPr id="2329" name="Google Shape;2329;p52"/>
          <p:cNvCxnSpPr/>
          <p:nvPr/>
        </p:nvCxnSpPr>
        <p:spPr>
          <a:xfrm>
            <a:off x="1514555" y="4046393"/>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2330" name="Google Shape;2330;p52"/>
          <p:cNvCxnSpPr/>
          <p:nvPr/>
        </p:nvCxnSpPr>
        <p:spPr>
          <a:xfrm>
            <a:off x="4047748" y="4046393"/>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2331" name="Google Shape;2331;p52"/>
          <p:cNvCxnSpPr/>
          <p:nvPr/>
        </p:nvCxnSpPr>
        <p:spPr>
          <a:xfrm>
            <a:off x="6580650" y="4046393"/>
            <a:ext cx="1048800" cy="0"/>
          </a:xfrm>
          <a:prstGeom prst="straightConnector1">
            <a:avLst/>
          </a:prstGeom>
          <a:noFill/>
          <a:ln w="9525" cap="flat" cmpd="sng">
            <a:solidFill>
              <a:schemeClr val="dk1"/>
            </a:solidFill>
            <a:prstDash val="solid"/>
            <a:round/>
            <a:headEnd type="none" w="med" len="med"/>
            <a:tailEnd type="none" w="med" len="med"/>
          </a:ln>
        </p:spPr>
      </p:cxnSp>
      <p:pic>
        <p:nvPicPr>
          <p:cNvPr id="2332" name="Google Shape;2332;p52"/>
          <p:cNvPicPr preferRelativeResize="0"/>
          <p:nvPr/>
        </p:nvPicPr>
        <p:blipFill rotWithShape="1">
          <a:blip r:embed="rId3">
            <a:alphaModFix/>
          </a:blip>
          <a:srcRect t="10510" b="30408"/>
          <a:stretch/>
        </p:blipFill>
        <p:spPr>
          <a:xfrm>
            <a:off x="1934700" y="1074440"/>
            <a:ext cx="5274600" cy="2405249"/>
          </a:xfrm>
          <a:prstGeom prst="rect">
            <a:avLst/>
          </a:prstGeom>
          <a:noFill/>
          <a:ln w="9525" cap="flat" cmpd="sng">
            <a:solidFill>
              <a:schemeClr val="dk1"/>
            </a:solidFill>
            <a:prstDash val="solid"/>
            <a:round/>
            <a:headEnd type="none" w="sm" len="sm"/>
            <a:tailEnd type="none" w="sm" len="sm"/>
          </a:ln>
        </p:spPr>
      </p:pic>
      <p:grpSp>
        <p:nvGrpSpPr>
          <p:cNvPr id="2333" name="Google Shape;2333;p52"/>
          <p:cNvGrpSpPr/>
          <p:nvPr/>
        </p:nvGrpSpPr>
        <p:grpSpPr>
          <a:xfrm>
            <a:off x="6480965" y="539493"/>
            <a:ext cx="1248177" cy="1188801"/>
            <a:chOff x="6855525" y="3005825"/>
            <a:chExt cx="2128541" cy="2034921"/>
          </a:xfrm>
        </p:grpSpPr>
        <p:sp>
          <p:nvSpPr>
            <p:cNvPr id="2334" name="Google Shape;2334;p52"/>
            <p:cNvSpPr/>
            <p:nvPr/>
          </p:nvSpPr>
          <p:spPr>
            <a:xfrm>
              <a:off x="6998370" y="3005825"/>
              <a:ext cx="1985697" cy="2034921"/>
            </a:xfrm>
            <a:custGeom>
              <a:avLst/>
              <a:gdLst/>
              <a:ahLst/>
              <a:cxnLst/>
              <a:rect l="l" t="t" r="r" b="b"/>
              <a:pathLst>
                <a:path w="31909" h="32700" extrusionOk="0">
                  <a:moveTo>
                    <a:pt x="17302" y="0"/>
                  </a:moveTo>
                  <a:cubicBezTo>
                    <a:pt x="17164" y="0"/>
                    <a:pt x="17010" y="14"/>
                    <a:pt x="16848" y="51"/>
                  </a:cubicBezTo>
                  <a:cubicBezTo>
                    <a:pt x="16726" y="78"/>
                    <a:pt x="16608" y="113"/>
                    <a:pt x="16495" y="156"/>
                  </a:cubicBezTo>
                  <a:cubicBezTo>
                    <a:pt x="16483" y="160"/>
                    <a:pt x="16476" y="164"/>
                    <a:pt x="16463" y="172"/>
                  </a:cubicBezTo>
                  <a:cubicBezTo>
                    <a:pt x="16456" y="172"/>
                    <a:pt x="16448" y="176"/>
                    <a:pt x="16444" y="179"/>
                  </a:cubicBezTo>
                  <a:cubicBezTo>
                    <a:pt x="16224" y="268"/>
                    <a:pt x="12114" y="1913"/>
                    <a:pt x="7711" y="1913"/>
                  </a:cubicBezTo>
                  <a:cubicBezTo>
                    <a:pt x="6469" y="1913"/>
                    <a:pt x="5204" y="1783"/>
                    <a:pt x="3997" y="1449"/>
                  </a:cubicBezTo>
                  <a:cubicBezTo>
                    <a:pt x="3800" y="1392"/>
                    <a:pt x="3599" y="1364"/>
                    <a:pt x="3400" y="1364"/>
                  </a:cubicBezTo>
                  <a:cubicBezTo>
                    <a:pt x="2994" y="1364"/>
                    <a:pt x="2593" y="1479"/>
                    <a:pt x="2249" y="1700"/>
                  </a:cubicBezTo>
                  <a:cubicBezTo>
                    <a:pt x="1912" y="1915"/>
                    <a:pt x="1638" y="2228"/>
                    <a:pt x="1465" y="2593"/>
                  </a:cubicBezTo>
                  <a:cubicBezTo>
                    <a:pt x="1438" y="2656"/>
                    <a:pt x="1411" y="2718"/>
                    <a:pt x="1383" y="2785"/>
                  </a:cubicBezTo>
                  <a:cubicBezTo>
                    <a:pt x="1364" y="2840"/>
                    <a:pt x="1348" y="2895"/>
                    <a:pt x="1333" y="2950"/>
                  </a:cubicBezTo>
                  <a:cubicBezTo>
                    <a:pt x="1215" y="3365"/>
                    <a:pt x="0" y="7852"/>
                    <a:pt x="451" y="13485"/>
                  </a:cubicBezTo>
                  <a:cubicBezTo>
                    <a:pt x="890" y="18966"/>
                    <a:pt x="3025" y="26682"/>
                    <a:pt x="10716" y="32300"/>
                  </a:cubicBezTo>
                  <a:cubicBezTo>
                    <a:pt x="10924" y="32449"/>
                    <a:pt x="11154" y="32554"/>
                    <a:pt x="11405" y="32621"/>
                  </a:cubicBezTo>
                  <a:cubicBezTo>
                    <a:pt x="11586" y="32671"/>
                    <a:pt x="11778" y="32700"/>
                    <a:pt x="11962" y="32700"/>
                  </a:cubicBezTo>
                  <a:cubicBezTo>
                    <a:pt x="12142" y="32700"/>
                    <a:pt x="12346" y="32671"/>
                    <a:pt x="12518" y="32624"/>
                  </a:cubicBezTo>
                  <a:cubicBezTo>
                    <a:pt x="21698" y="30184"/>
                    <a:pt x="26486" y="23770"/>
                    <a:pt x="28884" y="18821"/>
                  </a:cubicBezTo>
                  <a:cubicBezTo>
                    <a:pt x="31414" y="13591"/>
                    <a:pt x="31870" y="8850"/>
                    <a:pt x="31888" y="8635"/>
                  </a:cubicBezTo>
                  <a:cubicBezTo>
                    <a:pt x="31908" y="8388"/>
                    <a:pt x="31881" y="8129"/>
                    <a:pt x="31810" y="7886"/>
                  </a:cubicBezTo>
                  <a:cubicBezTo>
                    <a:pt x="31752" y="7667"/>
                    <a:pt x="31658" y="7452"/>
                    <a:pt x="31532" y="7264"/>
                  </a:cubicBezTo>
                  <a:cubicBezTo>
                    <a:pt x="31517" y="7240"/>
                    <a:pt x="31501" y="7221"/>
                    <a:pt x="31489" y="7201"/>
                  </a:cubicBezTo>
                  <a:cubicBezTo>
                    <a:pt x="31485" y="7193"/>
                    <a:pt x="31481" y="7189"/>
                    <a:pt x="31477" y="7185"/>
                  </a:cubicBezTo>
                  <a:cubicBezTo>
                    <a:pt x="31399" y="7080"/>
                    <a:pt x="31313" y="6985"/>
                    <a:pt x="31223" y="6899"/>
                  </a:cubicBezTo>
                  <a:cubicBezTo>
                    <a:pt x="31089" y="6774"/>
                    <a:pt x="30941" y="6668"/>
                    <a:pt x="30776" y="6577"/>
                  </a:cubicBezTo>
                  <a:cubicBezTo>
                    <a:pt x="30737" y="6559"/>
                    <a:pt x="30694" y="6535"/>
                    <a:pt x="30651" y="6515"/>
                  </a:cubicBezTo>
                  <a:cubicBezTo>
                    <a:pt x="30474" y="6429"/>
                    <a:pt x="30286" y="6371"/>
                    <a:pt x="30091" y="6335"/>
                  </a:cubicBezTo>
                  <a:cubicBezTo>
                    <a:pt x="30047" y="6331"/>
                    <a:pt x="30004" y="6324"/>
                    <a:pt x="29957" y="6319"/>
                  </a:cubicBezTo>
                  <a:cubicBezTo>
                    <a:pt x="24178" y="5743"/>
                    <a:pt x="18854" y="669"/>
                    <a:pt x="18803" y="615"/>
                  </a:cubicBezTo>
                  <a:cubicBezTo>
                    <a:pt x="18799" y="615"/>
                    <a:pt x="18794" y="611"/>
                    <a:pt x="18794" y="606"/>
                  </a:cubicBezTo>
                  <a:cubicBezTo>
                    <a:pt x="18787" y="603"/>
                    <a:pt x="18783" y="599"/>
                    <a:pt x="18779" y="595"/>
                  </a:cubicBezTo>
                  <a:cubicBezTo>
                    <a:pt x="18666" y="485"/>
                    <a:pt x="18536" y="391"/>
                    <a:pt x="18399" y="309"/>
                  </a:cubicBezTo>
                  <a:cubicBezTo>
                    <a:pt x="18188" y="179"/>
                    <a:pt x="17953" y="85"/>
                    <a:pt x="17713" y="38"/>
                  </a:cubicBezTo>
                  <a:cubicBezTo>
                    <a:pt x="17600" y="18"/>
                    <a:pt x="17461" y="0"/>
                    <a:pt x="17302"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5" name="Google Shape;2335;p52"/>
            <p:cNvGrpSpPr/>
            <p:nvPr/>
          </p:nvGrpSpPr>
          <p:grpSpPr>
            <a:xfrm>
              <a:off x="6855525" y="3119879"/>
              <a:ext cx="2026213" cy="1828824"/>
              <a:chOff x="7332026" y="1166754"/>
              <a:chExt cx="1406604" cy="1272668"/>
            </a:xfrm>
          </p:grpSpPr>
          <p:sp>
            <p:nvSpPr>
              <p:cNvPr id="2336" name="Google Shape;2336;p52"/>
              <p:cNvSpPr/>
              <p:nvPr/>
            </p:nvSpPr>
            <p:spPr>
              <a:xfrm>
                <a:off x="8674724" y="1449293"/>
                <a:ext cx="63896" cy="46720"/>
              </a:xfrm>
              <a:custGeom>
                <a:avLst/>
                <a:gdLst/>
                <a:ahLst/>
                <a:cxnLst/>
                <a:rect l="l" t="t" r="r" b="b"/>
                <a:pathLst>
                  <a:path w="1581" h="1156" fill="none" extrusionOk="0">
                    <a:moveTo>
                      <a:pt x="1581" y="0"/>
                    </a:moveTo>
                    <a:lnTo>
                      <a:pt x="0" y="1155"/>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52"/>
              <p:cNvSpPr/>
              <p:nvPr/>
            </p:nvSpPr>
            <p:spPr>
              <a:xfrm>
                <a:off x="7941314" y="2377988"/>
                <a:ext cx="11114" cy="61431"/>
              </a:xfrm>
              <a:custGeom>
                <a:avLst/>
                <a:gdLst/>
                <a:ahLst/>
                <a:cxnLst/>
                <a:rect l="l" t="t" r="r" b="b"/>
                <a:pathLst>
                  <a:path w="275" h="1520" fill="none" extrusionOk="0">
                    <a:moveTo>
                      <a:pt x="1" y="1520"/>
                    </a:moveTo>
                    <a:lnTo>
                      <a:pt x="274"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2"/>
              <p:cNvSpPr/>
              <p:nvPr/>
            </p:nvSpPr>
            <p:spPr>
              <a:xfrm>
                <a:off x="7332026" y="1166754"/>
                <a:ext cx="1406604" cy="1272668"/>
              </a:xfrm>
              <a:custGeom>
                <a:avLst/>
                <a:gdLst/>
                <a:ahLst/>
                <a:cxnLst/>
                <a:rect l="l" t="t" r="r" b="b"/>
                <a:pathLst>
                  <a:path w="34804" h="31490" extrusionOk="0">
                    <a:moveTo>
                      <a:pt x="21004" y="0"/>
                    </a:moveTo>
                    <a:cubicBezTo>
                      <a:pt x="21004" y="0"/>
                      <a:pt x="16031" y="2111"/>
                      <a:pt x="10447" y="2111"/>
                    </a:cubicBezTo>
                    <a:cubicBezTo>
                      <a:pt x="8845" y="2111"/>
                      <a:pt x="7193" y="1937"/>
                      <a:pt x="5593" y="1490"/>
                    </a:cubicBezTo>
                    <a:lnTo>
                      <a:pt x="5593" y="1490"/>
                    </a:lnTo>
                    <a:cubicBezTo>
                      <a:pt x="5593" y="1490"/>
                      <a:pt x="1" y="20487"/>
                      <a:pt x="15077" y="31490"/>
                    </a:cubicBezTo>
                    <a:cubicBezTo>
                      <a:pt x="33101" y="26687"/>
                      <a:pt x="34804" y="6991"/>
                      <a:pt x="34804" y="6991"/>
                    </a:cubicBezTo>
                    <a:cubicBezTo>
                      <a:pt x="27387" y="6231"/>
                      <a:pt x="21004" y="0"/>
                      <a:pt x="21004"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52"/>
              <p:cNvSpPr/>
              <p:nvPr/>
            </p:nvSpPr>
            <p:spPr>
              <a:xfrm>
                <a:off x="7562957" y="1230610"/>
                <a:ext cx="1113029" cy="1147422"/>
              </a:xfrm>
              <a:custGeom>
                <a:avLst/>
                <a:gdLst/>
                <a:ahLst/>
                <a:cxnLst/>
                <a:rect l="l" t="t" r="r" b="b"/>
                <a:pathLst>
                  <a:path w="27540" h="28391" extrusionOk="0">
                    <a:moveTo>
                      <a:pt x="14986" y="1"/>
                    </a:moveTo>
                    <a:cubicBezTo>
                      <a:pt x="13269" y="621"/>
                      <a:pt x="9194" y="1914"/>
                      <a:pt x="4700" y="1914"/>
                    </a:cubicBezTo>
                    <a:cubicBezTo>
                      <a:pt x="3466" y="1914"/>
                      <a:pt x="2200" y="1817"/>
                      <a:pt x="943" y="1581"/>
                    </a:cubicBezTo>
                    <a:cubicBezTo>
                      <a:pt x="943" y="1581"/>
                      <a:pt x="913" y="1581"/>
                      <a:pt x="882" y="1551"/>
                    </a:cubicBezTo>
                    <a:cubicBezTo>
                      <a:pt x="518" y="3314"/>
                      <a:pt x="1" y="6749"/>
                      <a:pt x="335" y="10761"/>
                    </a:cubicBezTo>
                    <a:cubicBezTo>
                      <a:pt x="639" y="14135"/>
                      <a:pt x="1460" y="17265"/>
                      <a:pt x="2797" y="20031"/>
                    </a:cubicBezTo>
                    <a:cubicBezTo>
                      <a:pt x="4348" y="23284"/>
                      <a:pt x="6658" y="26111"/>
                      <a:pt x="9636" y="28390"/>
                    </a:cubicBezTo>
                    <a:cubicBezTo>
                      <a:pt x="13253" y="27357"/>
                      <a:pt x="16415" y="25563"/>
                      <a:pt x="19059" y="23101"/>
                    </a:cubicBezTo>
                    <a:cubicBezTo>
                      <a:pt x="21339" y="21004"/>
                      <a:pt x="23223" y="18390"/>
                      <a:pt x="24713" y="15350"/>
                    </a:cubicBezTo>
                    <a:cubicBezTo>
                      <a:pt x="26476" y="11733"/>
                      <a:pt x="27236" y="8329"/>
                      <a:pt x="27539" y="6566"/>
                    </a:cubicBezTo>
                    <a:lnTo>
                      <a:pt x="27479" y="6566"/>
                    </a:lnTo>
                    <a:cubicBezTo>
                      <a:pt x="21643" y="5472"/>
                      <a:pt x="16719" y="1520"/>
                      <a:pt x="14986"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52"/>
              <p:cNvSpPr/>
              <p:nvPr/>
            </p:nvSpPr>
            <p:spPr>
              <a:xfrm>
                <a:off x="8061719" y="1230610"/>
                <a:ext cx="614268" cy="663412"/>
              </a:xfrm>
              <a:custGeom>
                <a:avLst/>
                <a:gdLst/>
                <a:ahLst/>
                <a:cxnLst/>
                <a:rect l="l" t="t" r="r" b="b"/>
                <a:pathLst>
                  <a:path w="15199" h="16415" extrusionOk="0">
                    <a:moveTo>
                      <a:pt x="2645" y="1"/>
                    </a:moveTo>
                    <a:lnTo>
                      <a:pt x="1" y="14013"/>
                    </a:lnTo>
                    <a:lnTo>
                      <a:pt x="6293" y="15381"/>
                    </a:lnTo>
                    <a:lnTo>
                      <a:pt x="11825" y="16414"/>
                    </a:lnTo>
                    <a:cubicBezTo>
                      <a:pt x="12007" y="16080"/>
                      <a:pt x="12189" y="15715"/>
                      <a:pt x="12372" y="15350"/>
                    </a:cubicBezTo>
                    <a:cubicBezTo>
                      <a:pt x="14135" y="11733"/>
                      <a:pt x="14895" y="8329"/>
                      <a:pt x="15198" y="6566"/>
                    </a:cubicBezTo>
                    <a:lnTo>
                      <a:pt x="15168" y="6566"/>
                    </a:lnTo>
                    <a:cubicBezTo>
                      <a:pt x="9302" y="5472"/>
                      <a:pt x="4378" y="1520"/>
                      <a:pt x="2645"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52"/>
              <p:cNvSpPr/>
              <p:nvPr/>
            </p:nvSpPr>
            <p:spPr>
              <a:xfrm>
                <a:off x="7581387" y="1713407"/>
                <a:ext cx="480373" cy="664625"/>
              </a:xfrm>
              <a:custGeom>
                <a:avLst/>
                <a:gdLst/>
                <a:ahLst/>
                <a:cxnLst/>
                <a:rect l="l" t="t" r="r" b="b"/>
                <a:pathLst>
                  <a:path w="11886" h="16445" extrusionOk="0">
                    <a:moveTo>
                      <a:pt x="1" y="0"/>
                    </a:moveTo>
                    <a:cubicBezTo>
                      <a:pt x="366" y="2918"/>
                      <a:pt x="1156" y="5623"/>
                      <a:pt x="2341" y="8085"/>
                    </a:cubicBezTo>
                    <a:cubicBezTo>
                      <a:pt x="3892" y="11338"/>
                      <a:pt x="6202" y="14165"/>
                      <a:pt x="9180" y="16444"/>
                    </a:cubicBezTo>
                    <a:lnTo>
                      <a:pt x="11886" y="2067"/>
                    </a:lnTo>
                    <a:lnTo>
                      <a:pt x="31"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2"/>
              <p:cNvSpPr/>
              <p:nvPr/>
            </p:nvSpPr>
            <p:spPr>
              <a:xfrm>
                <a:off x="7795142" y="1537723"/>
                <a:ext cx="530730" cy="530730"/>
              </a:xfrm>
              <a:custGeom>
                <a:avLst/>
                <a:gdLst/>
                <a:ahLst/>
                <a:cxnLst/>
                <a:rect l="l" t="t" r="r" b="b"/>
                <a:pathLst>
                  <a:path w="13132" h="13132" extrusionOk="0">
                    <a:moveTo>
                      <a:pt x="6505" y="1"/>
                    </a:moveTo>
                    <a:lnTo>
                      <a:pt x="5533" y="5046"/>
                    </a:lnTo>
                    <a:lnTo>
                      <a:pt x="487" y="4104"/>
                    </a:lnTo>
                    <a:lnTo>
                      <a:pt x="1" y="6627"/>
                    </a:lnTo>
                    <a:lnTo>
                      <a:pt x="5077" y="7600"/>
                    </a:lnTo>
                    <a:lnTo>
                      <a:pt x="4135" y="12645"/>
                    </a:lnTo>
                    <a:lnTo>
                      <a:pt x="6657" y="13131"/>
                    </a:lnTo>
                    <a:lnTo>
                      <a:pt x="7600" y="8055"/>
                    </a:lnTo>
                    <a:lnTo>
                      <a:pt x="12645" y="8998"/>
                    </a:lnTo>
                    <a:lnTo>
                      <a:pt x="13132" y="6475"/>
                    </a:lnTo>
                    <a:lnTo>
                      <a:pt x="8086" y="5533"/>
                    </a:lnTo>
                    <a:lnTo>
                      <a:pt x="9028" y="487"/>
                    </a:lnTo>
                    <a:lnTo>
                      <a:pt x="650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52"/>
              <p:cNvSpPr/>
              <p:nvPr/>
            </p:nvSpPr>
            <p:spPr>
              <a:xfrm>
                <a:off x="7332026" y="1166754"/>
                <a:ext cx="1406604" cy="1272668"/>
              </a:xfrm>
              <a:custGeom>
                <a:avLst/>
                <a:gdLst/>
                <a:ahLst/>
                <a:cxnLst/>
                <a:rect l="l" t="t" r="r" b="b"/>
                <a:pathLst>
                  <a:path w="34804" h="31490" fill="none" extrusionOk="0">
                    <a:moveTo>
                      <a:pt x="34804" y="6991"/>
                    </a:moveTo>
                    <a:cubicBezTo>
                      <a:pt x="27387" y="6231"/>
                      <a:pt x="21004" y="0"/>
                      <a:pt x="21004" y="0"/>
                    </a:cubicBezTo>
                    <a:cubicBezTo>
                      <a:pt x="21004" y="0"/>
                      <a:pt x="12767" y="3496"/>
                      <a:pt x="5593" y="1490"/>
                    </a:cubicBezTo>
                    <a:cubicBezTo>
                      <a:pt x="5593" y="1490"/>
                      <a:pt x="1" y="20487"/>
                      <a:pt x="15077" y="31490"/>
                    </a:cubicBezTo>
                    <a:cubicBezTo>
                      <a:pt x="33101" y="26687"/>
                      <a:pt x="34804" y="6991"/>
                      <a:pt x="34804" y="699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52"/>
              <p:cNvSpPr/>
              <p:nvPr/>
            </p:nvSpPr>
            <p:spPr>
              <a:xfrm>
                <a:off x="7562957" y="1230610"/>
                <a:ext cx="1113029" cy="1147422"/>
              </a:xfrm>
              <a:custGeom>
                <a:avLst/>
                <a:gdLst/>
                <a:ahLst/>
                <a:cxnLst/>
                <a:rect l="l" t="t" r="r" b="b"/>
                <a:pathLst>
                  <a:path w="27540" h="28391" fill="none" extrusionOk="0">
                    <a:moveTo>
                      <a:pt x="9636" y="28390"/>
                    </a:moveTo>
                    <a:cubicBezTo>
                      <a:pt x="6658" y="26111"/>
                      <a:pt x="4348" y="23284"/>
                      <a:pt x="2797" y="20031"/>
                    </a:cubicBezTo>
                    <a:cubicBezTo>
                      <a:pt x="1460" y="17265"/>
                      <a:pt x="639" y="14135"/>
                      <a:pt x="335" y="10761"/>
                    </a:cubicBezTo>
                    <a:cubicBezTo>
                      <a:pt x="1" y="6749"/>
                      <a:pt x="518" y="3314"/>
                      <a:pt x="882" y="1551"/>
                    </a:cubicBezTo>
                    <a:cubicBezTo>
                      <a:pt x="913" y="1581"/>
                      <a:pt x="943" y="1581"/>
                      <a:pt x="943" y="1581"/>
                    </a:cubicBezTo>
                    <a:cubicBezTo>
                      <a:pt x="6779" y="2676"/>
                      <a:pt x="12798" y="791"/>
                      <a:pt x="14986" y="1"/>
                    </a:cubicBezTo>
                    <a:cubicBezTo>
                      <a:pt x="16719" y="1520"/>
                      <a:pt x="21643" y="5472"/>
                      <a:pt x="27479" y="6566"/>
                    </a:cubicBezTo>
                    <a:cubicBezTo>
                      <a:pt x="27509" y="6566"/>
                      <a:pt x="27509" y="6566"/>
                      <a:pt x="27539" y="6566"/>
                    </a:cubicBezTo>
                    <a:cubicBezTo>
                      <a:pt x="27236" y="8329"/>
                      <a:pt x="26476" y="11733"/>
                      <a:pt x="24713" y="15350"/>
                    </a:cubicBezTo>
                    <a:cubicBezTo>
                      <a:pt x="23223" y="18390"/>
                      <a:pt x="21339" y="21004"/>
                      <a:pt x="19059" y="23101"/>
                    </a:cubicBezTo>
                    <a:cubicBezTo>
                      <a:pt x="16415" y="25563"/>
                      <a:pt x="13253" y="27357"/>
                      <a:pt x="9636" y="28390"/>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2"/>
              <p:cNvSpPr/>
              <p:nvPr/>
            </p:nvSpPr>
            <p:spPr>
              <a:xfrm>
                <a:off x="8168617" y="1166754"/>
                <a:ext cx="12286" cy="63896"/>
              </a:xfrm>
              <a:custGeom>
                <a:avLst/>
                <a:gdLst/>
                <a:ahLst/>
                <a:cxnLst/>
                <a:rect l="l" t="t" r="r" b="b"/>
                <a:pathLst>
                  <a:path w="304" h="1581" fill="none" extrusionOk="0">
                    <a:moveTo>
                      <a:pt x="304" y="0"/>
                    </a:moveTo>
                    <a:lnTo>
                      <a:pt x="0" y="158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52"/>
              <p:cNvSpPr/>
              <p:nvPr/>
            </p:nvSpPr>
            <p:spPr>
              <a:xfrm>
                <a:off x="7795142" y="1537723"/>
                <a:ext cx="530730" cy="530730"/>
              </a:xfrm>
              <a:custGeom>
                <a:avLst/>
                <a:gdLst/>
                <a:ahLst/>
                <a:cxnLst/>
                <a:rect l="l" t="t" r="r" b="b"/>
                <a:pathLst>
                  <a:path w="13132" h="13132" fill="none" extrusionOk="0">
                    <a:moveTo>
                      <a:pt x="13132" y="6475"/>
                    </a:moveTo>
                    <a:lnTo>
                      <a:pt x="8086" y="5533"/>
                    </a:lnTo>
                    <a:lnTo>
                      <a:pt x="9028" y="487"/>
                    </a:lnTo>
                    <a:lnTo>
                      <a:pt x="6505" y="1"/>
                    </a:lnTo>
                    <a:lnTo>
                      <a:pt x="5533" y="5046"/>
                    </a:lnTo>
                    <a:lnTo>
                      <a:pt x="487" y="4104"/>
                    </a:lnTo>
                    <a:lnTo>
                      <a:pt x="1" y="6627"/>
                    </a:lnTo>
                    <a:lnTo>
                      <a:pt x="5077" y="7600"/>
                    </a:lnTo>
                    <a:lnTo>
                      <a:pt x="4135" y="12645"/>
                    </a:lnTo>
                    <a:lnTo>
                      <a:pt x="6657" y="13131"/>
                    </a:lnTo>
                    <a:lnTo>
                      <a:pt x="7600" y="8055"/>
                    </a:lnTo>
                    <a:lnTo>
                      <a:pt x="12645" y="899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52"/>
              <p:cNvSpPr/>
              <p:nvPr/>
            </p:nvSpPr>
            <p:spPr>
              <a:xfrm>
                <a:off x="8108398" y="1230610"/>
                <a:ext cx="60259" cy="316975"/>
              </a:xfrm>
              <a:custGeom>
                <a:avLst/>
                <a:gdLst/>
                <a:ahLst/>
                <a:cxnLst/>
                <a:rect l="l" t="t" r="r" b="b"/>
                <a:pathLst>
                  <a:path w="1491" h="7843" fill="none" extrusionOk="0">
                    <a:moveTo>
                      <a:pt x="1490" y="1"/>
                    </a:moveTo>
                    <a:lnTo>
                      <a:pt x="1" y="784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52"/>
              <p:cNvSpPr/>
              <p:nvPr/>
            </p:nvSpPr>
            <p:spPr>
              <a:xfrm>
                <a:off x="7952396" y="2058592"/>
                <a:ext cx="60218" cy="319440"/>
              </a:xfrm>
              <a:custGeom>
                <a:avLst/>
                <a:gdLst/>
                <a:ahLst/>
                <a:cxnLst/>
                <a:rect l="l" t="t" r="r" b="b"/>
                <a:pathLst>
                  <a:path w="1490" h="7904" fill="none" extrusionOk="0">
                    <a:moveTo>
                      <a:pt x="0" y="7903"/>
                    </a:moveTo>
                    <a:lnTo>
                      <a:pt x="149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52"/>
              <p:cNvSpPr/>
              <p:nvPr/>
            </p:nvSpPr>
            <p:spPr>
              <a:xfrm>
                <a:off x="8316010" y="1852192"/>
                <a:ext cx="223616" cy="41830"/>
              </a:xfrm>
              <a:custGeom>
                <a:avLst/>
                <a:gdLst/>
                <a:ahLst/>
                <a:cxnLst/>
                <a:rect l="l" t="t" r="r" b="b"/>
                <a:pathLst>
                  <a:path w="5533" h="1035" fill="none" extrusionOk="0">
                    <a:moveTo>
                      <a:pt x="1" y="1"/>
                    </a:moveTo>
                    <a:lnTo>
                      <a:pt x="5533" y="1034"/>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52"/>
              <p:cNvSpPr/>
              <p:nvPr/>
            </p:nvSpPr>
            <p:spPr>
              <a:xfrm>
                <a:off x="7582640" y="1713407"/>
                <a:ext cx="222363" cy="41789"/>
              </a:xfrm>
              <a:custGeom>
                <a:avLst/>
                <a:gdLst/>
                <a:ahLst/>
                <a:cxnLst/>
                <a:rect l="l" t="t" r="r" b="b"/>
                <a:pathLst>
                  <a:path w="5502" h="1034" fill="none" extrusionOk="0">
                    <a:moveTo>
                      <a:pt x="5502" y="1034"/>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51" name="Google Shape;2351;p52"/>
          <p:cNvGrpSpPr/>
          <p:nvPr/>
        </p:nvGrpSpPr>
        <p:grpSpPr>
          <a:xfrm flipH="1">
            <a:off x="1526921" y="2381153"/>
            <a:ext cx="1024066" cy="1280061"/>
            <a:chOff x="6949494" y="115347"/>
            <a:chExt cx="1755643" cy="2194516"/>
          </a:xfrm>
        </p:grpSpPr>
        <p:sp>
          <p:nvSpPr>
            <p:cNvPr id="2352" name="Google Shape;2352;p52"/>
            <p:cNvSpPr/>
            <p:nvPr/>
          </p:nvSpPr>
          <p:spPr>
            <a:xfrm flipH="1">
              <a:off x="6949494" y="115347"/>
              <a:ext cx="1755643" cy="2194516"/>
            </a:xfrm>
            <a:custGeom>
              <a:avLst/>
              <a:gdLst/>
              <a:ahLst/>
              <a:cxnLst/>
              <a:rect l="l" t="t" r="r" b="b"/>
              <a:pathLst>
                <a:path w="29425" h="36522" extrusionOk="0">
                  <a:moveTo>
                    <a:pt x="19594" y="0"/>
                  </a:moveTo>
                  <a:cubicBezTo>
                    <a:pt x="19342" y="0"/>
                    <a:pt x="19088" y="34"/>
                    <a:pt x="18838" y="103"/>
                  </a:cubicBezTo>
                  <a:lnTo>
                    <a:pt x="2178" y="4651"/>
                  </a:lnTo>
                  <a:cubicBezTo>
                    <a:pt x="1450" y="4852"/>
                    <a:pt x="843" y="5326"/>
                    <a:pt x="471" y="5980"/>
                  </a:cubicBezTo>
                  <a:cubicBezTo>
                    <a:pt x="95" y="6635"/>
                    <a:pt x="1" y="7398"/>
                    <a:pt x="196" y="8127"/>
                  </a:cubicBezTo>
                  <a:lnTo>
                    <a:pt x="820" y="10396"/>
                  </a:lnTo>
                  <a:cubicBezTo>
                    <a:pt x="1062" y="11289"/>
                    <a:pt x="1724" y="11986"/>
                    <a:pt x="2554" y="12300"/>
                  </a:cubicBezTo>
                  <a:lnTo>
                    <a:pt x="2504" y="12402"/>
                  </a:lnTo>
                  <a:cubicBezTo>
                    <a:pt x="2476" y="12456"/>
                    <a:pt x="2449" y="12512"/>
                    <a:pt x="2426" y="12570"/>
                  </a:cubicBezTo>
                  <a:cubicBezTo>
                    <a:pt x="2339" y="12762"/>
                    <a:pt x="2269" y="12942"/>
                    <a:pt x="2218" y="13118"/>
                  </a:cubicBezTo>
                  <a:cubicBezTo>
                    <a:pt x="1990" y="13870"/>
                    <a:pt x="1983" y="14670"/>
                    <a:pt x="2191" y="15418"/>
                  </a:cubicBezTo>
                  <a:lnTo>
                    <a:pt x="7115" y="33434"/>
                  </a:lnTo>
                  <a:cubicBezTo>
                    <a:pt x="7182" y="33677"/>
                    <a:pt x="7268" y="33912"/>
                    <a:pt x="7382" y="34147"/>
                  </a:cubicBezTo>
                  <a:cubicBezTo>
                    <a:pt x="7425" y="34237"/>
                    <a:pt x="7476" y="34323"/>
                    <a:pt x="7527" y="34413"/>
                  </a:cubicBezTo>
                  <a:cubicBezTo>
                    <a:pt x="7597" y="34530"/>
                    <a:pt x="7672" y="34656"/>
                    <a:pt x="7769" y="34793"/>
                  </a:cubicBezTo>
                  <a:cubicBezTo>
                    <a:pt x="7840" y="34887"/>
                    <a:pt x="7914" y="34977"/>
                    <a:pt x="7993" y="35067"/>
                  </a:cubicBezTo>
                  <a:cubicBezTo>
                    <a:pt x="8079" y="35169"/>
                    <a:pt x="8169" y="35263"/>
                    <a:pt x="8267" y="35357"/>
                  </a:cubicBezTo>
                  <a:cubicBezTo>
                    <a:pt x="8353" y="35440"/>
                    <a:pt x="8440" y="35518"/>
                    <a:pt x="8534" y="35592"/>
                  </a:cubicBezTo>
                  <a:cubicBezTo>
                    <a:pt x="8628" y="35667"/>
                    <a:pt x="8726" y="35738"/>
                    <a:pt x="8827" y="35804"/>
                  </a:cubicBezTo>
                  <a:cubicBezTo>
                    <a:pt x="8910" y="35863"/>
                    <a:pt x="8992" y="35921"/>
                    <a:pt x="9086" y="35977"/>
                  </a:cubicBezTo>
                  <a:cubicBezTo>
                    <a:pt x="9137" y="36004"/>
                    <a:pt x="9188" y="36027"/>
                    <a:pt x="9239" y="36055"/>
                  </a:cubicBezTo>
                  <a:cubicBezTo>
                    <a:pt x="9254" y="36062"/>
                    <a:pt x="9270" y="36071"/>
                    <a:pt x="9286" y="36078"/>
                  </a:cubicBezTo>
                  <a:cubicBezTo>
                    <a:pt x="9442" y="36156"/>
                    <a:pt x="9603" y="36223"/>
                    <a:pt x="9760" y="36278"/>
                  </a:cubicBezTo>
                  <a:lnTo>
                    <a:pt x="9878" y="36317"/>
                  </a:lnTo>
                  <a:cubicBezTo>
                    <a:pt x="10046" y="36372"/>
                    <a:pt x="10218" y="36415"/>
                    <a:pt x="10391" y="36447"/>
                  </a:cubicBezTo>
                  <a:cubicBezTo>
                    <a:pt x="10426" y="36454"/>
                    <a:pt x="10473" y="36466"/>
                    <a:pt x="10505" y="36470"/>
                  </a:cubicBezTo>
                  <a:cubicBezTo>
                    <a:pt x="10732" y="36505"/>
                    <a:pt x="10943" y="36521"/>
                    <a:pt x="11155" y="36521"/>
                  </a:cubicBezTo>
                  <a:cubicBezTo>
                    <a:pt x="11527" y="36521"/>
                    <a:pt x="11899" y="36474"/>
                    <a:pt x="12263" y="36372"/>
                  </a:cubicBezTo>
                  <a:lnTo>
                    <a:pt x="26310" y="32536"/>
                  </a:lnTo>
                  <a:cubicBezTo>
                    <a:pt x="26330" y="32528"/>
                    <a:pt x="26349" y="32525"/>
                    <a:pt x="26373" y="32517"/>
                  </a:cubicBezTo>
                  <a:cubicBezTo>
                    <a:pt x="27277" y="32250"/>
                    <a:pt x="28069" y="31682"/>
                    <a:pt x="28610" y="30914"/>
                  </a:cubicBezTo>
                  <a:cubicBezTo>
                    <a:pt x="28637" y="30875"/>
                    <a:pt x="28664" y="30836"/>
                    <a:pt x="28688" y="30796"/>
                  </a:cubicBezTo>
                  <a:cubicBezTo>
                    <a:pt x="28735" y="30726"/>
                    <a:pt x="28782" y="30655"/>
                    <a:pt x="28825" y="30577"/>
                  </a:cubicBezTo>
                  <a:cubicBezTo>
                    <a:pt x="29013" y="30244"/>
                    <a:pt x="29158" y="29888"/>
                    <a:pt x="29248" y="29523"/>
                  </a:cubicBezTo>
                  <a:cubicBezTo>
                    <a:pt x="29256" y="29503"/>
                    <a:pt x="29260" y="29480"/>
                    <a:pt x="29268" y="29461"/>
                  </a:cubicBezTo>
                  <a:cubicBezTo>
                    <a:pt x="29283" y="29394"/>
                    <a:pt x="29295" y="29328"/>
                    <a:pt x="29307" y="29257"/>
                  </a:cubicBezTo>
                  <a:cubicBezTo>
                    <a:pt x="29424" y="28634"/>
                    <a:pt x="29401" y="28011"/>
                    <a:pt x="29236" y="27392"/>
                  </a:cubicBezTo>
                  <a:lnTo>
                    <a:pt x="28429" y="24438"/>
                  </a:lnTo>
                  <a:cubicBezTo>
                    <a:pt x="28418" y="24398"/>
                    <a:pt x="28410" y="24355"/>
                    <a:pt x="28398" y="24317"/>
                  </a:cubicBezTo>
                  <a:lnTo>
                    <a:pt x="24500" y="10043"/>
                  </a:lnTo>
                  <a:cubicBezTo>
                    <a:pt x="24487" y="10004"/>
                    <a:pt x="24476" y="9961"/>
                    <a:pt x="24460" y="9921"/>
                  </a:cubicBezTo>
                  <a:lnTo>
                    <a:pt x="24312" y="9365"/>
                  </a:lnTo>
                  <a:cubicBezTo>
                    <a:pt x="24030" y="8354"/>
                    <a:pt x="23383" y="7488"/>
                    <a:pt x="22498" y="6932"/>
                  </a:cubicBezTo>
                  <a:lnTo>
                    <a:pt x="22408" y="6877"/>
                  </a:lnTo>
                  <a:cubicBezTo>
                    <a:pt x="22956" y="6192"/>
                    <a:pt x="23183" y="5263"/>
                    <a:pt x="22936" y="4354"/>
                  </a:cubicBezTo>
                  <a:lnTo>
                    <a:pt x="22313" y="2085"/>
                  </a:lnTo>
                  <a:cubicBezTo>
                    <a:pt x="22113" y="1353"/>
                    <a:pt x="21643" y="745"/>
                    <a:pt x="20985" y="373"/>
                  </a:cubicBezTo>
                  <a:cubicBezTo>
                    <a:pt x="20555" y="126"/>
                    <a:pt x="20078" y="0"/>
                    <a:pt x="19594" y="0"/>
                  </a:cubicBez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3" name="Google Shape;2353;p52"/>
            <p:cNvGrpSpPr/>
            <p:nvPr/>
          </p:nvGrpSpPr>
          <p:grpSpPr>
            <a:xfrm flipH="1">
              <a:off x="7041817" y="206785"/>
              <a:ext cx="1570996" cy="2011640"/>
              <a:chOff x="2029950" y="1082000"/>
              <a:chExt cx="701400" cy="902000"/>
            </a:xfrm>
          </p:grpSpPr>
          <p:sp>
            <p:nvSpPr>
              <p:cNvPr id="2354" name="Google Shape;2354;p52"/>
              <p:cNvSpPr/>
              <p:nvPr/>
            </p:nvSpPr>
            <p:spPr>
              <a:xfrm>
                <a:off x="2084650" y="1204350"/>
                <a:ext cx="646700" cy="773325"/>
              </a:xfrm>
              <a:custGeom>
                <a:avLst/>
                <a:gdLst/>
                <a:ahLst/>
                <a:cxnLst/>
                <a:rect l="l" t="t" r="r" b="b"/>
                <a:pathLst>
                  <a:path w="25868" h="30933" extrusionOk="0">
                    <a:moveTo>
                      <a:pt x="15077" y="0"/>
                    </a:moveTo>
                    <a:lnTo>
                      <a:pt x="2493" y="3435"/>
                    </a:lnTo>
                    <a:lnTo>
                      <a:pt x="305" y="7629"/>
                    </a:lnTo>
                    <a:cubicBezTo>
                      <a:pt x="62" y="8146"/>
                      <a:pt x="1" y="8724"/>
                      <a:pt x="153" y="9271"/>
                    </a:cubicBezTo>
                    <a:lnTo>
                      <a:pt x="5594" y="29271"/>
                    </a:lnTo>
                    <a:cubicBezTo>
                      <a:pt x="5873" y="30261"/>
                      <a:pt x="6788" y="30933"/>
                      <a:pt x="7790" y="30933"/>
                    </a:cubicBezTo>
                    <a:cubicBezTo>
                      <a:pt x="7988" y="30933"/>
                      <a:pt x="8190" y="30907"/>
                      <a:pt x="8390" y="30852"/>
                    </a:cubicBezTo>
                    <a:lnTo>
                      <a:pt x="23953" y="26596"/>
                    </a:lnTo>
                    <a:cubicBezTo>
                      <a:pt x="25138" y="26262"/>
                      <a:pt x="25868" y="25016"/>
                      <a:pt x="25533" y="23830"/>
                    </a:cubicBezTo>
                    <a:lnTo>
                      <a:pt x="20062" y="3830"/>
                    </a:lnTo>
                    <a:cubicBezTo>
                      <a:pt x="19910" y="3283"/>
                      <a:pt x="19576" y="2827"/>
                      <a:pt x="19089" y="2523"/>
                    </a:cubicBezTo>
                    <a:lnTo>
                      <a:pt x="15077"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2"/>
              <p:cNvSpPr/>
              <p:nvPr/>
            </p:nvSpPr>
            <p:spPr>
              <a:xfrm>
                <a:off x="2084650" y="1246125"/>
                <a:ext cx="646700" cy="731550"/>
              </a:xfrm>
              <a:custGeom>
                <a:avLst/>
                <a:gdLst/>
                <a:ahLst/>
                <a:cxnLst/>
                <a:rect l="l" t="t" r="r" b="b"/>
                <a:pathLst>
                  <a:path w="25868" h="29262" extrusionOk="0">
                    <a:moveTo>
                      <a:pt x="17752" y="1"/>
                    </a:moveTo>
                    <a:lnTo>
                      <a:pt x="1034" y="4591"/>
                    </a:lnTo>
                    <a:lnTo>
                      <a:pt x="305" y="5989"/>
                    </a:lnTo>
                    <a:cubicBezTo>
                      <a:pt x="62" y="6475"/>
                      <a:pt x="1" y="7053"/>
                      <a:pt x="153" y="7600"/>
                    </a:cubicBezTo>
                    <a:lnTo>
                      <a:pt x="5594" y="27600"/>
                    </a:lnTo>
                    <a:cubicBezTo>
                      <a:pt x="5873" y="28590"/>
                      <a:pt x="6788" y="29262"/>
                      <a:pt x="7790" y="29262"/>
                    </a:cubicBezTo>
                    <a:cubicBezTo>
                      <a:pt x="7988" y="29262"/>
                      <a:pt x="8190" y="29236"/>
                      <a:pt x="8390" y="29181"/>
                    </a:cubicBezTo>
                    <a:lnTo>
                      <a:pt x="23953" y="24925"/>
                    </a:lnTo>
                    <a:cubicBezTo>
                      <a:pt x="25138" y="24591"/>
                      <a:pt x="25868" y="23345"/>
                      <a:pt x="25533" y="22159"/>
                    </a:cubicBezTo>
                    <a:lnTo>
                      <a:pt x="20062" y="2159"/>
                    </a:lnTo>
                    <a:cubicBezTo>
                      <a:pt x="19910" y="1612"/>
                      <a:pt x="19576" y="1156"/>
                      <a:pt x="19089" y="852"/>
                    </a:cubicBezTo>
                    <a:lnTo>
                      <a:pt x="17752"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52"/>
              <p:cNvSpPr/>
              <p:nvPr/>
            </p:nvSpPr>
            <p:spPr>
              <a:xfrm>
                <a:off x="2093025" y="1319075"/>
                <a:ext cx="606400" cy="531200"/>
              </a:xfrm>
              <a:custGeom>
                <a:avLst/>
                <a:gdLst/>
                <a:ahLst/>
                <a:cxnLst/>
                <a:rect l="l" t="t" r="r" b="b"/>
                <a:pathLst>
                  <a:path w="24256" h="21248" extrusionOk="0">
                    <a:moveTo>
                      <a:pt x="19940" y="1"/>
                    </a:moveTo>
                    <a:lnTo>
                      <a:pt x="0" y="5442"/>
                    </a:lnTo>
                    <a:lnTo>
                      <a:pt x="4347" y="21247"/>
                    </a:lnTo>
                    <a:lnTo>
                      <a:pt x="24256" y="15806"/>
                    </a:lnTo>
                    <a:lnTo>
                      <a:pt x="1994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52"/>
              <p:cNvSpPr/>
              <p:nvPr/>
            </p:nvSpPr>
            <p:spPr>
              <a:xfrm>
                <a:off x="2029950" y="1084250"/>
                <a:ext cx="521300" cy="226525"/>
              </a:xfrm>
              <a:custGeom>
                <a:avLst/>
                <a:gdLst/>
                <a:ahLst/>
                <a:cxnLst/>
                <a:rect l="l" t="t" r="r" b="b"/>
                <a:pathLst>
                  <a:path w="20852" h="9061" extrusionOk="0">
                    <a:moveTo>
                      <a:pt x="19329" y="0"/>
                    </a:moveTo>
                    <a:cubicBezTo>
                      <a:pt x="19259" y="0"/>
                      <a:pt x="19189" y="11"/>
                      <a:pt x="19119" y="32"/>
                    </a:cubicBezTo>
                    <a:lnTo>
                      <a:pt x="639" y="5078"/>
                    </a:lnTo>
                    <a:cubicBezTo>
                      <a:pt x="244" y="5169"/>
                      <a:pt x="0" y="5594"/>
                      <a:pt x="122" y="5989"/>
                    </a:cubicBezTo>
                    <a:lnTo>
                      <a:pt x="791" y="8512"/>
                    </a:lnTo>
                    <a:cubicBezTo>
                      <a:pt x="891" y="8838"/>
                      <a:pt x="1198" y="9060"/>
                      <a:pt x="1524" y="9060"/>
                    </a:cubicBezTo>
                    <a:cubicBezTo>
                      <a:pt x="1593" y="9060"/>
                      <a:pt x="1664" y="9050"/>
                      <a:pt x="1733" y="9029"/>
                    </a:cubicBezTo>
                    <a:lnTo>
                      <a:pt x="20214" y="3983"/>
                    </a:lnTo>
                    <a:cubicBezTo>
                      <a:pt x="20609" y="3892"/>
                      <a:pt x="20852" y="3467"/>
                      <a:pt x="20730" y="3071"/>
                    </a:cubicBezTo>
                    <a:lnTo>
                      <a:pt x="20062" y="549"/>
                    </a:lnTo>
                    <a:cubicBezTo>
                      <a:pt x="19961" y="223"/>
                      <a:pt x="19655" y="0"/>
                      <a:pt x="1932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52"/>
              <p:cNvSpPr/>
              <p:nvPr/>
            </p:nvSpPr>
            <p:spPr>
              <a:xfrm>
                <a:off x="2093025" y="1319075"/>
                <a:ext cx="606400" cy="531200"/>
              </a:xfrm>
              <a:custGeom>
                <a:avLst/>
                <a:gdLst/>
                <a:ahLst/>
                <a:cxnLst/>
                <a:rect l="l" t="t" r="r" b="b"/>
                <a:pathLst>
                  <a:path w="24256" h="21248" fill="none" extrusionOk="0">
                    <a:moveTo>
                      <a:pt x="0" y="5442"/>
                    </a:moveTo>
                    <a:lnTo>
                      <a:pt x="19940" y="1"/>
                    </a:lnTo>
                    <a:lnTo>
                      <a:pt x="24256" y="15806"/>
                    </a:lnTo>
                    <a:lnTo>
                      <a:pt x="4347" y="2124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52"/>
              <p:cNvSpPr/>
              <p:nvPr/>
            </p:nvSpPr>
            <p:spPr>
              <a:xfrm>
                <a:off x="2093025" y="1319075"/>
                <a:ext cx="506875" cy="165675"/>
              </a:xfrm>
              <a:custGeom>
                <a:avLst/>
                <a:gdLst/>
                <a:ahLst/>
                <a:cxnLst/>
                <a:rect l="l" t="t" r="r" b="b"/>
                <a:pathLst>
                  <a:path w="20275" h="6627" extrusionOk="0">
                    <a:moveTo>
                      <a:pt x="19940" y="1"/>
                    </a:moveTo>
                    <a:lnTo>
                      <a:pt x="0" y="5442"/>
                    </a:lnTo>
                    <a:lnTo>
                      <a:pt x="335" y="6627"/>
                    </a:lnTo>
                    <a:lnTo>
                      <a:pt x="20274" y="1186"/>
                    </a:lnTo>
                    <a:lnTo>
                      <a:pt x="19940" y="1"/>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52"/>
              <p:cNvSpPr/>
              <p:nvPr/>
            </p:nvSpPr>
            <p:spPr>
              <a:xfrm>
                <a:off x="2193325" y="1684600"/>
                <a:ext cx="506100" cy="165675"/>
              </a:xfrm>
              <a:custGeom>
                <a:avLst/>
                <a:gdLst/>
                <a:ahLst/>
                <a:cxnLst/>
                <a:rect l="l" t="t" r="r" b="b"/>
                <a:pathLst>
                  <a:path w="20244" h="6627" extrusionOk="0">
                    <a:moveTo>
                      <a:pt x="19940" y="0"/>
                    </a:moveTo>
                    <a:lnTo>
                      <a:pt x="0" y="5441"/>
                    </a:lnTo>
                    <a:lnTo>
                      <a:pt x="304" y="6626"/>
                    </a:lnTo>
                    <a:lnTo>
                      <a:pt x="20244" y="1185"/>
                    </a:lnTo>
                    <a:lnTo>
                      <a:pt x="19940"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52"/>
              <p:cNvSpPr/>
              <p:nvPr/>
            </p:nvSpPr>
            <p:spPr>
              <a:xfrm>
                <a:off x="2175850" y="1411025"/>
                <a:ext cx="441525" cy="347300"/>
              </a:xfrm>
              <a:custGeom>
                <a:avLst/>
                <a:gdLst/>
                <a:ahLst/>
                <a:cxnLst/>
                <a:rect l="l" t="t" r="r" b="b"/>
                <a:pathLst>
                  <a:path w="17661" h="13892" extrusionOk="0">
                    <a:moveTo>
                      <a:pt x="14985" y="1"/>
                    </a:moveTo>
                    <a:lnTo>
                      <a:pt x="0" y="4104"/>
                    </a:lnTo>
                    <a:lnTo>
                      <a:pt x="2675" y="13891"/>
                    </a:lnTo>
                    <a:lnTo>
                      <a:pt x="17660" y="9788"/>
                    </a:lnTo>
                    <a:lnTo>
                      <a:pt x="14985"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52"/>
              <p:cNvSpPr/>
              <p:nvPr/>
            </p:nvSpPr>
            <p:spPr>
              <a:xfrm>
                <a:off x="2309575" y="1497650"/>
                <a:ext cx="174050" cy="174050"/>
              </a:xfrm>
              <a:custGeom>
                <a:avLst/>
                <a:gdLst/>
                <a:ahLst/>
                <a:cxnLst/>
                <a:rect l="l" t="t" r="r" b="b"/>
                <a:pathLst>
                  <a:path w="6962" h="6962" extrusionOk="0">
                    <a:moveTo>
                      <a:pt x="3162" y="1"/>
                    </a:moveTo>
                    <a:lnTo>
                      <a:pt x="1977" y="335"/>
                    </a:lnTo>
                    <a:lnTo>
                      <a:pt x="2737" y="3071"/>
                    </a:lnTo>
                    <a:lnTo>
                      <a:pt x="1" y="3800"/>
                    </a:lnTo>
                    <a:lnTo>
                      <a:pt x="305" y="4986"/>
                    </a:lnTo>
                    <a:lnTo>
                      <a:pt x="3041" y="4226"/>
                    </a:lnTo>
                    <a:lnTo>
                      <a:pt x="3800" y="6961"/>
                    </a:lnTo>
                    <a:lnTo>
                      <a:pt x="4955" y="6657"/>
                    </a:lnTo>
                    <a:lnTo>
                      <a:pt x="4226" y="3922"/>
                    </a:lnTo>
                    <a:lnTo>
                      <a:pt x="6962" y="3162"/>
                    </a:lnTo>
                    <a:lnTo>
                      <a:pt x="6627" y="2007"/>
                    </a:lnTo>
                    <a:lnTo>
                      <a:pt x="3892" y="2736"/>
                    </a:lnTo>
                    <a:lnTo>
                      <a:pt x="3162"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52"/>
              <p:cNvSpPr/>
              <p:nvPr/>
            </p:nvSpPr>
            <p:spPr>
              <a:xfrm>
                <a:off x="2162925" y="1334275"/>
                <a:ext cx="55500" cy="45775"/>
              </a:xfrm>
              <a:custGeom>
                <a:avLst/>
                <a:gdLst/>
                <a:ahLst/>
                <a:cxnLst/>
                <a:rect l="l" t="t" r="r" b="b"/>
                <a:pathLst>
                  <a:path w="2220" h="1831" extrusionOk="0">
                    <a:moveTo>
                      <a:pt x="1733" y="1"/>
                    </a:moveTo>
                    <a:lnTo>
                      <a:pt x="61" y="457"/>
                    </a:lnTo>
                    <a:cubicBezTo>
                      <a:pt x="1" y="639"/>
                      <a:pt x="1" y="852"/>
                      <a:pt x="31" y="1065"/>
                    </a:cubicBezTo>
                    <a:cubicBezTo>
                      <a:pt x="158" y="1522"/>
                      <a:pt x="583" y="1831"/>
                      <a:pt x="1056" y="1831"/>
                    </a:cubicBezTo>
                    <a:cubicBezTo>
                      <a:pt x="1149" y="1831"/>
                      <a:pt x="1243" y="1819"/>
                      <a:pt x="1338" y="1794"/>
                    </a:cubicBezTo>
                    <a:cubicBezTo>
                      <a:pt x="1885" y="1642"/>
                      <a:pt x="2219" y="1065"/>
                      <a:pt x="2068" y="517"/>
                    </a:cubicBezTo>
                    <a:cubicBezTo>
                      <a:pt x="2007" y="305"/>
                      <a:pt x="1885" y="122"/>
                      <a:pt x="173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52"/>
              <p:cNvSpPr/>
              <p:nvPr/>
            </p:nvSpPr>
            <p:spPr>
              <a:xfrm>
                <a:off x="2318700" y="1860725"/>
                <a:ext cx="57775" cy="52025"/>
              </a:xfrm>
              <a:custGeom>
                <a:avLst/>
                <a:gdLst/>
                <a:ahLst/>
                <a:cxnLst/>
                <a:rect l="l" t="t" r="r" b="b"/>
                <a:pathLst>
                  <a:path w="2311" h="2081" extrusionOk="0">
                    <a:moveTo>
                      <a:pt x="1151" y="0"/>
                    </a:moveTo>
                    <a:cubicBezTo>
                      <a:pt x="1062" y="0"/>
                      <a:pt x="972" y="12"/>
                      <a:pt x="882" y="37"/>
                    </a:cubicBezTo>
                    <a:cubicBezTo>
                      <a:pt x="305" y="189"/>
                      <a:pt x="1" y="767"/>
                      <a:pt x="153" y="1314"/>
                    </a:cubicBezTo>
                    <a:cubicBezTo>
                      <a:pt x="280" y="1771"/>
                      <a:pt x="683" y="2080"/>
                      <a:pt x="1150" y="2080"/>
                    </a:cubicBezTo>
                    <a:cubicBezTo>
                      <a:pt x="1241" y="2080"/>
                      <a:pt x="1335" y="2068"/>
                      <a:pt x="1429" y="2043"/>
                    </a:cubicBezTo>
                    <a:cubicBezTo>
                      <a:pt x="1976" y="1891"/>
                      <a:pt x="2311" y="1314"/>
                      <a:pt x="2159" y="767"/>
                    </a:cubicBezTo>
                    <a:cubicBezTo>
                      <a:pt x="2032" y="309"/>
                      <a:pt x="1607" y="0"/>
                      <a:pt x="1151" y="0"/>
                    </a:cubicBez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52"/>
              <p:cNvSpPr/>
              <p:nvPr/>
            </p:nvSpPr>
            <p:spPr>
              <a:xfrm>
                <a:off x="2484350" y="1887325"/>
                <a:ext cx="54750" cy="35125"/>
              </a:xfrm>
              <a:custGeom>
                <a:avLst/>
                <a:gdLst/>
                <a:ahLst/>
                <a:cxnLst/>
                <a:rect l="l" t="t" r="r" b="b"/>
                <a:pathLst>
                  <a:path w="2190" h="1405" extrusionOk="0">
                    <a:moveTo>
                      <a:pt x="1152" y="0"/>
                    </a:moveTo>
                    <a:cubicBezTo>
                      <a:pt x="1063" y="0"/>
                      <a:pt x="972" y="12"/>
                      <a:pt x="882" y="37"/>
                    </a:cubicBezTo>
                    <a:cubicBezTo>
                      <a:pt x="335" y="189"/>
                      <a:pt x="1" y="767"/>
                      <a:pt x="153" y="1314"/>
                    </a:cubicBezTo>
                    <a:cubicBezTo>
                      <a:pt x="153" y="1344"/>
                      <a:pt x="153" y="1374"/>
                      <a:pt x="183" y="1405"/>
                    </a:cubicBezTo>
                    <a:lnTo>
                      <a:pt x="2189" y="858"/>
                    </a:lnTo>
                    <a:cubicBezTo>
                      <a:pt x="2159" y="827"/>
                      <a:pt x="2159" y="797"/>
                      <a:pt x="2159" y="767"/>
                    </a:cubicBezTo>
                    <a:cubicBezTo>
                      <a:pt x="2032" y="309"/>
                      <a:pt x="1607" y="0"/>
                      <a:pt x="1152"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52"/>
              <p:cNvSpPr/>
              <p:nvPr/>
            </p:nvSpPr>
            <p:spPr>
              <a:xfrm>
                <a:off x="2589225" y="1731700"/>
                <a:ext cx="54750" cy="42750"/>
              </a:xfrm>
              <a:custGeom>
                <a:avLst/>
                <a:gdLst/>
                <a:ahLst/>
                <a:cxnLst/>
                <a:rect l="l" t="t" r="r" b="b"/>
                <a:pathLst>
                  <a:path w="2190" h="1710" extrusionOk="0">
                    <a:moveTo>
                      <a:pt x="1855" y="1"/>
                    </a:moveTo>
                    <a:lnTo>
                      <a:pt x="1" y="517"/>
                    </a:lnTo>
                    <a:cubicBezTo>
                      <a:pt x="1" y="669"/>
                      <a:pt x="1" y="791"/>
                      <a:pt x="31" y="943"/>
                    </a:cubicBezTo>
                    <a:cubicBezTo>
                      <a:pt x="158" y="1400"/>
                      <a:pt x="583" y="1709"/>
                      <a:pt x="1038" y="1709"/>
                    </a:cubicBezTo>
                    <a:cubicBezTo>
                      <a:pt x="1128" y="1709"/>
                      <a:pt x="1218" y="1697"/>
                      <a:pt x="1308" y="1672"/>
                    </a:cubicBezTo>
                    <a:cubicBezTo>
                      <a:pt x="1855" y="1520"/>
                      <a:pt x="2189" y="943"/>
                      <a:pt x="2037" y="396"/>
                    </a:cubicBezTo>
                    <a:cubicBezTo>
                      <a:pt x="2007" y="244"/>
                      <a:pt x="1946" y="122"/>
                      <a:pt x="185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52"/>
              <p:cNvSpPr/>
              <p:nvPr/>
            </p:nvSpPr>
            <p:spPr>
              <a:xfrm>
                <a:off x="2402300" y="1323425"/>
                <a:ext cx="55500" cy="44325"/>
              </a:xfrm>
              <a:custGeom>
                <a:avLst/>
                <a:gdLst/>
                <a:ahLst/>
                <a:cxnLst/>
                <a:rect l="l" t="t" r="r" b="b"/>
                <a:pathLst>
                  <a:path w="2220" h="1773" extrusionOk="0">
                    <a:moveTo>
                      <a:pt x="1165" y="1"/>
                    </a:moveTo>
                    <a:cubicBezTo>
                      <a:pt x="1072" y="1"/>
                      <a:pt x="976" y="13"/>
                      <a:pt x="882" y="40"/>
                    </a:cubicBezTo>
                    <a:cubicBezTo>
                      <a:pt x="335" y="192"/>
                      <a:pt x="0" y="739"/>
                      <a:pt x="152" y="1316"/>
                    </a:cubicBezTo>
                    <a:cubicBezTo>
                      <a:pt x="213" y="1499"/>
                      <a:pt x="304" y="1650"/>
                      <a:pt x="426" y="1772"/>
                    </a:cubicBezTo>
                    <a:lnTo>
                      <a:pt x="2158" y="1316"/>
                    </a:lnTo>
                    <a:cubicBezTo>
                      <a:pt x="2219" y="1134"/>
                      <a:pt x="2219" y="951"/>
                      <a:pt x="2158" y="769"/>
                    </a:cubicBezTo>
                    <a:cubicBezTo>
                      <a:pt x="2033" y="291"/>
                      <a:pt x="1616" y="1"/>
                      <a:pt x="116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52"/>
              <p:cNvSpPr/>
              <p:nvPr/>
            </p:nvSpPr>
            <p:spPr>
              <a:xfrm>
                <a:off x="2084650" y="1204350"/>
                <a:ext cx="646700" cy="779650"/>
              </a:xfrm>
              <a:custGeom>
                <a:avLst/>
                <a:gdLst/>
                <a:ahLst/>
                <a:cxnLst/>
                <a:rect l="l" t="t" r="r" b="b"/>
                <a:pathLst>
                  <a:path w="25868" h="31186" fill="none" extrusionOk="0">
                    <a:moveTo>
                      <a:pt x="23953" y="26596"/>
                    </a:moveTo>
                    <a:lnTo>
                      <a:pt x="8390" y="30852"/>
                    </a:lnTo>
                    <a:cubicBezTo>
                      <a:pt x="7174" y="31186"/>
                      <a:pt x="5928" y="30456"/>
                      <a:pt x="5594" y="29271"/>
                    </a:cubicBezTo>
                    <a:lnTo>
                      <a:pt x="153" y="9271"/>
                    </a:lnTo>
                    <a:cubicBezTo>
                      <a:pt x="1" y="8724"/>
                      <a:pt x="62" y="8146"/>
                      <a:pt x="305" y="7629"/>
                    </a:cubicBezTo>
                    <a:lnTo>
                      <a:pt x="2493" y="3435"/>
                    </a:lnTo>
                    <a:lnTo>
                      <a:pt x="15077" y="0"/>
                    </a:lnTo>
                    <a:lnTo>
                      <a:pt x="19089" y="2523"/>
                    </a:lnTo>
                    <a:cubicBezTo>
                      <a:pt x="19576" y="2827"/>
                      <a:pt x="19910" y="3283"/>
                      <a:pt x="20062" y="3830"/>
                    </a:cubicBezTo>
                    <a:lnTo>
                      <a:pt x="25533" y="23830"/>
                    </a:lnTo>
                    <a:cubicBezTo>
                      <a:pt x="25868" y="25016"/>
                      <a:pt x="25138" y="26262"/>
                      <a:pt x="23953" y="2659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52"/>
              <p:cNvSpPr/>
              <p:nvPr/>
            </p:nvSpPr>
            <p:spPr>
              <a:xfrm>
                <a:off x="2029950" y="1082000"/>
                <a:ext cx="521300" cy="231025"/>
              </a:xfrm>
              <a:custGeom>
                <a:avLst/>
                <a:gdLst/>
                <a:ahLst/>
                <a:cxnLst/>
                <a:rect l="l" t="t" r="r" b="b"/>
                <a:pathLst>
                  <a:path w="20852" h="9241" fill="none" extrusionOk="0">
                    <a:moveTo>
                      <a:pt x="20214" y="4073"/>
                    </a:moveTo>
                    <a:lnTo>
                      <a:pt x="1733" y="9119"/>
                    </a:lnTo>
                    <a:cubicBezTo>
                      <a:pt x="1338" y="9241"/>
                      <a:pt x="912" y="8997"/>
                      <a:pt x="791" y="8602"/>
                    </a:cubicBezTo>
                    <a:lnTo>
                      <a:pt x="122" y="6079"/>
                    </a:lnTo>
                    <a:cubicBezTo>
                      <a:pt x="0" y="5684"/>
                      <a:pt x="244" y="5259"/>
                      <a:pt x="639" y="5168"/>
                    </a:cubicBezTo>
                    <a:lnTo>
                      <a:pt x="19119" y="122"/>
                    </a:lnTo>
                    <a:cubicBezTo>
                      <a:pt x="19514" y="0"/>
                      <a:pt x="19940" y="244"/>
                      <a:pt x="20062" y="639"/>
                    </a:cubicBezTo>
                    <a:lnTo>
                      <a:pt x="20730" y="3161"/>
                    </a:lnTo>
                    <a:cubicBezTo>
                      <a:pt x="20852" y="3557"/>
                      <a:pt x="20609" y="3982"/>
                      <a:pt x="20214" y="407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52"/>
              <p:cNvSpPr/>
              <p:nvPr/>
            </p:nvSpPr>
            <p:spPr>
              <a:xfrm>
                <a:off x="2093025" y="1319075"/>
                <a:ext cx="606400" cy="531200"/>
              </a:xfrm>
              <a:custGeom>
                <a:avLst/>
                <a:gdLst/>
                <a:ahLst/>
                <a:cxnLst/>
                <a:rect l="l" t="t" r="r" b="b"/>
                <a:pathLst>
                  <a:path w="24256" h="21248" fill="none" extrusionOk="0">
                    <a:moveTo>
                      <a:pt x="0" y="5442"/>
                    </a:moveTo>
                    <a:lnTo>
                      <a:pt x="19940" y="1"/>
                    </a:lnTo>
                    <a:lnTo>
                      <a:pt x="24256" y="15806"/>
                    </a:lnTo>
                    <a:lnTo>
                      <a:pt x="4347" y="2124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52"/>
              <p:cNvSpPr/>
              <p:nvPr/>
            </p:nvSpPr>
            <p:spPr>
              <a:xfrm>
                <a:off x="2093025" y="1319075"/>
                <a:ext cx="506875" cy="165675"/>
              </a:xfrm>
              <a:custGeom>
                <a:avLst/>
                <a:gdLst/>
                <a:ahLst/>
                <a:cxnLst/>
                <a:rect l="l" t="t" r="r" b="b"/>
                <a:pathLst>
                  <a:path w="20275" h="6627" fill="none" extrusionOk="0">
                    <a:moveTo>
                      <a:pt x="0" y="5442"/>
                    </a:moveTo>
                    <a:lnTo>
                      <a:pt x="19940" y="1"/>
                    </a:lnTo>
                    <a:lnTo>
                      <a:pt x="20274" y="1186"/>
                    </a:lnTo>
                    <a:lnTo>
                      <a:pt x="335" y="662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52"/>
              <p:cNvSpPr/>
              <p:nvPr/>
            </p:nvSpPr>
            <p:spPr>
              <a:xfrm>
                <a:off x="2193325" y="1684600"/>
                <a:ext cx="506100" cy="165675"/>
              </a:xfrm>
              <a:custGeom>
                <a:avLst/>
                <a:gdLst/>
                <a:ahLst/>
                <a:cxnLst/>
                <a:rect l="l" t="t" r="r" b="b"/>
                <a:pathLst>
                  <a:path w="20244" h="6627" fill="none" extrusionOk="0">
                    <a:moveTo>
                      <a:pt x="0" y="5441"/>
                    </a:moveTo>
                    <a:lnTo>
                      <a:pt x="19940" y="0"/>
                    </a:lnTo>
                    <a:lnTo>
                      <a:pt x="20244" y="1185"/>
                    </a:lnTo>
                    <a:lnTo>
                      <a:pt x="304" y="662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52"/>
              <p:cNvSpPr/>
              <p:nvPr/>
            </p:nvSpPr>
            <p:spPr>
              <a:xfrm>
                <a:off x="2175850" y="1411025"/>
                <a:ext cx="441525" cy="347300"/>
              </a:xfrm>
              <a:custGeom>
                <a:avLst/>
                <a:gdLst/>
                <a:ahLst/>
                <a:cxnLst/>
                <a:rect l="l" t="t" r="r" b="b"/>
                <a:pathLst>
                  <a:path w="17661" h="13892" fill="none" extrusionOk="0">
                    <a:moveTo>
                      <a:pt x="0" y="4104"/>
                    </a:moveTo>
                    <a:lnTo>
                      <a:pt x="14985" y="1"/>
                    </a:lnTo>
                    <a:lnTo>
                      <a:pt x="17660" y="9788"/>
                    </a:lnTo>
                    <a:lnTo>
                      <a:pt x="2675" y="1389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52"/>
              <p:cNvSpPr/>
              <p:nvPr/>
            </p:nvSpPr>
            <p:spPr>
              <a:xfrm>
                <a:off x="2309575" y="1497650"/>
                <a:ext cx="174050" cy="174050"/>
              </a:xfrm>
              <a:custGeom>
                <a:avLst/>
                <a:gdLst/>
                <a:ahLst/>
                <a:cxnLst/>
                <a:rect l="l" t="t" r="r" b="b"/>
                <a:pathLst>
                  <a:path w="6962" h="6962" fill="none" extrusionOk="0">
                    <a:moveTo>
                      <a:pt x="6627" y="2007"/>
                    </a:moveTo>
                    <a:lnTo>
                      <a:pt x="3892" y="2736"/>
                    </a:lnTo>
                    <a:lnTo>
                      <a:pt x="3162" y="1"/>
                    </a:lnTo>
                    <a:lnTo>
                      <a:pt x="1977" y="335"/>
                    </a:lnTo>
                    <a:lnTo>
                      <a:pt x="2737" y="3071"/>
                    </a:lnTo>
                    <a:lnTo>
                      <a:pt x="1" y="3800"/>
                    </a:lnTo>
                    <a:lnTo>
                      <a:pt x="305" y="4986"/>
                    </a:lnTo>
                    <a:lnTo>
                      <a:pt x="3041" y="4226"/>
                    </a:lnTo>
                    <a:lnTo>
                      <a:pt x="3800" y="6961"/>
                    </a:lnTo>
                    <a:lnTo>
                      <a:pt x="4955" y="6657"/>
                    </a:lnTo>
                    <a:lnTo>
                      <a:pt x="4226" y="3922"/>
                    </a:lnTo>
                    <a:lnTo>
                      <a:pt x="6962" y="3162"/>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52"/>
              <p:cNvSpPr/>
              <p:nvPr/>
            </p:nvSpPr>
            <p:spPr>
              <a:xfrm>
                <a:off x="2084650" y="1246125"/>
                <a:ext cx="646700" cy="737875"/>
              </a:xfrm>
              <a:custGeom>
                <a:avLst/>
                <a:gdLst/>
                <a:ahLst/>
                <a:cxnLst/>
                <a:rect l="l" t="t" r="r" b="b"/>
                <a:pathLst>
                  <a:path w="25868" h="29515" fill="none" extrusionOk="0">
                    <a:moveTo>
                      <a:pt x="305" y="5989"/>
                    </a:moveTo>
                    <a:cubicBezTo>
                      <a:pt x="62" y="6475"/>
                      <a:pt x="1" y="7053"/>
                      <a:pt x="153" y="7600"/>
                    </a:cubicBezTo>
                    <a:lnTo>
                      <a:pt x="5594" y="27600"/>
                    </a:lnTo>
                    <a:cubicBezTo>
                      <a:pt x="5928" y="28785"/>
                      <a:pt x="7174" y="29515"/>
                      <a:pt x="8390" y="29181"/>
                    </a:cubicBezTo>
                    <a:lnTo>
                      <a:pt x="23953" y="24925"/>
                    </a:lnTo>
                    <a:cubicBezTo>
                      <a:pt x="25138" y="24591"/>
                      <a:pt x="25868" y="23345"/>
                      <a:pt x="25533" y="22159"/>
                    </a:cubicBezTo>
                    <a:lnTo>
                      <a:pt x="20062" y="2159"/>
                    </a:lnTo>
                    <a:cubicBezTo>
                      <a:pt x="19910" y="1612"/>
                      <a:pt x="19576" y="1156"/>
                      <a:pt x="19089" y="852"/>
                    </a:cubicBezTo>
                    <a:lnTo>
                      <a:pt x="17752" y="1"/>
                    </a:lnTo>
                    <a:lnTo>
                      <a:pt x="1034" y="459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52"/>
              <p:cNvSpPr/>
              <p:nvPr/>
            </p:nvSpPr>
            <p:spPr>
              <a:xfrm>
                <a:off x="2162925" y="1334275"/>
                <a:ext cx="55500" cy="48650"/>
              </a:xfrm>
              <a:custGeom>
                <a:avLst/>
                <a:gdLst/>
                <a:ahLst/>
                <a:cxnLst/>
                <a:rect l="l" t="t" r="r" b="b"/>
                <a:pathLst>
                  <a:path w="2220" h="1946" fill="none" extrusionOk="0">
                    <a:moveTo>
                      <a:pt x="31" y="1065"/>
                    </a:moveTo>
                    <a:cubicBezTo>
                      <a:pt x="183" y="1612"/>
                      <a:pt x="761" y="1946"/>
                      <a:pt x="1338" y="1794"/>
                    </a:cubicBezTo>
                    <a:cubicBezTo>
                      <a:pt x="1885" y="1642"/>
                      <a:pt x="2219" y="1065"/>
                      <a:pt x="2068" y="517"/>
                    </a:cubicBezTo>
                    <a:cubicBezTo>
                      <a:pt x="2007" y="305"/>
                      <a:pt x="1885" y="122"/>
                      <a:pt x="1733" y="1"/>
                    </a:cubicBezTo>
                    <a:lnTo>
                      <a:pt x="61" y="457"/>
                    </a:lnTo>
                    <a:cubicBezTo>
                      <a:pt x="1" y="639"/>
                      <a:pt x="1" y="852"/>
                      <a:pt x="31" y="106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52"/>
              <p:cNvSpPr/>
              <p:nvPr/>
            </p:nvSpPr>
            <p:spPr>
              <a:xfrm>
                <a:off x="2318700" y="1857850"/>
                <a:ext cx="57775" cy="57775"/>
              </a:xfrm>
              <a:custGeom>
                <a:avLst/>
                <a:gdLst/>
                <a:ahLst/>
                <a:cxnLst/>
                <a:rect l="l" t="t" r="r" b="b"/>
                <a:pathLst>
                  <a:path w="2311" h="2311" fill="none" extrusionOk="0">
                    <a:moveTo>
                      <a:pt x="2159" y="882"/>
                    </a:moveTo>
                    <a:cubicBezTo>
                      <a:pt x="2311" y="1429"/>
                      <a:pt x="1976" y="2006"/>
                      <a:pt x="1429" y="2158"/>
                    </a:cubicBezTo>
                    <a:cubicBezTo>
                      <a:pt x="852" y="2310"/>
                      <a:pt x="305" y="1976"/>
                      <a:pt x="153" y="1429"/>
                    </a:cubicBezTo>
                    <a:cubicBezTo>
                      <a:pt x="1" y="882"/>
                      <a:pt x="305" y="304"/>
                      <a:pt x="882" y="152"/>
                    </a:cubicBezTo>
                    <a:cubicBezTo>
                      <a:pt x="1429" y="0"/>
                      <a:pt x="2007" y="335"/>
                      <a:pt x="2159" y="88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52"/>
              <p:cNvSpPr/>
              <p:nvPr/>
            </p:nvSpPr>
            <p:spPr>
              <a:xfrm>
                <a:off x="2484350" y="1884450"/>
                <a:ext cx="54750" cy="38000"/>
              </a:xfrm>
              <a:custGeom>
                <a:avLst/>
                <a:gdLst/>
                <a:ahLst/>
                <a:cxnLst/>
                <a:rect l="l" t="t" r="r" b="b"/>
                <a:pathLst>
                  <a:path w="2190" h="1520" fill="none" extrusionOk="0">
                    <a:moveTo>
                      <a:pt x="882" y="152"/>
                    </a:moveTo>
                    <a:cubicBezTo>
                      <a:pt x="335" y="304"/>
                      <a:pt x="1" y="882"/>
                      <a:pt x="153" y="1429"/>
                    </a:cubicBezTo>
                    <a:cubicBezTo>
                      <a:pt x="153" y="1459"/>
                      <a:pt x="153" y="1489"/>
                      <a:pt x="183" y="1520"/>
                    </a:cubicBezTo>
                    <a:lnTo>
                      <a:pt x="2189" y="973"/>
                    </a:lnTo>
                    <a:cubicBezTo>
                      <a:pt x="2159" y="942"/>
                      <a:pt x="2159" y="912"/>
                      <a:pt x="2159" y="882"/>
                    </a:cubicBezTo>
                    <a:cubicBezTo>
                      <a:pt x="2007" y="334"/>
                      <a:pt x="1430" y="0"/>
                      <a:pt x="882" y="15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52"/>
              <p:cNvSpPr/>
              <p:nvPr/>
            </p:nvSpPr>
            <p:spPr>
              <a:xfrm>
                <a:off x="2589225" y="1731700"/>
                <a:ext cx="54750" cy="45625"/>
              </a:xfrm>
              <a:custGeom>
                <a:avLst/>
                <a:gdLst/>
                <a:ahLst/>
                <a:cxnLst/>
                <a:rect l="l" t="t" r="r" b="b"/>
                <a:pathLst>
                  <a:path w="2190" h="1825" fill="none" extrusionOk="0">
                    <a:moveTo>
                      <a:pt x="1" y="517"/>
                    </a:moveTo>
                    <a:cubicBezTo>
                      <a:pt x="1" y="669"/>
                      <a:pt x="1" y="791"/>
                      <a:pt x="31" y="943"/>
                    </a:cubicBezTo>
                    <a:cubicBezTo>
                      <a:pt x="183" y="1490"/>
                      <a:pt x="760" y="1824"/>
                      <a:pt x="1308" y="1672"/>
                    </a:cubicBezTo>
                    <a:cubicBezTo>
                      <a:pt x="1855" y="1520"/>
                      <a:pt x="2189" y="943"/>
                      <a:pt x="2037" y="396"/>
                    </a:cubicBezTo>
                    <a:cubicBezTo>
                      <a:pt x="2007" y="244"/>
                      <a:pt x="1946" y="122"/>
                      <a:pt x="1855" y="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52"/>
              <p:cNvSpPr/>
              <p:nvPr/>
            </p:nvSpPr>
            <p:spPr>
              <a:xfrm>
                <a:off x="2402300" y="1320600"/>
                <a:ext cx="55500" cy="47150"/>
              </a:xfrm>
              <a:custGeom>
                <a:avLst/>
                <a:gdLst/>
                <a:ahLst/>
                <a:cxnLst/>
                <a:rect l="l" t="t" r="r" b="b"/>
                <a:pathLst>
                  <a:path w="2220" h="1886" fill="none" extrusionOk="0">
                    <a:moveTo>
                      <a:pt x="2158" y="1429"/>
                    </a:moveTo>
                    <a:cubicBezTo>
                      <a:pt x="2219" y="1247"/>
                      <a:pt x="2219" y="1064"/>
                      <a:pt x="2158" y="882"/>
                    </a:cubicBezTo>
                    <a:cubicBezTo>
                      <a:pt x="2006" y="305"/>
                      <a:pt x="1429" y="1"/>
                      <a:pt x="882" y="153"/>
                    </a:cubicBezTo>
                    <a:cubicBezTo>
                      <a:pt x="335" y="305"/>
                      <a:pt x="0" y="852"/>
                      <a:pt x="152" y="1429"/>
                    </a:cubicBezTo>
                    <a:cubicBezTo>
                      <a:pt x="213" y="1612"/>
                      <a:pt x="304" y="1763"/>
                      <a:pt x="426" y="188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84"/>
        <p:cNvGrpSpPr/>
        <p:nvPr/>
      </p:nvGrpSpPr>
      <p:grpSpPr>
        <a:xfrm>
          <a:off x="0" y="0"/>
          <a:ext cx="0" cy="0"/>
          <a:chOff x="0" y="0"/>
          <a:chExt cx="0" cy="0"/>
        </a:xfrm>
      </p:grpSpPr>
      <p:graphicFrame>
        <p:nvGraphicFramePr>
          <p:cNvPr id="2385" name="Google Shape;2385;p53"/>
          <p:cNvGraphicFramePr/>
          <p:nvPr/>
        </p:nvGraphicFramePr>
        <p:xfrm>
          <a:off x="954300" y="1229446"/>
          <a:ext cx="7235400" cy="3257400"/>
        </p:xfrm>
        <a:graphic>
          <a:graphicData uri="http://schemas.openxmlformats.org/drawingml/2006/table">
            <a:tbl>
              <a:tblPr>
                <a:noFill/>
                <a:tableStyleId>{6C312206-E320-4EBF-B5E5-FD96B663DFA3}</a:tableStyleId>
              </a:tblPr>
              <a:tblGrid>
                <a:gridCol w="2108525">
                  <a:extLst>
                    <a:ext uri="{9D8B030D-6E8A-4147-A177-3AD203B41FA5}">
                      <a16:colId xmlns:a16="http://schemas.microsoft.com/office/drawing/2014/main" val="20000"/>
                    </a:ext>
                  </a:extLst>
                </a:gridCol>
                <a:gridCol w="1696675">
                  <a:extLst>
                    <a:ext uri="{9D8B030D-6E8A-4147-A177-3AD203B41FA5}">
                      <a16:colId xmlns:a16="http://schemas.microsoft.com/office/drawing/2014/main" val="20001"/>
                    </a:ext>
                  </a:extLst>
                </a:gridCol>
                <a:gridCol w="1748500">
                  <a:extLst>
                    <a:ext uri="{9D8B030D-6E8A-4147-A177-3AD203B41FA5}">
                      <a16:colId xmlns:a16="http://schemas.microsoft.com/office/drawing/2014/main" val="20002"/>
                    </a:ext>
                  </a:extLst>
                </a:gridCol>
                <a:gridCol w="1681700">
                  <a:extLst>
                    <a:ext uri="{9D8B030D-6E8A-4147-A177-3AD203B41FA5}">
                      <a16:colId xmlns:a16="http://schemas.microsoft.com/office/drawing/2014/main" val="20003"/>
                    </a:ext>
                  </a:extLst>
                </a:gridCol>
              </a:tblGrid>
              <a:tr h="703625">
                <a:tc>
                  <a:txBody>
                    <a:bodyPr/>
                    <a:lstStyle/>
                    <a:p>
                      <a:pPr marL="0" lvl="0" indent="0" algn="ctr" rtl="0">
                        <a:spcBef>
                          <a:spcPts val="0"/>
                        </a:spcBef>
                        <a:spcAft>
                          <a:spcPts val="0"/>
                        </a:spcAft>
                        <a:buClr>
                          <a:schemeClr val="dk1"/>
                        </a:buClr>
                        <a:buSzPts val="1100"/>
                        <a:buFont typeface="Arial"/>
                        <a:buNone/>
                      </a:pPr>
                      <a:r>
                        <a:rPr lang="en" sz="1800" b="1">
                          <a:solidFill>
                            <a:schemeClr val="lt1"/>
                          </a:solidFill>
                          <a:latin typeface="Poppins"/>
                          <a:ea typeface="Poppins"/>
                          <a:cs typeface="Poppins"/>
                          <a:sym typeface="Poppins"/>
                        </a:rPr>
                        <a:t>Symptoms</a:t>
                      </a:r>
                      <a:endParaRPr>
                        <a:solidFill>
                          <a:schemeClr val="lt1"/>
                        </a:solidFill>
                        <a:latin typeface="Poppins"/>
                        <a:ea typeface="Poppins"/>
                        <a:cs typeface="Poppins"/>
                        <a:sym typeface="Poppi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lt1"/>
                          </a:solidFill>
                          <a:latin typeface="Poppins"/>
                          <a:ea typeface="Poppins"/>
                          <a:cs typeface="Poppins"/>
                          <a:sym typeface="Poppins"/>
                        </a:rPr>
                        <a:t>Dose 1</a:t>
                      </a:r>
                      <a:endParaRPr sz="1800" b="1">
                        <a:solidFill>
                          <a:schemeClr val="lt1"/>
                        </a:solidFill>
                        <a:latin typeface="Poppins"/>
                        <a:ea typeface="Poppins"/>
                        <a:cs typeface="Poppins"/>
                        <a:sym typeface="Poppi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lt1"/>
                          </a:solidFill>
                          <a:latin typeface="Poppins"/>
                          <a:ea typeface="Poppins"/>
                          <a:cs typeface="Poppins"/>
                          <a:sym typeface="Poppins"/>
                        </a:rPr>
                        <a:t>Dose 2</a:t>
                      </a:r>
                      <a:endParaRPr sz="1800" b="1">
                        <a:solidFill>
                          <a:schemeClr val="lt1"/>
                        </a:solidFill>
                        <a:latin typeface="Poppins"/>
                        <a:ea typeface="Poppins"/>
                        <a:cs typeface="Poppins"/>
                        <a:sym typeface="Poppi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lt1"/>
                          </a:solidFill>
                          <a:latin typeface="Poppins"/>
                          <a:ea typeface="Poppins"/>
                          <a:cs typeface="Poppins"/>
                          <a:sym typeface="Poppins"/>
                        </a:rPr>
                        <a:t>No vaccine</a:t>
                      </a:r>
                      <a:endParaRPr sz="1800" b="1">
                        <a:solidFill>
                          <a:schemeClr val="lt1"/>
                        </a:solidFill>
                        <a:latin typeface="Poppins"/>
                        <a:ea typeface="Poppins"/>
                        <a:cs typeface="Poppins"/>
                        <a:sym typeface="Poppi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40925">
                <a:tc>
                  <a:txBody>
                    <a:bodyPr/>
                    <a:lstStyle/>
                    <a:p>
                      <a:pPr marL="0" lvl="0" indent="0" algn="l" rtl="0">
                        <a:spcBef>
                          <a:spcPts val="0"/>
                        </a:spcBef>
                        <a:spcAft>
                          <a:spcPts val="0"/>
                        </a:spcAft>
                        <a:buNone/>
                      </a:pPr>
                      <a:r>
                        <a:rPr lang="en">
                          <a:solidFill>
                            <a:schemeClr val="lt1"/>
                          </a:solidFill>
                          <a:latin typeface="Poppins"/>
                          <a:ea typeface="Poppins"/>
                          <a:cs typeface="Poppins"/>
                          <a:sym typeface="Poppins"/>
                        </a:rPr>
                        <a:t>Mercury is the closest planet to the Sun</a:t>
                      </a:r>
                      <a:endParaRPr>
                        <a:solidFill>
                          <a:schemeClr val="lt1"/>
                        </a:solidFill>
                        <a:latin typeface="Poppins"/>
                        <a:ea typeface="Poppins"/>
                        <a:cs typeface="Poppins"/>
                        <a:sym typeface="Poppi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lt1"/>
                        </a:solidFill>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lt1"/>
                        </a:solidFill>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lt1"/>
                        </a:solidFill>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31250">
                <a:tc>
                  <a:txBody>
                    <a:bodyPr/>
                    <a:lstStyle/>
                    <a:p>
                      <a:pPr marL="0" lvl="0" indent="0" algn="l" rtl="0">
                        <a:spcBef>
                          <a:spcPts val="0"/>
                        </a:spcBef>
                        <a:spcAft>
                          <a:spcPts val="0"/>
                        </a:spcAft>
                        <a:buClr>
                          <a:schemeClr val="dk1"/>
                        </a:buClr>
                        <a:buSzPts val="1100"/>
                        <a:buFont typeface="Arial"/>
                        <a:buNone/>
                      </a:pPr>
                      <a:r>
                        <a:rPr lang="en">
                          <a:solidFill>
                            <a:schemeClr val="lt1"/>
                          </a:solidFill>
                          <a:latin typeface="Poppins"/>
                          <a:ea typeface="Poppins"/>
                          <a:cs typeface="Poppins"/>
                          <a:sym typeface="Poppins"/>
                        </a:rPr>
                        <a:t>Venus is the second planet from the Sun</a:t>
                      </a:r>
                      <a:endParaRPr>
                        <a:solidFill>
                          <a:schemeClr val="lt1"/>
                        </a:solidFill>
                        <a:latin typeface="Poppins"/>
                        <a:ea typeface="Poppins"/>
                        <a:cs typeface="Poppins"/>
                        <a:sym typeface="Poppi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lt1"/>
                        </a:solidFill>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lt1"/>
                        </a:solidFill>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lt1"/>
                        </a:solidFill>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40800">
                <a:tc>
                  <a:txBody>
                    <a:bodyPr/>
                    <a:lstStyle/>
                    <a:p>
                      <a:pPr marL="0" lvl="0" indent="0" algn="l" rtl="0">
                        <a:spcBef>
                          <a:spcPts val="0"/>
                        </a:spcBef>
                        <a:spcAft>
                          <a:spcPts val="0"/>
                        </a:spcAft>
                        <a:buClr>
                          <a:schemeClr val="dk1"/>
                        </a:buClr>
                        <a:buSzPts val="1100"/>
                        <a:buFont typeface="Arial"/>
                        <a:buNone/>
                      </a:pPr>
                      <a:r>
                        <a:rPr lang="en">
                          <a:solidFill>
                            <a:schemeClr val="lt1"/>
                          </a:solidFill>
                          <a:latin typeface="Poppins"/>
                          <a:ea typeface="Poppins"/>
                          <a:cs typeface="Poppins"/>
                          <a:sym typeface="Poppins"/>
                        </a:rPr>
                        <a:t>Mars is actually a very cold place</a:t>
                      </a:r>
                      <a:endParaRPr>
                        <a:solidFill>
                          <a:schemeClr val="lt1"/>
                        </a:solidFill>
                        <a:latin typeface="Poppins"/>
                        <a:ea typeface="Poppins"/>
                        <a:cs typeface="Poppins"/>
                        <a:sym typeface="Poppi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lt1"/>
                        </a:solidFill>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lt1"/>
                        </a:solidFill>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lt1"/>
                        </a:solidFill>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40800">
                <a:tc>
                  <a:txBody>
                    <a:bodyPr/>
                    <a:lstStyle/>
                    <a:p>
                      <a:pPr marL="0" lvl="0" indent="0" algn="l" rtl="0">
                        <a:spcBef>
                          <a:spcPts val="0"/>
                        </a:spcBef>
                        <a:spcAft>
                          <a:spcPts val="0"/>
                        </a:spcAft>
                        <a:buClr>
                          <a:schemeClr val="dk1"/>
                        </a:buClr>
                        <a:buSzPts val="1100"/>
                        <a:buFont typeface="Arial"/>
                        <a:buNone/>
                      </a:pPr>
                      <a:r>
                        <a:rPr lang="en">
                          <a:solidFill>
                            <a:schemeClr val="lt1"/>
                          </a:solidFill>
                          <a:latin typeface="Poppins"/>
                          <a:ea typeface="Poppins"/>
                          <a:cs typeface="Poppins"/>
                          <a:sym typeface="Poppins"/>
                        </a:rPr>
                        <a:t>Neptune is far away from Earth</a:t>
                      </a:r>
                      <a:endParaRPr>
                        <a:solidFill>
                          <a:schemeClr val="lt1"/>
                        </a:solidFill>
                        <a:latin typeface="Poppins"/>
                        <a:ea typeface="Poppins"/>
                        <a:cs typeface="Poppins"/>
                        <a:sym typeface="Poppi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lt1"/>
                        </a:solidFill>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lt1"/>
                        </a:solidFill>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lt1"/>
                        </a:solidFill>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2386" name="Google Shape;2386;p53"/>
          <p:cNvSpPr/>
          <p:nvPr/>
        </p:nvSpPr>
        <p:spPr>
          <a:xfrm>
            <a:off x="3683226" y="2022567"/>
            <a:ext cx="444900" cy="4449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53"/>
          <p:cNvSpPr/>
          <p:nvPr/>
        </p:nvSpPr>
        <p:spPr>
          <a:xfrm>
            <a:off x="3683226" y="2666960"/>
            <a:ext cx="444900" cy="4449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53"/>
          <p:cNvSpPr txBox="1">
            <a:spLocks noGrp="1"/>
          </p:cNvSpPr>
          <p:nvPr>
            <p:ph type="title"/>
          </p:nvPr>
        </p:nvSpPr>
        <p:spPr>
          <a:xfrm>
            <a:off x="713100" y="463325"/>
            <a:ext cx="77178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Comparison</a:t>
            </a:r>
            <a:endParaRPr/>
          </a:p>
        </p:txBody>
      </p:sp>
      <p:sp>
        <p:nvSpPr>
          <p:cNvPr id="2389" name="Google Shape;2389;p53"/>
          <p:cNvSpPr/>
          <p:nvPr/>
        </p:nvSpPr>
        <p:spPr>
          <a:xfrm>
            <a:off x="3726576" y="2710392"/>
            <a:ext cx="358200" cy="358200"/>
          </a:xfrm>
          <a:prstGeom prst="mathMultiply">
            <a:avLst>
              <a:gd name="adj1" fmla="val 23520"/>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53"/>
          <p:cNvSpPr/>
          <p:nvPr/>
        </p:nvSpPr>
        <p:spPr>
          <a:xfrm>
            <a:off x="3718776" y="2064422"/>
            <a:ext cx="373800" cy="373800"/>
          </a:xfrm>
          <a:prstGeom prst="mathPlus">
            <a:avLst>
              <a:gd name="adj1" fmla="val 2352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53"/>
          <p:cNvSpPr/>
          <p:nvPr/>
        </p:nvSpPr>
        <p:spPr>
          <a:xfrm>
            <a:off x="5391426" y="2035167"/>
            <a:ext cx="444900" cy="4449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53"/>
          <p:cNvSpPr/>
          <p:nvPr/>
        </p:nvSpPr>
        <p:spPr>
          <a:xfrm>
            <a:off x="5434776" y="2078598"/>
            <a:ext cx="358200" cy="358200"/>
          </a:xfrm>
          <a:prstGeom prst="mathMultiply">
            <a:avLst>
              <a:gd name="adj1" fmla="val 23520"/>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53"/>
          <p:cNvSpPr/>
          <p:nvPr/>
        </p:nvSpPr>
        <p:spPr>
          <a:xfrm>
            <a:off x="7099626" y="2035167"/>
            <a:ext cx="444900" cy="4449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53"/>
          <p:cNvSpPr/>
          <p:nvPr/>
        </p:nvSpPr>
        <p:spPr>
          <a:xfrm>
            <a:off x="7142976" y="2078598"/>
            <a:ext cx="358200" cy="358200"/>
          </a:xfrm>
          <a:prstGeom prst="mathMultiply">
            <a:avLst>
              <a:gd name="adj1" fmla="val 23520"/>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53"/>
          <p:cNvSpPr/>
          <p:nvPr/>
        </p:nvSpPr>
        <p:spPr>
          <a:xfrm>
            <a:off x="3683226" y="3298753"/>
            <a:ext cx="444900" cy="4449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53"/>
          <p:cNvSpPr/>
          <p:nvPr/>
        </p:nvSpPr>
        <p:spPr>
          <a:xfrm>
            <a:off x="3718776" y="3340609"/>
            <a:ext cx="373800" cy="373800"/>
          </a:xfrm>
          <a:prstGeom prst="mathPlus">
            <a:avLst>
              <a:gd name="adj1" fmla="val 2352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53"/>
          <p:cNvSpPr/>
          <p:nvPr/>
        </p:nvSpPr>
        <p:spPr>
          <a:xfrm>
            <a:off x="3683226" y="3936833"/>
            <a:ext cx="444900" cy="4449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53"/>
          <p:cNvSpPr/>
          <p:nvPr/>
        </p:nvSpPr>
        <p:spPr>
          <a:xfrm>
            <a:off x="3718776" y="3972383"/>
            <a:ext cx="373800" cy="373800"/>
          </a:xfrm>
          <a:prstGeom prst="mathPlus">
            <a:avLst>
              <a:gd name="adj1" fmla="val 2352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53"/>
          <p:cNvSpPr/>
          <p:nvPr/>
        </p:nvSpPr>
        <p:spPr>
          <a:xfrm>
            <a:off x="5391426" y="3298753"/>
            <a:ext cx="444900" cy="4449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53"/>
          <p:cNvSpPr/>
          <p:nvPr/>
        </p:nvSpPr>
        <p:spPr>
          <a:xfrm>
            <a:off x="5426976" y="3340609"/>
            <a:ext cx="373800" cy="373800"/>
          </a:xfrm>
          <a:prstGeom prst="mathPlus">
            <a:avLst>
              <a:gd name="adj1" fmla="val 2352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53"/>
          <p:cNvSpPr/>
          <p:nvPr/>
        </p:nvSpPr>
        <p:spPr>
          <a:xfrm>
            <a:off x="7099626" y="3298753"/>
            <a:ext cx="444900" cy="4449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53"/>
          <p:cNvSpPr/>
          <p:nvPr/>
        </p:nvSpPr>
        <p:spPr>
          <a:xfrm>
            <a:off x="7135176" y="3340609"/>
            <a:ext cx="373800" cy="373800"/>
          </a:xfrm>
          <a:prstGeom prst="mathPlus">
            <a:avLst>
              <a:gd name="adj1" fmla="val 2352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53"/>
          <p:cNvSpPr/>
          <p:nvPr/>
        </p:nvSpPr>
        <p:spPr>
          <a:xfrm>
            <a:off x="7099626" y="2666966"/>
            <a:ext cx="444900" cy="4449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53"/>
          <p:cNvSpPr/>
          <p:nvPr/>
        </p:nvSpPr>
        <p:spPr>
          <a:xfrm>
            <a:off x="7135176" y="2708821"/>
            <a:ext cx="373800" cy="373800"/>
          </a:xfrm>
          <a:prstGeom prst="mathPlus">
            <a:avLst>
              <a:gd name="adj1" fmla="val 2352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53"/>
          <p:cNvSpPr/>
          <p:nvPr/>
        </p:nvSpPr>
        <p:spPr>
          <a:xfrm>
            <a:off x="7099626" y="3936833"/>
            <a:ext cx="444900" cy="4449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53"/>
          <p:cNvSpPr/>
          <p:nvPr/>
        </p:nvSpPr>
        <p:spPr>
          <a:xfrm>
            <a:off x="7135176" y="3972383"/>
            <a:ext cx="373800" cy="373800"/>
          </a:xfrm>
          <a:prstGeom prst="mathPlus">
            <a:avLst>
              <a:gd name="adj1" fmla="val 2352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53"/>
          <p:cNvSpPr/>
          <p:nvPr/>
        </p:nvSpPr>
        <p:spPr>
          <a:xfrm>
            <a:off x="5391426" y="2666966"/>
            <a:ext cx="444900" cy="4449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53"/>
          <p:cNvSpPr/>
          <p:nvPr/>
        </p:nvSpPr>
        <p:spPr>
          <a:xfrm>
            <a:off x="5426976" y="2708821"/>
            <a:ext cx="373800" cy="373800"/>
          </a:xfrm>
          <a:prstGeom prst="mathPlus">
            <a:avLst>
              <a:gd name="adj1" fmla="val 2352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53"/>
          <p:cNvSpPr/>
          <p:nvPr/>
        </p:nvSpPr>
        <p:spPr>
          <a:xfrm>
            <a:off x="5391426" y="3936833"/>
            <a:ext cx="444900" cy="4449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53"/>
          <p:cNvSpPr/>
          <p:nvPr/>
        </p:nvSpPr>
        <p:spPr>
          <a:xfrm>
            <a:off x="5434776" y="3980183"/>
            <a:ext cx="358200" cy="358200"/>
          </a:xfrm>
          <a:prstGeom prst="mathMultiply">
            <a:avLst>
              <a:gd name="adj1" fmla="val 23520"/>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14"/>
        <p:cNvGrpSpPr/>
        <p:nvPr/>
      </p:nvGrpSpPr>
      <p:grpSpPr>
        <a:xfrm>
          <a:off x="0" y="0"/>
          <a:ext cx="0" cy="0"/>
          <a:chOff x="0" y="0"/>
          <a:chExt cx="0" cy="0"/>
        </a:xfrm>
      </p:grpSpPr>
      <p:sp>
        <p:nvSpPr>
          <p:cNvPr id="2415" name="Google Shape;2415;p54"/>
          <p:cNvSpPr txBox="1">
            <a:spLocks noGrp="1"/>
          </p:cNvSpPr>
          <p:nvPr>
            <p:ph type="title"/>
          </p:nvPr>
        </p:nvSpPr>
        <p:spPr>
          <a:xfrm>
            <a:off x="713100" y="463325"/>
            <a:ext cx="77178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solidFill>
                  <a:schemeClr val="lt1"/>
                </a:solidFill>
              </a:rPr>
              <a:t>Discussion</a:t>
            </a:r>
            <a:endParaRPr>
              <a:solidFill>
                <a:schemeClr val="lt1"/>
              </a:solidFill>
            </a:endParaRPr>
          </a:p>
        </p:txBody>
      </p:sp>
      <p:sp>
        <p:nvSpPr>
          <p:cNvPr id="2416" name="Google Shape;2416;p54"/>
          <p:cNvSpPr txBox="1">
            <a:spLocks noGrp="1"/>
          </p:cNvSpPr>
          <p:nvPr>
            <p:ph type="subTitle" idx="1"/>
          </p:nvPr>
        </p:nvSpPr>
        <p:spPr>
          <a:xfrm>
            <a:off x="1219197" y="2536606"/>
            <a:ext cx="18288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is the second planet from the Sun”</a:t>
            </a:r>
            <a:endParaRPr/>
          </a:p>
        </p:txBody>
      </p:sp>
      <p:sp>
        <p:nvSpPr>
          <p:cNvPr id="2417" name="Google Shape;2417;p54"/>
          <p:cNvSpPr txBox="1">
            <a:spLocks noGrp="1"/>
          </p:cNvSpPr>
          <p:nvPr>
            <p:ph type="subTitle" idx="2"/>
          </p:nvPr>
        </p:nvSpPr>
        <p:spPr>
          <a:xfrm>
            <a:off x="1219197" y="3947590"/>
            <a:ext cx="18288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Dr. Smith</a:t>
            </a:r>
            <a:endParaRPr/>
          </a:p>
        </p:txBody>
      </p:sp>
      <p:sp>
        <p:nvSpPr>
          <p:cNvPr id="2418" name="Google Shape;2418;p54"/>
          <p:cNvSpPr txBox="1">
            <a:spLocks noGrp="1"/>
          </p:cNvSpPr>
          <p:nvPr>
            <p:ph type="subTitle" idx="3"/>
          </p:nvPr>
        </p:nvSpPr>
        <p:spPr>
          <a:xfrm>
            <a:off x="3657601" y="2536618"/>
            <a:ext cx="18288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“Jupiter is the biggest planet in the Solar System”</a:t>
            </a:r>
            <a:endParaRPr/>
          </a:p>
        </p:txBody>
      </p:sp>
      <p:sp>
        <p:nvSpPr>
          <p:cNvPr id="2419" name="Google Shape;2419;p54"/>
          <p:cNvSpPr txBox="1">
            <a:spLocks noGrp="1"/>
          </p:cNvSpPr>
          <p:nvPr>
            <p:ph type="subTitle" idx="4"/>
          </p:nvPr>
        </p:nvSpPr>
        <p:spPr>
          <a:xfrm>
            <a:off x="3657601" y="3947581"/>
            <a:ext cx="18288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Dr. James</a:t>
            </a:r>
            <a:endParaRPr/>
          </a:p>
        </p:txBody>
      </p:sp>
      <p:sp>
        <p:nvSpPr>
          <p:cNvPr id="2420" name="Google Shape;2420;p54"/>
          <p:cNvSpPr txBox="1">
            <a:spLocks noGrp="1"/>
          </p:cNvSpPr>
          <p:nvPr>
            <p:ph type="subTitle" idx="5"/>
          </p:nvPr>
        </p:nvSpPr>
        <p:spPr>
          <a:xfrm>
            <a:off x="6095996" y="2536618"/>
            <a:ext cx="18288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“Despite being red, Mars is a very cold place”</a:t>
            </a:r>
            <a:endParaRPr/>
          </a:p>
        </p:txBody>
      </p:sp>
      <p:sp>
        <p:nvSpPr>
          <p:cNvPr id="2421" name="Google Shape;2421;p54"/>
          <p:cNvSpPr txBox="1">
            <a:spLocks noGrp="1"/>
          </p:cNvSpPr>
          <p:nvPr>
            <p:ph type="subTitle" idx="6"/>
          </p:nvPr>
        </p:nvSpPr>
        <p:spPr>
          <a:xfrm>
            <a:off x="6095996" y="3947581"/>
            <a:ext cx="18288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Dr. Doe</a:t>
            </a:r>
            <a:endParaRPr/>
          </a:p>
        </p:txBody>
      </p:sp>
      <p:sp>
        <p:nvSpPr>
          <p:cNvPr id="2422" name="Google Shape;2422;p54"/>
          <p:cNvSpPr/>
          <p:nvPr/>
        </p:nvSpPr>
        <p:spPr>
          <a:xfrm rot="10800000" flipH="1">
            <a:off x="1999950" y="3710215"/>
            <a:ext cx="267300" cy="231300"/>
          </a:xfrm>
          <a:prstGeom prst="triangle">
            <a:avLst>
              <a:gd name="adj" fmla="val 50000"/>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54"/>
          <p:cNvSpPr/>
          <p:nvPr/>
        </p:nvSpPr>
        <p:spPr>
          <a:xfrm rot="10800000" flipH="1">
            <a:off x="4438351" y="3710215"/>
            <a:ext cx="267300" cy="231300"/>
          </a:xfrm>
          <a:prstGeom prst="triangle">
            <a:avLst>
              <a:gd name="adj" fmla="val 50000"/>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54"/>
          <p:cNvSpPr/>
          <p:nvPr/>
        </p:nvSpPr>
        <p:spPr>
          <a:xfrm rot="10800000" flipH="1">
            <a:off x="6876751" y="3710215"/>
            <a:ext cx="267300" cy="231300"/>
          </a:xfrm>
          <a:prstGeom prst="triangle">
            <a:avLst>
              <a:gd name="adj" fmla="val 50000"/>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54"/>
          <p:cNvSpPr/>
          <p:nvPr/>
        </p:nvSpPr>
        <p:spPr>
          <a:xfrm>
            <a:off x="1707456" y="1405413"/>
            <a:ext cx="852300" cy="8523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54"/>
          <p:cNvSpPr/>
          <p:nvPr/>
        </p:nvSpPr>
        <p:spPr>
          <a:xfrm>
            <a:off x="4145856" y="1405413"/>
            <a:ext cx="852300" cy="8523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54"/>
          <p:cNvSpPr/>
          <p:nvPr/>
        </p:nvSpPr>
        <p:spPr>
          <a:xfrm>
            <a:off x="6584256" y="1405413"/>
            <a:ext cx="852300" cy="8523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8" name="Google Shape;2428;p54"/>
          <p:cNvGrpSpPr/>
          <p:nvPr/>
        </p:nvGrpSpPr>
        <p:grpSpPr>
          <a:xfrm>
            <a:off x="4391187" y="1548897"/>
            <a:ext cx="361627" cy="547277"/>
            <a:chOff x="6773953" y="3061134"/>
            <a:chExt cx="222897" cy="340707"/>
          </a:xfrm>
        </p:grpSpPr>
        <p:sp>
          <p:nvSpPr>
            <p:cNvPr id="2429" name="Google Shape;2429;p54"/>
            <p:cNvSpPr/>
            <p:nvPr/>
          </p:nvSpPr>
          <p:spPr>
            <a:xfrm>
              <a:off x="6778767" y="3249529"/>
              <a:ext cx="212462" cy="146724"/>
            </a:xfrm>
            <a:custGeom>
              <a:avLst/>
              <a:gdLst/>
              <a:ahLst/>
              <a:cxnLst/>
              <a:rect l="l" t="t" r="r" b="b"/>
              <a:pathLst>
                <a:path w="6312" h="4359" extrusionOk="0">
                  <a:moveTo>
                    <a:pt x="2715" y="0"/>
                  </a:moveTo>
                  <a:cubicBezTo>
                    <a:pt x="1215" y="0"/>
                    <a:pt x="0" y="1215"/>
                    <a:pt x="0" y="2715"/>
                  </a:cubicBezTo>
                  <a:lnTo>
                    <a:pt x="0" y="4358"/>
                  </a:lnTo>
                  <a:lnTo>
                    <a:pt x="6311" y="4358"/>
                  </a:lnTo>
                  <a:lnTo>
                    <a:pt x="6311" y="2715"/>
                  </a:lnTo>
                  <a:cubicBezTo>
                    <a:pt x="6311" y="1215"/>
                    <a:pt x="5097" y="0"/>
                    <a:pt x="3596" y="0"/>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54"/>
            <p:cNvSpPr/>
            <p:nvPr/>
          </p:nvSpPr>
          <p:spPr>
            <a:xfrm>
              <a:off x="6866956" y="3249529"/>
              <a:ext cx="35276" cy="146724"/>
            </a:xfrm>
            <a:custGeom>
              <a:avLst/>
              <a:gdLst/>
              <a:ahLst/>
              <a:cxnLst/>
              <a:rect l="l" t="t" r="r" b="b"/>
              <a:pathLst>
                <a:path w="1048" h="4359" extrusionOk="0">
                  <a:moveTo>
                    <a:pt x="0" y="0"/>
                  </a:moveTo>
                  <a:lnTo>
                    <a:pt x="0" y="4358"/>
                  </a:lnTo>
                  <a:lnTo>
                    <a:pt x="1048" y="4358"/>
                  </a:lnTo>
                  <a:lnTo>
                    <a:pt x="1048" y="0"/>
                  </a:lnTo>
                  <a:close/>
                </a:path>
              </a:pathLst>
            </a:custGeom>
            <a:solidFill>
              <a:srgbClr val="185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54"/>
            <p:cNvSpPr/>
            <p:nvPr/>
          </p:nvSpPr>
          <p:spPr>
            <a:xfrm>
              <a:off x="6778767" y="3251918"/>
              <a:ext cx="68969" cy="144334"/>
            </a:xfrm>
            <a:custGeom>
              <a:avLst/>
              <a:gdLst/>
              <a:ahLst/>
              <a:cxnLst/>
              <a:rect l="l" t="t" r="r" b="b"/>
              <a:pathLst>
                <a:path w="2049" h="4288" extrusionOk="0">
                  <a:moveTo>
                    <a:pt x="2049" y="0"/>
                  </a:moveTo>
                  <a:cubicBezTo>
                    <a:pt x="882" y="310"/>
                    <a:pt x="0" y="1358"/>
                    <a:pt x="0" y="2644"/>
                  </a:cubicBezTo>
                  <a:lnTo>
                    <a:pt x="0" y="4287"/>
                  </a:lnTo>
                  <a:lnTo>
                    <a:pt x="2049" y="4287"/>
                  </a:lnTo>
                  <a:lnTo>
                    <a:pt x="20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54"/>
            <p:cNvSpPr/>
            <p:nvPr/>
          </p:nvSpPr>
          <p:spPr>
            <a:xfrm>
              <a:off x="6922259" y="3251918"/>
              <a:ext cx="68969" cy="144334"/>
            </a:xfrm>
            <a:custGeom>
              <a:avLst/>
              <a:gdLst/>
              <a:ahLst/>
              <a:cxnLst/>
              <a:rect l="l" t="t" r="r" b="b"/>
              <a:pathLst>
                <a:path w="2049" h="4288" extrusionOk="0">
                  <a:moveTo>
                    <a:pt x="0" y="0"/>
                  </a:moveTo>
                  <a:lnTo>
                    <a:pt x="0" y="4287"/>
                  </a:lnTo>
                  <a:lnTo>
                    <a:pt x="2048" y="4287"/>
                  </a:lnTo>
                  <a:lnTo>
                    <a:pt x="2048" y="2644"/>
                  </a:lnTo>
                  <a:cubicBezTo>
                    <a:pt x="2048" y="1358"/>
                    <a:pt x="1167" y="31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54"/>
            <p:cNvSpPr/>
            <p:nvPr/>
          </p:nvSpPr>
          <p:spPr>
            <a:xfrm>
              <a:off x="6922259" y="3251918"/>
              <a:ext cx="68969" cy="144334"/>
            </a:xfrm>
            <a:custGeom>
              <a:avLst/>
              <a:gdLst/>
              <a:ahLst/>
              <a:cxnLst/>
              <a:rect l="l" t="t" r="r" b="b"/>
              <a:pathLst>
                <a:path w="2049" h="4288" extrusionOk="0">
                  <a:moveTo>
                    <a:pt x="0" y="0"/>
                  </a:moveTo>
                  <a:lnTo>
                    <a:pt x="0" y="286"/>
                  </a:lnTo>
                  <a:cubicBezTo>
                    <a:pt x="810" y="739"/>
                    <a:pt x="1358" y="1620"/>
                    <a:pt x="1358" y="2644"/>
                  </a:cubicBezTo>
                  <a:lnTo>
                    <a:pt x="1358" y="4287"/>
                  </a:lnTo>
                  <a:lnTo>
                    <a:pt x="2048" y="4287"/>
                  </a:lnTo>
                  <a:lnTo>
                    <a:pt x="2048" y="2644"/>
                  </a:lnTo>
                  <a:cubicBezTo>
                    <a:pt x="2048" y="1358"/>
                    <a:pt x="1167" y="31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54"/>
            <p:cNvSpPr/>
            <p:nvPr/>
          </p:nvSpPr>
          <p:spPr>
            <a:xfrm>
              <a:off x="6866956" y="3224654"/>
              <a:ext cx="36084" cy="48942"/>
            </a:xfrm>
            <a:custGeom>
              <a:avLst/>
              <a:gdLst/>
              <a:ahLst/>
              <a:cxnLst/>
              <a:rect l="l" t="t" r="r" b="b"/>
              <a:pathLst>
                <a:path w="1072" h="1454" extrusionOk="0">
                  <a:moveTo>
                    <a:pt x="0" y="1"/>
                  </a:moveTo>
                  <a:lnTo>
                    <a:pt x="0" y="930"/>
                  </a:lnTo>
                  <a:cubicBezTo>
                    <a:pt x="0" y="1215"/>
                    <a:pt x="238" y="1453"/>
                    <a:pt x="548" y="1453"/>
                  </a:cubicBezTo>
                  <a:cubicBezTo>
                    <a:pt x="834" y="1453"/>
                    <a:pt x="1072" y="1239"/>
                    <a:pt x="1072" y="930"/>
                  </a:cubicBezTo>
                  <a:lnTo>
                    <a:pt x="1072" y="1"/>
                  </a:ln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54"/>
            <p:cNvSpPr/>
            <p:nvPr/>
          </p:nvSpPr>
          <p:spPr>
            <a:xfrm>
              <a:off x="6866956" y="3224654"/>
              <a:ext cx="36084" cy="31304"/>
            </a:xfrm>
            <a:custGeom>
              <a:avLst/>
              <a:gdLst/>
              <a:ahLst/>
              <a:cxnLst/>
              <a:rect l="l" t="t" r="r" b="b"/>
              <a:pathLst>
                <a:path w="1072" h="930" extrusionOk="0">
                  <a:moveTo>
                    <a:pt x="0" y="1"/>
                  </a:moveTo>
                  <a:lnTo>
                    <a:pt x="0" y="810"/>
                  </a:lnTo>
                  <a:cubicBezTo>
                    <a:pt x="167" y="882"/>
                    <a:pt x="357" y="930"/>
                    <a:pt x="548" y="930"/>
                  </a:cubicBezTo>
                  <a:cubicBezTo>
                    <a:pt x="738" y="930"/>
                    <a:pt x="905" y="882"/>
                    <a:pt x="1072" y="810"/>
                  </a:cubicBezTo>
                  <a:lnTo>
                    <a:pt x="1072" y="1"/>
                  </a:ln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54"/>
            <p:cNvSpPr/>
            <p:nvPr/>
          </p:nvSpPr>
          <p:spPr>
            <a:xfrm>
              <a:off x="6932660" y="3136498"/>
              <a:ext cx="44936" cy="44095"/>
            </a:xfrm>
            <a:custGeom>
              <a:avLst/>
              <a:gdLst/>
              <a:ahLst/>
              <a:cxnLst/>
              <a:rect l="l" t="t" r="r" b="b"/>
              <a:pathLst>
                <a:path w="1335" h="1310" extrusionOk="0">
                  <a:moveTo>
                    <a:pt x="668" y="0"/>
                  </a:moveTo>
                  <a:cubicBezTo>
                    <a:pt x="310" y="0"/>
                    <a:pt x="1" y="310"/>
                    <a:pt x="1" y="667"/>
                  </a:cubicBezTo>
                  <a:cubicBezTo>
                    <a:pt x="1" y="1024"/>
                    <a:pt x="310" y="1310"/>
                    <a:pt x="668" y="1310"/>
                  </a:cubicBezTo>
                  <a:cubicBezTo>
                    <a:pt x="1025" y="1310"/>
                    <a:pt x="1334" y="1024"/>
                    <a:pt x="1334" y="667"/>
                  </a:cubicBezTo>
                  <a:cubicBezTo>
                    <a:pt x="1334" y="310"/>
                    <a:pt x="1025" y="0"/>
                    <a:pt x="668" y="0"/>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54"/>
            <p:cNvSpPr/>
            <p:nvPr/>
          </p:nvSpPr>
          <p:spPr>
            <a:xfrm>
              <a:off x="6792399" y="3136498"/>
              <a:ext cx="44902" cy="44095"/>
            </a:xfrm>
            <a:custGeom>
              <a:avLst/>
              <a:gdLst/>
              <a:ahLst/>
              <a:cxnLst/>
              <a:rect l="l" t="t" r="r" b="b"/>
              <a:pathLst>
                <a:path w="1334" h="1310" extrusionOk="0">
                  <a:moveTo>
                    <a:pt x="667" y="0"/>
                  </a:moveTo>
                  <a:cubicBezTo>
                    <a:pt x="310" y="0"/>
                    <a:pt x="0" y="310"/>
                    <a:pt x="0" y="667"/>
                  </a:cubicBezTo>
                  <a:cubicBezTo>
                    <a:pt x="0" y="1024"/>
                    <a:pt x="310" y="1310"/>
                    <a:pt x="667" y="1310"/>
                  </a:cubicBezTo>
                  <a:cubicBezTo>
                    <a:pt x="1024" y="1310"/>
                    <a:pt x="1334" y="1024"/>
                    <a:pt x="1334" y="667"/>
                  </a:cubicBezTo>
                  <a:cubicBezTo>
                    <a:pt x="1334" y="310"/>
                    <a:pt x="1024" y="0"/>
                    <a:pt x="667" y="0"/>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54"/>
            <p:cNvSpPr/>
            <p:nvPr/>
          </p:nvSpPr>
          <p:spPr>
            <a:xfrm>
              <a:off x="6821246" y="3065947"/>
              <a:ext cx="127504" cy="170791"/>
            </a:xfrm>
            <a:custGeom>
              <a:avLst/>
              <a:gdLst/>
              <a:ahLst/>
              <a:cxnLst/>
              <a:rect l="l" t="t" r="r" b="b"/>
              <a:pathLst>
                <a:path w="3788" h="5074" extrusionOk="0">
                  <a:moveTo>
                    <a:pt x="1906" y="1"/>
                  </a:moveTo>
                  <a:cubicBezTo>
                    <a:pt x="858" y="1"/>
                    <a:pt x="1" y="834"/>
                    <a:pt x="1" y="1882"/>
                  </a:cubicBezTo>
                  <a:lnTo>
                    <a:pt x="1" y="3192"/>
                  </a:lnTo>
                  <a:cubicBezTo>
                    <a:pt x="1" y="4225"/>
                    <a:pt x="835" y="5073"/>
                    <a:pt x="1863" y="5073"/>
                  </a:cubicBezTo>
                  <a:cubicBezTo>
                    <a:pt x="1877" y="5073"/>
                    <a:pt x="1892" y="5073"/>
                    <a:pt x="1906" y="5073"/>
                  </a:cubicBezTo>
                  <a:cubicBezTo>
                    <a:pt x="2954" y="5073"/>
                    <a:pt x="3787" y="4216"/>
                    <a:pt x="3787" y="3168"/>
                  </a:cubicBezTo>
                  <a:lnTo>
                    <a:pt x="3787" y="1882"/>
                  </a:lnTo>
                  <a:cubicBezTo>
                    <a:pt x="3787" y="1358"/>
                    <a:pt x="3573" y="905"/>
                    <a:pt x="3239" y="548"/>
                  </a:cubicBezTo>
                  <a:cubicBezTo>
                    <a:pt x="2906" y="215"/>
                    <a:pt x="2430" y="1"/>
                    <a:pt x="1906" y="1"/>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54"/>
            <p:cNvSpPr/>
            <p:nvPr/>
          </p:nvSpPr>
          <p:spPr>
            <a:xfrm>
              <a:off x="6843697" y="3167163"/>
              <a:ext cx="82602" cy="75163"/>
            </a:xfrm>
            <a:custGeom>
              <a:avLst/>
              <a:gdLst/>
              <a:ahLst/>
              <a:cxnLst/>
              <a:rect l="l" t="t" r="r" b="b"/>
              <a:pathLst>
                <a:path w="2454" h="2233" extrusionOk="0">
                  <a:moveTo>
                    <a:pt x="1236" y="0"/>
                  </a:moveTo>
                  <a:cubicBezTo>
                    <a:pt x="1191" y="0"/>
                    <a:pt x="1144" y="6"/>
                    <a:pt x="1096" y="18"/>
                  </a:cubicBezTo>
                  <a:cubicBezTo>
                    <a:pt x="810" y="137"/>
                    <a:pt x="167" y="423"/>
                    <a:pt x="0" y="1066"/>
                  </a:cubicBezTo>
                  <a:lnTo>
                    <a:pt x="0" y="1590"/>
                  </a:lnTo>
                  <a:cubicBezTo>
                    <a:pt x="0" y="1780"/>
                    <a:pt x="96" y="1947"/>
                    <a:pt x="262" y="2018"/>
                  </a:cubicBezTo>
                  <a:cubicBezTo>
                    <a:pt x="477" y="2114"/>
                    <a:pt x="786" y="2233"/>
                    <a:pt x="1215" y="2233"/>
                  </a:cubicBezTo>
                  <a:cubicBezTo>
                    <a:pt x="1667" y="2233"/>
                    <a:pt x="1977" y="2114"/>
                    <a:pt x="2191" y="2018"/>
                  </a:cubicBezTo>
                  <a:cubicBezTo>
                    <a:pt x="2358" y="1947"/>
                    <a:pt x="2453" y="1780"/>
                    <a:pt x="2453" y="1590"/>
                  </a:cubicBezTo>
                  <a:lnTo>
                    <a:pt x="2453" y="1066"/>
                  </a:lnTo>
                  <a:cubicBezTo>
                    <a:pt x="2287" y="423"/>
                    <a:pt x="1644" y="137"/>
                    <a:pt x="1358" y="18"/>
                  </a:cubicBezTo>
                  <a:cubicBezTo>
                    <a:pt x="1322" y="6"/>
                    <a:pt x="1281" y="0"/>
                    <a:pt x="12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54"/>
            <p:cNvSpPr/>
            <p:nvPr/>
          </p:nvSpPr>
          <p:spPr>
            <a:xfrm>
              <a:off x="6873351" y="3167163"/>
              <a:ext cx="52947" cy="75163"/>
            </a:xfrm>
            <a:custGeom>
              <a:avLst/>
              <a:gdLst/>
              <a:ahLst/>
              <a:cxnLst/>
              <a:rect l="l" t="t" r="r" b="b"/>
              <a:pathLst>
                <a:path w="1573" h="2233" extrusionOk="0">
                  <a:moveTo>
                    <a:pt x="355" y="0"/>
                  </a:moveTo>
                  <a:cubicBezTo>
                    <a:pt x="310" y="0"/>
                    <a:pt x="263" y="6"/>
                    <a:pt x="215" y="18"/>
                  </a:cubicBezTo>
                  <a:cubicBezTo>
                    <a:pt x="167" y="42"/>
                    <a:pt x="96" y="66"/>
                    <a:pt x="1" y="113"/>
                  </a:cubicBezTo>
                  <a:cubicBezTo>
                    <a:pt x="310" y="232"/>
                    <a:pt x="906" y="542"/>
                    <a:pt x="1048" y="1137"/>
                  </a:cubicBezTo>
                  <a:lnTo>
                    <a:pt x="1048" y="1685"/>
                  </a:lnTo>
                  <a:cubicBezTo>
                    <a:pt x="1048" y="1852"/>
                    <a:pt x="953" y="2018"/>
                    <a:pt x="786" y="2090"/>
                  </a:cubicBezTo>
                  <a:cubicBezTo>
                    <a:pt x="691" y="2137"/>
                    <a:pt x="572" y="2185"/>
                    <a:pt x="429" y="2233"/>
                  </a:cubicBezTo>
                  <a:cubicBezTo>
                    <a:pt x="810" y="2209"/>
                    <a:pt x="1120" y="2114"/>
                    <a:pt x="1310" y="2018"/>
                  </a:cubicBezTo>
                  <a:cubicBezTo>
                    <a:pt x="1477" y="1947"/>
                    <a:pt x="1572" y="1780"/>
                    <a:pt x="1572" y="1590"/>
                  </a:cubicBezTo>
                  <a:lnTo>
                    <a:pt x="1572" y="1066"/>
                  </a:lnTo>
                  <a:cubicBezTo>
                    <a:pt x="1406" y="423"/>
                    <a:pt x="763" y="113"/>
                    <a:pt x="477" y="18"/>
                  </a:cubicBezTo>
                  <a:cubicBezTo>
                    <a:pt x="441" y="6"/>
                    <a:pt x="400" y="0"/>
                    <a:pt x="3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54"/>
            <p:cNvSpPr/>
            <p:nvPr/>
          </p:nvSpPr>
          <p:spPr>
            <a:xfrm>
              <a:off x="6862143" y="3351316"/>
              <a:ext cx="10435" cy="50524"/>
            </a:xfrm>
            <a:custGeom>
              <a:avLst/>
              <a:gdLst/>
              <a:ahLst/>
              <a:cxnLst/>
              <a:rect l="l" t="t" r="r" b="b"/>
              <a:pathLst>
                <a:path w="310" h="1501" extrusionOk="0">
                  <a:moveTo>
                    <a:pt x="143" y="0"/>
                  </a:moveTo>
                  <a:cubicBezTo>
                    <a:pt x="72" y="0"/>
                    <a:pt x="0" y="72"/>
                    <a:pt x="0" y="143"/>
                  </a:cubicBezTo>
                  <a:lnTo>
                    <a:pt x="0" y="1334"/>
                  </a:lnTo>
                  <a:cubicBezTo>
                    <a:pt x="0" y="1429"/>
                    <a:pt x="72" y="1501"/>
                    <a:pt x="143" y="1501"/>
                  </a:cubicBezTo>
                  <a:cubicBezTo>
                    <a:pt x="238" y="1501"/>
                    <a:pt x="310" y="1429"/>
                    <a:pt x="310" y="1334"/>
                  </a:cubicBezTo>
                  <a:lnTo>
                    <a:pt x="310" y="143"/>
                  </a:lnTo>
                  <a:cubicBezTo>
                    <a:pt x="310" y="72"/>
                    <a:pt x="238" y="0"/>
                    <a:pt x="1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54"/>
            <p:cNvSpPr/>
            <p:nvPr/>
          </p:nvSpPr>
          <p:spPr>
            <a:xfrm>
              <a:off x="6970359" y="3284703"/>
              <a:ext cx="26490" cy="117137"/>
            </a:xfrm>
            <a:custGeom>
              <a:avLst/>
              <a:gdLst/>
              <a:ahLst/>
              <a:cxnLst/>
              <a:rect l="l" t="t" r="r" b="b"/>
              <a:pathLst>
                <a:path w="787" h="3480" extrusionOk="0">
                  <a:moveTo>
                    <a:pt x="160" y="1"/>
                  </a:moveTo>
                  <a:cubicBezTo>
                    <a:pt x="130" y="1"/>
                    <a:pt x="99" y="8"/>
                    <a:pt x="72" y="27"/>
                  </a:cubicBezTo>
                  <a:cubicBezTo>
                    <a:pt x="0" y="74"/>
                    <a:pt x="0" y="170"/>
                    <a:pt x="48" y="217"/>
                  </a:cubicBezTo>
                  <a:cubicBezTo>
                    <a:pt x="334" y="646"/>
                    <a:pt x="476" y="1146"/>
                    <a:pt x="476" y="1670"/>
                  </a:cubicBezTo>
                  <a:lnTo>
                    <a:pt x="476" y="3313"/>
                  </a:lnTo>
                  <a:cubicBezTo>
                    <a:pt x="476" y="3408"/>
                    <a:pt x="548" y="3480"/>
                    <a:pt x="619" y="3480"/>
                  </a:cubicBezTo>
                  <a:cubicBezTo>
                    <a:pt x="715" y="3480"/>
                    <a:pt x="786" y="3408"/>
                    <a:pt x="786" y="3313"/>
                  </a:cubicBezTo>
                  <a:lnTo>
                    <a:pt x="786" y="1670"/>
                  </a:lnTo>
                  <a:cubicBezTo>
                    <a:pt x="762" y="1098"/>
                    <a:pt x="596" y="527"/>
                    <a:pt x="286" y="50"/>
                  </a:cubicBezTo>
                  <a:cubicBezTo>
                    <a:pt x="256" y="21"/>
                    <a:pt x="209" y="1"/>
                    <a:pt x="1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54"/>
            <p:cNvSpPr/>
            <p:nvPr/>
          </p:nvSpPr>
          <p:spPr>
            <a:xfrm>
              <a:off x="6773953" y="3061134"/>
              <a:ext cx="208456" cy="340707"/>
            </a:xfrm>
            <a:custGeom>
              <a:avLst/>
              <a:gdLst/>
              <a:ahLst/>
              <a:cxnLst/>
              <a:rect l="l" t="t" r="r" b="b"/>
              <a:pathLst>
                <a:path w="6193" h="10122" extrusionOk="0">
                  <a:moveTo>
                    <a:pt x="1215" y="2382"/>
                  </a:moveTo>
                  <a:cubicBezTo>
                    <a:pt x="1239" y="2382"/>
                    <a:pt x="1239" y="2382"/>
                    <a:pt x="1263" y="2406"/>
                  </a:cubicBezTo>
                  <a:lnTo>
                    <a:pt x="1263" y="3335"/>
                  </a:lnTo>
                  <a:cubicBezTo>
                    <a:pt x="1263" y="3358"/>
                    <a:pt x="1263" y="3382"/>
                    <a:pt x="1263" y="3406"/>
                  </a:cubicBezTo>
                  <a:lnTo>
                    <a:pt x="1215" y="3406"/>
                  </a:lnTo>
                  <a:cubicBezTo>
                    <a:pt x="929" y="3406"/>
                    <a:pt x="715" y="3192"/>
                    <a:pt x="715" y="2906"/>
                  </a:cubicBezTo>
                  <a:cubicBezTo>
                    <a:pt x="715" y="2620"/>
                    <a:pt x="929" y="2382"/>
                    <a:pt x="1215" y="2382"/>
                  </a:cubicBezTo>
                  <a:close/>
                  <a:moveTo>
                    <a:pt x="5383" y="2382"/>
                  </a:moveTo>
                  <a:cubicBezTo>
                    <a:pt x="5668" y="2382"/>
                    <a:pt x="5883" y="2620"/>
                    <a:pt x="5883" y="2906"/>
                  </a:cubicBezTo>
                  <a:cubicBezTo>
                    <a:pt x="5883" y="3192"/>
                    <a:pt x="5668" y="3406"/>
                    <a:pt x="5383" y="3406"/>
                  </a:cubicBezTo>
                  <a:lnTo>
                    <a:pt x="5335" y="3406"/>
                  </a:lnTo>
                  <a:cubicBezTo>
                    <a:pt x="5335" y="3358"/>
                    <a:pt x="5335" y="3335"/>
                    <a:pt x="5335" y="3287"/>
                  </a:cubicBezTo>
                  <a:lnTo>
                    <a:pt x="5335" y="2382"/>
                  </a:lnTo>
                  <a:close/>
                  <a:moveTo>
                    <a:pt x="3299" y="3293"/>
                  </a:moveTo>
                  <a:cubicBezTo>
                    <a:pt x="3329" y="3293"/>
                    <a:pt x="3358" y="3299"/>
                    <a:pt x="3382" y="3311"/>
                  </a:cubicBezTo>
                  <a:cubicBezTo>
                    <a:pt x="3620" y="3406"/>
                    <a:pt x="4240" y="3668"/>
                    <a:pt x="4382" y="4216"/>
                  </a:cubicBezTo>
                  <a:lnTo>
                    <a:pt x="4382" y="4740"/>
                  </a:lnTo>
                  <a:cubicBezTo>
                    <a:pt x="4382" y="4859"/>
                    <a:pt x="4311" y="4978"/>
                    <a:pt x="4216" y="5025"/>
                  </a:cubicBezTo>
                  <a:cubicBezTo>
                    <a:pt x="4025" y="5121"/>
                    <a:pt x="3716" y="5240"/>
                    <a:pt x="3311" y="5240"/>
                  </a:cubicBezTo>
                  <a:cubicBezTo>
                    <a:pt x="2882" y="5240"/>
                    <a:pt x="2573" y="5121"/>
                    <a:pt x="2382" y="5025"/>
                  </a:cubicBezTo>
                  <a:cubicBezTo>
                    <a:pt x="2287" y="4978"/>
                    <a:pt x="2215" y="4859"/>
                    <a:pt x="2215" y="4740"/>
                  </a:cubicBezTo>
                  <a:lnTo>
                    <a:pt x="2215" y="4216"/>
                  </a:lnTo>
                  <a:cubicBezTo>
                    <a:pt x="2382" y="3668"/>
                    <a:pt x="2977" y="3406"/>
                    <a:pt x="3216" y="3311"/>
                  </a:cubicBezTo>
                  <a:cubicBezTo>
                    <a:pt x="3239" y="3299"/>
                    <a:pt x="3269" y="3293"/>
                    <a:pt x="3299" y="3293"/>
                  </a:cubicBezTo>
                  <a:close/>
                  <a:moveTo>
                    <a:pt x="3668" y="5502"/>
                  </a:moveTo>
                  <a:lnTo>
                    <a:pt x="3668" y="5788"/>
                  </a:lnTo>
                  <a:cubicBezTo>
                    <a:pt x="3668" y="6002"/>
                    <a:pt x="3501" y="6169"/>
                    <a:pt x="3311" y="6169"/>
                  </a:cubicBezTo>
                  <a:cubicBezTo>
                    <a:pt x="3096" y="6169"/>
                    <a:pt x="2930" y="6002"/>
                    <a:pt x="2930" y="5788"/>
                  </a:cubicBezTo>
                  <a:lnTo>
                    <a:pt x="2930" y="5502"/>
                  </a:lnTo>
                  <a:cubicBezTo>
                    <a:pt x="3049" y="5526"/>
                    <a:pt x="3168" y="5526"/>
                    <a:pt x="3311" y="5526"/>
                  </a:cubicBezTo>
                  <a:cubicBezTo>
                    <a:pt x="3430" y="5526"/>
                    <a:pt x="3573" y="5526"/>
                    <a:pt x="3668" y="5502"/>
                  </a:cubicBezTo>
                  <a:close/>
                  <a:moveTo>
                    <a:pt x="3287" y="1"/>
                  </a:moveTo>
                  <a:cubicBezTo>
                    <a:pt x="2168" y="1"/>
                    <a:pt x="1263" y="906"/>
                    <a:pt x="1263" y="2049"/>
                  </a:cubicBezTo>
                  <a:lnTo>
                    <a:pt x="1263" y="2096"/>
                  </a:lnTo>
                  <a:lnTo>
                    <a:pt x="1215" y="2096"/>
                  </a:lnTo>
                  <a:cubicBezTo>
                    <a:pt x="763" y="2096"/>
                    <a:pt x="405" y="2454"/>
                    <a:pt x="405" y="2906"/>
                  </a:cubicBezTo>
                  <a:cubicBezTo>
                    <a:pt x="405" y="3358"/>
                    <a:pt x="763" y="3716"/>
                    <a:pt x="1215" y="3716"/>
                  </a:cubicBezTo>
                  <a:lnTo>
                    <a:pt x="1287" y="3716"/>
                  </a:lnTo>
                  <a:cubicBezTo>
                    <a:pt x="1382" y="4144"/>
                    <a:pt x="1596" y="4549"/>
                    <a:pt x="1930" y="4835"/>
                  </a:cubicBezTo>
                  <a:cubicBezTo>
                    <a:pt x="1953" y="5049"/>
                    <a:pt x="2072" y="5216"/>
                    <a:pt x="2263" y="5311"/>
                  </a:cubicBezTo>
                  <a:cubicBezTo>
                    <a:pt x="2358" y="5335"/>
                    <a:pt x="2477" y="5407"/>
                    <a:pt x="2620" y="5430"/>
                  </a:cubicBezTo>
                  <a:lnTo>
                    <a:pt x="2620" y="5454"/>
                  </a:lnTo>
                  <a:cubicBezTo>
                    <a:pt x="1144" y="5573"/>
                    <a:pt x="1" y="6812"/>
                    <a:pt x="1" y="8312"/>
                  </a:cubicBezTo>
                  <a:lnTo>
                    <a:pt x="1" y="9955"/>
                  </a:lnTo>
                  <a:cubicBezTo>
                    <a:pt x="1" y="10050"/>
                    <a:pt x="48" y="10122"/>
                    <a:pt x="143" y="10122"/>
                  </a:cubicBezTo>
                  <a:cubicBezTo>
                    <a:pt x="215" y="10122"/>
                    <a:pt x="286" y="10050"/>
                    <a:pt x="286" y="9955"/>
                  </a:cubicBezTo>
                  <a:lnTo>
                    <a:pt x="286" y="8312"/>
                  </a:lnTo>
                  <a:cubicBezTo>
                    <a:pt x="286" y="7169"/>
                    <a:pt x="1025" y="6216"/>
                    <a:pt x="2049" y="5883"/>
                  </a:cubicBezTo>
                  <a:lnTo>
                    <a:pt x="2049" y="9955"/>
                  </a:lnTo>
                  <a:cubicBezTo>
                    <a:pt x="2049" y="10050"/>
                    <a:pt x="2120" y="10122"/>
                    <a:pt x="2192" y="10122"/>
                  </a:cubicBezTo>
                  <a:cubicBezTo>
                    <a:pt x="2287" y="10122"/>
                    <a:pt x="2358" y="10050"/>
                    <a:pt x="2358" y="9955"/>
                  </a:cubicBezTo>
                  <a:lnTo>
                    <a:pt x="2358" y="5788"/>
                  </a:lnTo>
                  <a:cubicBezTo>
                    <a:pt x="2430" y="5788"/>
                    <a:pt x="2525" y="5764"/>
                    <a:pt x="2620" y="5764"/>
                  </a:cubicBezTo>
                  <a:lnTo>
                    <a:pt x="2620" y="8098"/>
                  </a:lnTo>
                  <a:cubicBezTo>
                    <a:pt x="2620" y="8193"/>
                    <a:pt x="2692" y="8264"/>
                    <a:pt x="2787" y="8264"/>
                  </a:cubicBezTo>
                  <a:cubicBezTo>
                    <a:pt x="2858" y="8264"/>
                    <a:pt x="2930" y="8193"/>
                    <a:pt x="2930" y="8098"/>
                  </a:cubicBezTo>
                  <a:lnTo>
                    <a:pt x="2930" y="6359"/>
                  </a:lnTo>
                  <a:cubicBezTo>
                    <a:pt x="3025" y="6431"/>
                    <a:pt x="3168" y="6478"/>
                    <a:pt x="3311" y="6478"/>
                  </a:cubicBezTo>
                  <a:cubicBezTo>
                    <a:pt x="3454" y="6478"/>
                    <a:pt x="3573" y="6431"/>
                    <a:pt x="3692" y="6359"/>
                  </a:cubicBezTo>
                  <a:lnTo>
                    <a:pt x="3692" y="9955"/>
                  </a:lnTo>
                  <a:cubicBezTo>
                    <a:pt x="3692" y="10050"/>
                    <a:pt x="3739" y="10122"/>
                    <a:pt x="3835" y="10122"/>
                  </a:cubicBezTo>
                  <a:cubicBezTo>
                    <a:pt x="3906" y="10122"/>
                    <a:pt x="3978" y="10050"/>
                    <a:pt x="3978" y="9955"/>
                  </a:cubicBezTo>
                  <a:lnTo>
                    <a:pt x="3978" y="5764"/>
                  </a:lnTo>
                  <a:cubicBezTo>
                    <a:pt x="4073" y="5764"/>
                    <a:pt x="4168" y="5788"/>
                    <a:pt x="4263" y="5788"/>
                  </a:cubicBezTo>
                  <a:lnTo>
                    <a:pt x="4263" y="9979"/>
                  </a:lnTo>
                  <a:cubicBezTo>
                    <a:pt x="4263" y="10050"/>
                    <a:pt x="4335" y="10122"/>
                    <a:pt x="4406" y="10122"/>
                  </a:cubicBezTo>
                  <a:cubicBezTo>
                    <a:pt x="4478" y="10122"/>
                    <a:pt x="4549" y="10050"/>
                    <a:pt x="4549" y="9979"/>
                  </a:cubicBezTo>
                  <a:lnTo>
                    <a:pt x="4549" y="5883"/>
                  </a:lnTo>
                  <a:cubicBezTo>
                    <a:pt x="4883" y="5978"/>
                    <a:pt x="5192" y="6169"/>
                    <a:pt x="5454" y="6407"/>
                  </a:cubicBezTo>
                  <a:cubicBezTo>
                    <a:pt x="5478" y="6431"/>
                    <a:pt x="5526" y="6431"/>
                    <a:pt x="5549" y="6431"/>
                  </a:cubicBezTo>
                  <a:cubicBezTo>
                    <a:pt x="5597" y="6431"/>
                    <a:pt x="5645" y="6431"/>
                    <a:pt x="5668" y="6383"/>
                  </a:cubicBezTo>
                  <a:cubicBezTo>
                    <a:pt x="5716" y="6311"/>
                    <a:pt x="5716" y="6216"/>
                    <a:pt x="5645" y="6169"/>
                  </a:cubicBezTo>
                  <a:cubicBezTo>
                    <a:pt x="5192" y="5764"/>
                    <a:pt x="4597" y="5502"/>
                    <a:pt x="3978" y="5454"/>
                  </a:cubicBezTo>
                  <a:lnTo>
                    <a:pt x="3978" y="5430"/>
                  </a:lnTo>
                  <a:cubicBezTo>
                    <a:pt x="4121" y="5383"/>
                    <a:pt x="4240" y="5335"/>
                    <a:pt x="4335" y="5287"/>
                  </a:cubicBezTo>
                  <a:cubicBezTo>
                    <a:pt x="4525" y="5216"/>
                    <a:pt x="4644" y="5025"/>
                    <a:pt x="4668" y="4835"/>
                  </a:cubicBezTo>
                  <a:cubicBezTo>
                    <a:pt x="5002" y="4525"/>
                    <a:pt x="5216" y="4144"/>
                    <a:pt x="5311" y="3716"/>
                  </a:cubicBezTo>
                  <a:lnTo>
                    <a:pt x="5383" y="3716"/>
                  </a:lnTo>
                  <a:cubicBezTo>
                    <a:pt x="5835" y="3716"/>
                    <a:pt x="6192" y="3335"/>
                    <a:pt x="6192" y="2906"/>
                  </a:cubicBezTo>
                  <a:cubicBezTo>
                    <a:pt x="6192" y="2454"/>
                    <a:pt x="5835" y="2096"/>
                    <a:pt x="5383" y="2096"/>
                  </a:cubicBezTo>
                  <a:lnTo>
                    <a:pt x="5335" y="2096"/>
                  </a:lnTo>
                  <a:lnTo>
                    <a:pt x="5335" y="2025"/>
                  </a:lnTo>
                  <a:cubicBezTo>
                    <a:pt x="5335" y="1596"/>
                    <a:pt x="5216" y="1191"/>
                    <a:pt x="4954" y="834"/>
                  </a:cubicBezTo>
                  <a:cubicBezTo>
                    <a:pt x="4925" y="805"/>
                    <a:pt x="4877" y="784"/>
                    <a:pt x="4834" y="784"/>
                  </a:cubicBezTo>
                  <a:cubicBezTo>
                    <a:pt x="4807" y="784"/>
                    <a:pt x="4782" y="792"/>
                    <a:pt x="4764" y="810"/>
                  </a:cubicBezTo>
                  <a:cubicBezTo>
                    <a:pt x="4692" y="858"/>
                    <a:pt x="4668" y="953"/>
                    <a:pt x="4716" y="1025"/>
                  </a:cubicBezTo>
                  <a:cubicBezTo>
                    <a:pt x="4930" y="1310"/>
                    <a:pt x="5049" y="1668"/>
                    <a:pt x="5049" y="2049"/>
                  </a:cubicBezTo>
                  <a:lnTo>
                    <a:pt x="5049" y="3311"/>
                  </a:lnTo>
                  <a:cubicBezTo>
                    <a:pt x="5049" y="3692"/>
                    <a:pt x="4906" y="4073"/>
                    <a:pt x="4692" y="4382"/>
                  </a:cubicBezTo>
                  <a:lnTo>
                    <a:pt x="4692" y="4216"/>
                  </a:lnTo>
                  <a:cubicBezTo>
                    <a:pt x="4692" y="4192"/>
                    <a:pt x="4668" y="4192"/>
                    <a:pt x="4668" y="4168"/>
                  </a:cubicBezTo>
                  <a:cubicBezTo>
                    <a:pt x="4478" y="3478"/>
                    <a:pt x="3787" y="3144"/>
                    <a:pt x="3478" y="3025"/>
                  </a:cubicBezTo>
                  <a:cubicBezTo>
                    <a:pt x="3418" y="3013"/>
                    <a:pt x="3358" y="3007"/>
                    <a:pt x="3299" y="3007"/>
                  </a:cubicBezTo>
                  <a:cubicBezTo>
                    <a:pt x="3239" y="3007"/>
                    <a:pt x="3180" y="3013"/>
                    <a:pt x="3120" y="3025"/>
                  </a:cubicBezTo>
                  <a:cubicBezTo>
                    <a:pt x="2811" y="3144"/>
                    <a:pt x="2096" y="3478"/>
                    <a:pt x="1930" y="4168"/>
                  </a:cubicBezTo>
                  <a:cubicBezTo>
                    <a:pt x="1906" y="4192"/>
                    <a:pt x="1906" y="4192"/>
                    <a:pt x="1906" y="4216"/>
                  </a:cubicBezTo>
                  <a:lnTo>
                    <a:pt x="1906" y="4406"/>
                  </a:lnTo>
                  <a:cubicBezTo>
                    <a:pt x="1668" y="4097"/>
                    <a:pt x="1549" y="3716"/>
                    <a:pt x="1549" y="3335"/>
                  </a:cubicBezTo>
                  <a:lnTo>
                    <a:pt x="1549" y="2049"/>
                  </a:lnTo>
                  <a:cubicBezTo>
                    <a:pt x="1549" y="1072"/>
                    <a:pt x="2334" y="286"/>
                    <a:pt x="3287" y="286"/>
                  </a:cubicBezTo>
                  <a:cubicBezTo>
                    <a:pt x="3644" y="286"/>
                    <a:pt x="3978" y="382"/>
                    <a:pt x="4287" y="596"/>
                  </a:cubicBezTo>
                  <a:cubicBezTo>
                    <a:pt x="4304" y="613"/>
                    <a:pt x="4327" y="621"/>
                    <a:pt x="4352" y="621"/>
                  </a:cubicBezTo>
                  <a:cubicBezTo>
                    <a:pt x="4396" y="621"/>
                    <a:pt x="4447" y="595"/>
                    <a:pt x="4478" y="548"/>
                  </a:cubicBezTo>
                  <a:cubicBezTo>
                    <a:pt x="4525" y="477"/>
                    <a:pt x="4502" y="382"/>
                    <a:pt x="4454" y="334"/>
                  </a:cubicBezTo>
                  <a:cubicBezTo>
                    <a:pt x="4097" y="120"/>
                    <a:pt x="3716" y="1"/>
                    <a:pt x="32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54"/>
            <p:cNvSpPr/>
            <p:nvPr/>
          </p:nvSpPr>
          <p:spPr>
            <a:xfrm>
              <a:off x="6910243" y="3151713"/>
              <a:ext cx="9627" cy="10468"/>
            </a:xfrm>
            <a:custGeom>
              <a:avLst/>
              <a:gdLst/>
              <a:ahLst/>
              <a:cxnLst/>
              <a:rect l="l" t="t" r="r" b="b"/>
              <a:pathLst>
                <a:path w="286" h="311" extrusionOk="0">
                  <a:moveTo>
                    <a:pt x="143" y="1"/>
                  </a:moveTo>
                  <a:cubicBezTo>
                    <a:pt x="72" y="1"/>
                    <a:pt x="0" y="72"/>
                    <a:pt x="0" y="167"/>
                  </a:cubicBezTo>
                  <a:cubicBezTo>
                    <a:pt x="0" y="239"/>
                    <a:pt x="72" y="310"/>
                    <a:pt x="143" y="310"/>
                  </a:cubicBezTo>
                  <a:cubicBezTo>
                    <a:pt x="238" y="310"/>
                    <a:pt x="286" y="239"/>
                    <a:pt x="286" y="167"/>
                  </a:cubicBezTo>
                  <a:cubicBezTo>
                    <a:pt x="286" y="72"/>
                    <a:pt x="238" y="24"/>
                    <a:pt x="1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54"/>
            <p:cNvSpPr/>
            <p:nvPr/>
          </p:nvSpPr>
          <p:spPr>
            <a:xfrm>
              <a:off x="6850092" y="3151713"/>
              <a:ext cx="9660" cy="10468"/>
            </a:xfrm>
            <a:custGeom>
              <a:avLst/>
              <a:gdLst/>
              <a:ahLst/>
              <a:cxnLst/>
              <a:rect l="l" t="t" r="r" b="b"/>
              <a:pathLst>
                <a:path w="287" h="311" extrusionOk="0">
                  <a:moveTo>
                    <a:pt x="144" y="1"/>
                  </a:moveTo>
                  <a:cubicBezTo>
                    <a:pt x="72" y="1"/>
                    <a:pt x="1" y="72"/>
                    <a:pt x="1" y="167"/>
                  </a:cubicBezTo>
                  <a:cubicBezTo>
                    <a:pt x="1" y="239"/>
                    <a:pt x="72" y="310"/>
                    <a:pt x="144" y="310"/>
                  </a:cubicBezTo>
                  <a:cubicBezTo>
                    <a:pt x="239" y="310"/>
                    <a:pt x="287" y="239"/>
                    <a:pt x="287" y="167"/>
                  </a:cubicBezTo>
                  <a:cubicBezTo>
                    <a:pt x="287" y="72"/>
                    <a:pt x="239" y="1"/>
                    <a:pt x="1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54"/>
            <p:cNvSpPr/>
            <p:nvPr/>
          </p:nvSpPr>
          <p:spPr>
            <a:xfrm>
              <a:off x="6949490" y="3338492"/>
              <a:ext cx="9660" cy="63348"/>
            </a:xfrm>
            <a:custGeom>
              <a:avLst/>
              <a:gdLst/>
              <a:ahLst/>
              <a:cxnLst/>
              <a:rect l="l" t="t" r="r" b="b"/>
              <a:pathLst>
                <a:path w="287" h="1882" extrusionOk="0">
                  <a:moveTo>
                    <a:pt x="144" y="0"/>
                  </a:moveTo>
                  <a:cubicBezTo>
                    <a:pt x="72" y="0"/>
                    <a:pt x="1" y="48"/>
                    <a:pt x="1" y="143"/>
                  </a:cubicBezTo>
                  <a:lnTo>
                    <a:pt x="1" y="1715"/>
                  </a:lnTo>
                  <a:cubicBezTo>
                    <a:pt x="1" y="1810"/>
                    <a:pt x="72" y="1882"/>
                    <a:pt x="144" y="1882"/>
                  </a:cubicBezTo>
                  <a:cubicBezTo>
                    <a:pt x="239" y="1882"/>
                    <a:pt x="287" y="1810"/>
                    <a:pt x="287" y="1715"/>
                  </a:cubicBezTo>
                  <a:lnTo>
                    <a:pt x="287" y="143"/>
                  </a:lnTo>
                  <a:cubicBezTo>
                    <a:pt x="287" y="48"/>
                    <a:pt x="239" y="0"/>
                    <a:pt x="1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54"/>
            <p:cNvSpPr/>
            <p:nvPr/>
          </p:nvSpPr>
          <p:spPr>
            <a:xfrm>
              <a:off x="6810845" y="3338492"/>
              <a:ext cx="9627" cy="63348"/>
            </a:xfrm>
            <a:custGeom>
              <a:avLst/>
              <a:gdLst/>
              <a:ahLst/>
              <a:cxnLst/>
              <a:rect l="l" t="t" r="r" b="b"/>
              <a:pathLst>
                <a:path w="286" h="1882" extrusionOk="0">
                  <a:moveTo>
                    <a:pt x="143" y="0"/>
                  </a:moveTo>
                  <a:cubicBezTo>
                    <a:pt x="72" y="0"/>
                    <a:pt x="0" y="48"/>
                    <a:pt x="0" y="143"/>
                  </a:cubicBezTo>
                  <a:lnTo>
                    <a:pt x="0" y="1715"/>
                  </a:lnTo>
                  <a:cubicBezTo>
                    <a:pt x="0" y="1810"/>
                    <a:pt x="48" y="1882"/>
                    <a:pt x="143" y="1882"/>
                  </a:cubicBezTo>
                  <a:cubicBezTo>
                    <a:pt x="214" y="1882"/>
                    <a:pt x="286" y="1810"/>
                    <a:pt x="286" y="1715"/>
                  </a:cubicBezTo>
                  <a:lnTo>
                    <a:pt x="286" y="143"/>
                  </a:lnTo>
                  <a:cubicBezTo>
                    <a:pt x="286" y="48"/>
                    <a:pt x="214" y="0"/>
                    <a:pt x="1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54"/>
            <p:cNvSpPr/>
            <p:nvPr/>
          </p:nvSpPr>
          <p:spPr>
            <a:xfrm>
              <a:off x="6873351" y="3199005"/>
              <a:ext cx="23293" cy="9660"/>
            </a:xfrm>
            <a:custGeom>
              <a:avLst/>
              <a:gdLst/>
              <a:ahLst/>
              <a:cxnLst/>
              <a:rect l="l" t="t" r="r" b="b"/>
              <a:pathLst>
                <a:path w="692" h="287" extrusionOk="0">
                  <a:moveTo>
                    <a:pt x="167" y="1"/>
                  </a:moveTo>
                  <a:cubicBezTo>
                    <a:pt x="72" y="1"/>
                    <a:pt x="1" y="48"/>
                    <a:pt x="1" y="144"/>
                  </a:cubicBezTo>
                  <a:cubicBezTo>
                    <a:pt x="1" y="215"/>
                    <a:pt x="72" y="286"/>
                    <a:pt x="167" y="286"/>
                  </a:cubicBezTo>
                  <a:lnTo>
                    <a:pt x="548" y="286"/>
                  </a:lnTo>
                  <a:cubicBezTo>
                    <a:pt x="620" y="286"/>
                    <a:pt x="691" y="215"/>
                    <a:pt x="691" y="144"/>
                  </a:cubicBezTo>
                  <a:cubicBezTo>
                    <a:pt x="691" y="48"/>
                    <a:pt x="620" y="1"/>
                    <a:pt x="5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54"/>
            <p:cNvSpPr/>
            <p:nvPr/>
          </p:nvSpPr>
          <p:spPr>
            <a:xfrm>
              <a:off x="6873351" y="3218258"/>
              <a:ext cx="23293" cy="9660"/>
            </a:xfrm>
            <a:custGeom>
              <a:avLst/>
              <a:gdLst/>
              <a:ahLst/>
              <a:cxnLst/>
              <a:rect l="l" t="t" r="r" b="b"/>
              <a:pathLst>
                <a:path w="692" h="287" extrusionOk="0">
                  <a:moveTo>
                    <a:pt x="167" y="0"/>
                  </a:moveTo>
                  <a:cubicBezTo>
                    <a:pt x="72" y="0"/>
                    <a:pt x="1" y="48"/>
                    <a:pt x="1" y="143"/>
                  </a:cubicBezTo>
                  <a:cubicBezTo>
                    <a:pt x="1" y="215"/>
                    <a:pt x="72" y="286"/>
                    <a:pt x="167" y="286"/>
                  </a:cubicBezTo>
                  <a:lnTo>
                    <a:pt x="548" y="286"/>
                  </a:lnTo>
                  <a:cubicBezTo>
                    <a:pt x="620" y="286"/>
                    <a:pt x="691" y="215"/>
                    <a:pt x="691" y="143"/>
                  </a:cubicBezTo>
                  <a:cubicBezTo>
                    <a:pt x="691" y="48"/>
                    <a:pt x="620"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0" name="Google Shape;2450;p54"/>
          <p:cNvGrpSpPr/>
          <p:nvPr/>
        </p:nvGrpSpPr>
        <p:grpSpPr>
          <a:xfrm>
            <a:off x="6776938" y="1548897"/>
            <a:ext cx="466915" cy="547277"/>
            <a:chOff x="739557" y="3061134"/>
            <a:chExt cx="287793" cy="340707"/>
          </a:xfrm>
        </p:grpSpPr>
        <p:sp>
          <p:nvSpPr>
            <p:cNvPr id="2451" name="Google Shape;2451;p54"/>
            <p:cNvSpPr/>
            <p:nvPr/>
          </p:nvSpPr>
          <p:spPr>
            <a:xfrm>
              <a:off x="805261" y="3092404"/>
              <a:ext cx="76206" cy="98624"/>
            </a:xfrm>
            <a:custGeom>
              <a:avLst/>
              <a:gdLst/>
              <a:ahLst/>
              <a:cxnLst/>
              <a:rect l="l" t="t" r="r" b="b"/>
              <a:pathLst>
                <a:path w="2264" h="2930" extrusionOk="0">
                  <a:moveTo>
                    <a:pt x="1144" y="0"/>
                  </a:moveTo>
                  <a:cubicBezTo>
                    <a:pt x="525" y="0"/>
                    <a:pt x="1" y="643"/>
                    <a:pt x="1" y="1477"/>
                  </a:cubicBezTo>
                  <a:cubicBezTo>
                    <a:pt x="1" y="2287"/>
                    <a:pt x="525" y="2930"/>
                    <a:pt x="1144" y="2930"/>
                  </a:cubicBezTo>
                  <a:cubicBezTo>
                    <a:pt x="1763" y="2930"/>
                    <a:pt x="2263" y="2287"/>
                    <a:pt x="2263" y="1477"/>
                  </a:cubicBezTo>
                  <a:cubicBezTo>
                    <a:pt x="2263" y="667"/>
                    <a:pt x="1763" y="0"/>
                    <a:pt x="1144" y="0"/>
                  </a:cubicBezTo>
                  <a:close/>
                </a:path>
              </a:pathLst>
            </a:custGeom>
            <a:solidFill>
              <a:srgbClr val="A34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54"/>
            <p:cNvSpPr/>
            <p:nvPr/>
          </p:nvSpPr>
          <p:spPr>
            <a:xfrm>
              <a:off x="815696" y="3092404"/>
              <a:ext cx="65772" cy="65401"/>
            </a:xfrm>
            <a:custGeom>
              <a:avLst/>
              <a:gdLst/>
              <a:ahLst/>
              <a:cxnLst/>
              <a:rect l="l" t="t" r="r" b="b"/>
              <a:pathLst>
                <a:path w="1954" h="1943" extrusionOk="0">
                  <a:moveTo>
                    <a:pt x="834" y="0"/>
                  </a:moveTo>
                  <a:cubicBezTo>
                    <a:pt x="501" y="0"/>
                    <a:pt x="191" y="191"/>
                    <a:pt x="1" y="477"/>
                  </a:cubicBezTo>
                  <a:cubicBezTo>
                    <a:pt x="48" y="786"/>
                    <a:pt x="143" y="1096"/>
                    <a:pt x="310" y="1334"/>
                  </a:cubicBezTo>
                  <a:cubicBezTo>
                    <a:pt x="483" y="1550"/>
                    <a:pt x="773" y="1942"/>
                    <a:pt x="1075" y="1942"/>
                  </a:cubicBezTo>
                  <a:cubicBezTo>
                    <a:pt x="1105" y="1942"/>
                    <a:pt x="1136" y="1938"/>
                    <a:pt x="1167" y="1929"/>
                  </a:cubicBezTo>
                  <a:cubicBezTo>
                    <a:pt x="1525" y="1810"/>
                    <a:pt x="1239" y="1358"/>
                    <a:pt x="1215" y="1334"/>
                  </a:cubicBezTo>
                  <a:lnTo>
                    <a:pt x="1215" y="1334"/>
                  </a:lnTo>
                  <a:cubicBezTo>
                    <a:pt x="1310" y="1429"/>
                    <a:pt x="1620" y="1644"/>
                    <a:pt x="1930" y="1786"/>
                  </a:cubicBezTo>
                  <a:cubicBezTo>
                    <a:pt x="1953" y="1691"/>
                    <a:pt x="1953" y="1572"/>
                    <a:pt x="1953" y="1477"/>
                  </a:cubicBezTo>
                  <a:cubicBezTo>
                    <a:pt x="1953" y="667"/>
                    <a:pt x="1453" y="0"/>
                    <a:pt x="834" y="0"/>
                  </a:cubicBezTo>
                  <a:close/>
                </a:path>
              </a:pathLst>
            </a:custGeom>
            <a:solidFill>
              <a:srgbClr val="873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54"/>
            <p:cNvSpPr/>
            <p:nvPr/>
          </p:nvSpPr>
          <p:spPr>
            <a:xfrm>
              <a:off x="885439" y="3092404"/>
              <a:ext cx="76173" cy="98624"/>
            </a:xfrm>
            <a:custGeom>
              <a:avLst/>
              <a:gdLst/>
              <a:ahLst/>
              <a:cxnLst/>
              <a:rect l="l" t="t" r="r" b="b"/>
              <a:pathLst>
                <a:path w="2263" h="2930" extrusionOk="0">
                  <a:moveTo>
                    <a:pt x="1120" y="0"/>
                  </a:moveTo>
                  <a:cubicBezTo>
                    <a:pt x="501" y="0"/>
                    <a:pt x="0" y="643"/>
                    <a:pt x="0" y="1477"/>
                  </a:cubicBezTo>
                  <a:cubicBezTo>
                    <a:pt x="0" y="2287"/>
                    <a:pt x="501" y="2930"/>
                    <a:pt x="1120" y="2930"/>
                  </a:cubicBezTo>
                  <a:cubicBezTo>
                    <a:pt x="1739" y="2930"/>
                    <a:pt x="2263" y="2287"/>
                    <a:pt x="2263" y="1477"/>
                  </a:cubicBezTo>
                  <a:cubicBezTo>
                    <a:pt x="2263" y="667"/>
                    <a:pt x="1739" y="0"/>
                    <a:pt x="1120" y="0"/>
                  </a:cubicBezTo>
                  <a:close/>
                </a:path>
              </a:pathLst>
            </a:custGeom>
            <a:solidFill>
              <a:srgbClr val="6C3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54"/>
            <p:cNvSpPr/>
            <p:nvPr/>
          </p:nvSpPr>
          <p:spPr>
            <a:xfrm>
              <a:off x="786041" y="3268748"/>
              <a:ext cx="194824" cy="127504"/>
            </a:xfrm>
            <a:custGeom>
              <a:avLst/>
              <a:gdLst/>
              <a:ahLst/>
              <a:cxnLst/>
              <a:rect l="l" t="t" r="r" b="b"/>
              <a:pathLst>
                <a:path w="5788" h="3788" extrusionOk="0">
                  <a:moveTo>
                    <a:pt x="2477" y="1"/>
                  </a:moveTo>
                  <a:cubicBezTo>
                    <a:pt x="1120" y="1"/>
                    <a:pt x="0" y="1096"/>
                    <a:pt x="0" y="2477"/>
                  </a:cubicBezTo>
                  <a:lnTo>
                    <a:pt x="0" y="3787"/>
                  </a:lnTo>
                  <a:lnTo>
                    <a:pt x="5787" y="3787"/>
                  </a:lnTo>
                  <a:lnTo>
                    <a:pt x="5787" y="2477"/>
                  </a:lnTo>
                  <a:cubicBezTo>
                    <a:pt x="5787" y="1096"/>
                    <a:pt x="4668" y="1"/>
                    <a:pt x="33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54"/>
            <p:cNvSpPr/>
            <p:nvPr/>
          </p:nvSpPr>
          <p:spPr>
            <a:xfrm>
              <a:off x="875005" y="3268748"/>
              <a:ext cx="105861" cy="127504"/>
            </a:xfrm>
            <a:custGeom>
              <a:avLst/>
              <a:gdLst/>
              <a:ahLst/>
              <a:cxnLst/>
              <a:rect l="l" t="t" r="r" b="b"/>
              <a:pathLst>
                <a:path w="3145" h="3788" extrusionOk="0">
                  <a:moveTo>
                    <a:pt x="1" y="1"/>
                  </a:moveTo>
                  <a:cubicBezTo>
                    <a:pt x="1358" y="1"/>
                    <a:pt x="2478" y="1096"/>
                    <a:pt x="2478" y="2477"/>
                  </a:cubicBezTo>
                  <a:lnTo>
                    <a:pt x="2478" y="3787"/>
                  </a:lnTo>
                  <a:lnTo>
                    <a:pt x="3144" y="3787"/>
                  </a:lnTo>
                  <a:lnTo>
                    <a:pt x="3144" y="2477"/>
                  </a:lnTo>
                  <a:cubicBezTo>
                    <a:pt x="3144" y="1096"/>
                    <a:pt x="2025" y="1"/>
                    <a:pt x="6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54"/>
            <p:cNvSpPr/>
            <p:nvPr/>
          </p:nvSpPr>
          <p:spPr>
            <a:xfrm>
              <a:off x="866994" y="3245489"/>
              <a:ext cx="32919" cy="28914"/>
            </a:xfrm>
            <a:custGeom>
              <a:avLst/>
              <a:gdLst/>
              <a:ahLst/>
              <a:cxnLst/>
              <a:rect l="l" t="t" r="r" b="b"/>
              <a:pathLst>
                <a:path w="978" h="859" extrusionOk="0">
                  <a:moveTo>
                    <a:pt x="1" y="1"/>
                  </a:moveTo>
                  <a:lnTo>
                    <a:pt x="1" y="739"/>
                  </a:lnTo>
                  <a:cubicBezTo>
                    <a:pt x="144" y="811"/>
                    <a:pt x="310" y="858"/>
                    <a:pt x="477" y="858"/>
                  </a:cubicBezTo>
                  <a:cubicBezTo>
                    <a:pt x="667" y="858"/>
                    <a:pt x="834" y="811"/>
                    <a:pt x="977" y="739"/>
                  </a:cubicBezTo>
                  <a:lnTo>
                    <a:pt x="977" y="1"/>
                  </a:ln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54"/>
            <p:cNvSpPr/>
            <p:nvPr/>
          </p:nvSpPr>
          <p:spPr>
            <a:xfrm>
              <a:off x="852587" y="3245489"/>
              <a:ext cx="31270" cy="47326"/>
            </a:xfrm>
            <a:custGeom>
              <a:avLst/>
              <a:gdLst/>
              <a:ahLst/>
              <a:cxnLst/>
              <a:rect l="l" t="t" r="r" b="b"/>
              <a:pathLst>
                <a:path w="929" h="1406" extrusionOk="0">
                  <a:moveTo>
                    <a:pt x="167" y="1"/>
                  </a:moveTo>
                  <a:lnTo>
                    <a:pt x="24" y="834"/>
                  </a:lnTo>
                  <a:cubicBezTo>
                    <a:pt x="0" y="906"/>
                    <a:pt x="24" y="977"/>
                    <a:pt x="71" y="1001"/>
                  </a:cubicBezTo>
                  <a:cubicBezTo>
                    <a:pt x="191" y="1144"/>
                    <a:pt x="500" y="1406"/>
                    <a:pt x="905" y="1406"/>
                  </a:cubicBezTo>
                  <a:lnTo>
                    <a:pt x="929" y="1406"/>
                  </a:lnTo>
                  <a:lnTo>
                    <a:pt x="929" y="215"/>
                  </a:lnTo>
                  <a:cubicBezTo>
                    <a:pt x="524" y="215"/>
                    <a:pt x="167" y="1"/>
                    <a:pt x="167" y="1"/>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54"/>
            <p:cNvSpPr/>
            <p:nvPr/>
          </p:nvSpPr>
          <p:spPr>
            <a:xfrm>
              <a:off x="883016" y="3245489"/>
              <a:ext cx="31304" cy="47326"/>
            </a:xfrm>
            <a:custGeom>
              <a:avLst/>
              <a:gdLst/>
              <a:ahLst/>
              <a:cxnLst/>
              <a:rect l="l" t="t" r="r" b="b"/>
              <a:pathLst>
                <a:path w="930" h="1406" extrusionOk="0">
                  <a:moveTo>
                    <a:pt x="763" y="1"/>
                  </a:moveTo>
                  <a:cubicBezTo>
                    <a:pt x="763" y="1"/>
                    <a:pt x="406" y="215"/>
                    <a:pt x="1" y="215"/>
                  </a:cubicBezTo>
                  <a:lnTo>
                    <a:pt x="1" y="1406"/>
                  </a:lnTo>
                  <a:cubicBezTo>
                    <a:pt x="406" y="1406"/>
                    <a:pt x="715" y="1144"/>
                    <a:pt x="858" y="1001"/>
                  </a:cubicBezTo>
                  <a:cubicBezTo>
                    <a:pt x="906" y="977"/>
                    <a:pt x="930" y="906"/>
                    <a:pt x="906" y="834"/>
                  </a:cubicBezTo>
                  <a:lnTo>
                    <a:pt x="763" y="1"/>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54"/>
            <p:cNvSpPr/>
            <p:nvPr/>
          </p:nvSpPr>
          <p:spPr>
            <a:xfrm>
              <a:off x="927110" y="3165345"/>
              <a:ext cx="40931" cy="40123"/>
            </a:xfrm>
            <a:custGeom>
              <a:avLst/>
              <a:gdLst/>
              <a:ahLst/>
              <a:cxnLst/>
              <a:rect l="l" t="t" r="r" b="b"/>
              <a:pathLst>
                <a:path w="1216" h="1192" extrusionOk="0">
                  <a:moveTo>
                    <a:pt x="620" y="1"/>
                  </a:moveTo>
                  <a:cubicBezTo>
                    <a:pt x="287" y="1"/>
                    <a:pt x="1" y="262"/>
                    <a:pt x="1" y="596"/>
                  </a:cubicBezTo>
                  <a:cubicBezTo>
                    <a:pt x="1" y="929"/>
                    <a:pt x="287" y="1191"/>
                    <a:pt x="620" y="1191"/>
                  </a:cubicBezTo>
                  <a:cubicBezTo>
                    <a:pt x="930" y="1191"/>
                    <a:pt x="1215" y="929"/>
                    <a:pt x="1215" y="596"/>
                  </a:cubicBezTo>
                  <a:cubicBezTo>
                    <a:pt x="1215" y="262"/>
                    <a:pt x="953" y="1"/>
                    <a:pt x="620" y="1"/>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54"/>
            <p:cNvSpPr/>
            <p:nvPr/>
          </p:nvSpPr>
          <p:spPr>
            <a:xfrm>
              <a:off x="798866" y="3165345"/>
              <a:ext cx="40897" cy="40123"/>
            </a:xfrm>
            <a:custGeom>
              <a:avLst/>
              <a:gdLst/>
              <a:ahLst/>
              <a:cxnLst/>
              <a:rect l="l" t="t" r="r" b="b"/>
              <a:pathLst>
                <a:path w="1215" h="1192" extrusionOk="0">
                  <a:moveTo>
                    <a:pt x="596" y="1"/>
                  </a:moveTo>
                  <a:cubicBezTo>
                    <a:pt x="286" y="1"/>
                    <a:pt x="0" y="262"/>
                    <a:pt x="0" y="596"/>
                  </a:cubicBezTo>
                  <a:cubicBezTo>
                    <a:pt x="0" y="929"/>
                    <a:pt x="262" y="1191"/>
                    <a:pt x="596" y="1191"/>
                  </a:cubicBezTo>
                  <a:cubicBezTo>
                    <a:pt x="929" y="1191"/>
                    <a:pt x="1215" y="929"/>
                    <a:pt x="1215" y="596"/>
                  </a:cubicBezTo>
                  <a:cubicBezTo>
                    <a:pt x="1215" y="262"/>
                    <a:pt x="929" y="1"/>
                    <a:pt x="596" y="1"/>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54"/>
            <p:cNvSpPr/>
            <p:nvPr/>
          </p:nvSpPr>
          <p:spPr>
            <a:xfrm>
              <a:off x="825323" y="3100415"/>
              <a:ext cx="116262" cy="156351"/>
            </a:xfrm>
            <a:custGeom>
              <a:avLst/>
              <a:gdLst/>
              <a:ahLst/>
              <a:cxnLst/>
              <a:rect l="l" t="t" r="r" b="b"/>
              <a:pathLst>
                <a:path w="3454" h="4645" extrusionOk="0">
                  <a:moveTo>
                    <a:pt x="1739" y="1"/>
                  </a:moveTo>
                  <a:cubicBezTo>
                    <a:pt x="762" y="1"/>
                    <a:pt x="0" y="786"/>
                    <a:pt x="0" y="1739"/>
                  </a:cubicBezTo>
                  <a:lnTo>
                    <a:pt x="0" y="2930"/>
                  </a:lnTo>
                  <a:cubicBezTo>
                    <a:pt x="0" y="3868"/>
                    <a:pt x="763" y="4645"/>
                    <a:pt x="1697" y="4645"/>
                  </a:cubicBezTo>
                  <a:cubicBezTo>
                    <a:pt x="1711" y="4645"/>
                    <a:pt x="1725" y="4645"/>
                    <a:pt x="1739" y="4644"/>
                  </a:cubicBezTo>
                  <a:cubicBezTo>
                    <a:pt x="2691" y="4644"/>
                    <a:pt x="3453" y="3858"/>
                    <a:pt x="3453" y="2906"/>
                  </a:cubicBezTo>
                  <a:lnTo>
                    <a:pt x="3453" y="1739"/>
                  </a:lnTo>
                  <a:cubicBezTo>
                    <a:pt x="3453" y="1263"/>
                    <a:pt x="3263" y="834"/>
                    <a:pt x="2953" y="524"/>
                  </a:cubicBezTo>
                  <a:cubicBezTo>
                    <a:pt x="2644" y="191"/>
                    <a:pt x="2215" y="1"/>
                    <a:pt x="1739" y="1"/>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54"/>
            <p:cNvSpPr/>
            <p:nvPr/>
          </p:nvSpPr>
          <p:spPr>
            <a:xfrm>
              <a:off x="828520" y="3100415"/>
              <a:ext cx="113064" cy="68162"/>
            </a:xfrm>
            <a:custGeom>
              <a:avLst/>
              <a:gdLst/>
              <a:ahLst/>
              <a:cxnLst/>
              <a:rect l="l" t="t" r="r" b="b"/>
              <a:pathLst>
                <a:path w="3359" h="2025" extrusionOk="0">
                  <a:moveTo>
                    <a:pt x="1620" y="1"/>
                  </a:moveTo>
                  <a:cubicBezTo>
                    <a:pt x="882" y="1"/>
                    <a:pt x="239" y="477"/>
                    <a:pt x="1" y="1167"/>
                  </a:cubicBezTo>
                  <a:cubicBezTo>
                    <a:pt x="24" y="1191"/>
                    <a:pt x="24" y="1239"/>
                    <a:pt x="48" y="1263"/>
                  </a:cubicBezTo>
                  <a:lnTo>
                    <a:pt x="72" y="1263"/>
                  </a:lnTo>
                  <a:cubicBezTo>
                    <a:pt x="263" y="1525"/>
                    <a:pt x="620" y="2025"/>
                    <a:pt x="1144" y="2025"/>
                  </a:cubicBezTo>
                  <a:cubicBezTo>
                    <a:pt x="1215" y="2025"/>
                    <a:pt x="1287" y="2001"/>
                    <a:pt x="1358" y="1977"/>
                  </a:cubicBezTo>
                  <a:cubicBezTo>
                    <a:pt x="1501" y="1930"/>
                    <a:pt x="1596" y="1858"/>
                    <a:pt x="1691" y="1763"/>
                  </a:cubicBezTo>
                  <a:cubicBezTo>
                    <a:pt x="1977" y="1930"/>
                    <a:pt x="2239" y="2001"/>
                    <a:pt x="2430" y="2001"/>
                  </a:cubicBezTo>
                  <a:lnTo>
                    <a:pt x="2549" y="2001"/>
                  </a:lnTo>
                  <a:cubicBezTo>
                    <a:pt x="2739" y="1977"/>
                    <a:pt x="2882" y="1882"/>
                    <a:pt x="2977" y="1739"/>
                  </a:cubicBezTo>
                  <a:cubicBezTo>
                    <a:pt x="3120" y="1810"/>
                    <a:pt x="3239" y="1834"/>
                    <a:pt x="3358" y="1858"/>
                  </a:cubicBezTo>
                  <a:lnTo>
                    <a:pt x="3358" y="1739"/>
                  </a:lnTo>
                  <a:cubicBezTo>
                    <a:pt x="3358" y="1263"/>
                    <a:pt x="3168" y="834"/>
                    <a:pt x="2858" y="501"/>
                  </a:cubicBezTo>
                  <a:cubicBezTo>
                    <a:pt x="2549" y="191"/>
                    <a:pt x="2120" y="1"/>
                    <a:pt x="1620" y="1"/>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54"/>
            <p:cNvSpPr/>
            <p:nvPr/>
          </p:nvSpPr>
          <p:spPr>
            <a:xfrm>
              <a:off x="827712" y="3065947"/>
              <a:ext cx="144334" cy="89435"/>
            </a:xfrm>
            <a:custGeom>
              <a:avLst/>
              <a:gdLst/>
              <a:ahLst/>
              <a:cxnLst/>
              <a:rect l="l" t="t" r="r" b="b"/>
              <a:pathLst>
                <a:path w="4288" h="2657" extrusionOk="0">
                  <a:moveTo>
                    <a:pt x="906" y="1"/>
                  </a:moveTo>
                  <a:cubicBezTo>
                    <a:pt x="406" y="1"/>
                    <a:pt x="1" y="429"/>
                    <a:pt x="48" y="929"/>
                  </a:cubicBezTo>
                  <a:cubicBezTo>
                    <a:pt x="96" y="1334"/>
                    <a:pt x="191" y="1763"/>
                    <a:pt x="406" y="2049"/>
                  </a:cubicBezTo>
                  <a:cubicBezTo>
                    <a:pt x="557" y="2265"/>
                    <a:pt x="845" y="2657"/>
                    <a:pt x="1164" y="2657"/>
                  </a:cubicBezTo>
                  <a:cubicBezTo>
                    <a:pt x="1197" y="2657"/>
                    <a:pt x="1230" y="2653"/>
                    <a:pt x="1263" y="2644"/>
                  </a:cubicBezTo>
                  <a:cubicBezTo>
                    <a:pt x="1620" y="2525"/>
                    <a:pt x="1311" y="2049"/>
                    <a:pt x="1311" y="2049"/>
                  </a:cubicBezTo>
                  <a:lnTo>
                    <a:pt x="1311" y="2049"/>
                  </a:lnTo>
                  <a:cubicBezTo>
                    <a:pt x="1444" y="2182"/>
                    <a:pt x="2076" y="2627"/>
                    <a:pt x="2431" y="2627"/>
                  </a:cubicBezTo>
                  <a:cubicBezTo>
                    <a:pt x="2456" y="2627"/>
                    <a:pt x="2479" y="2625"/>
                    <a:pt x="2501" y="2620"/>
                  </a:cubicBezTo>
                  <a:cubicBezTo>
                    <a:pt x="2858" y="2572"/>
                    <a:pt x="2716" y="2144"/>
                    <a:pt x="2716" y="2144"/>
                  </a:cubicBezTo>
                  <a:lnTo>
                    <a:pt x="2716" y="2144"/>
                  </a:lnTo>
                  <a:cubicBezTo>
                    <a:pt x="3111" y="2431"/>
                    <a:pt x="3438" y="2529"/>
                    <a:pt x="3688" y="2529"/>
                  </a:cubicBezTo>
                  <a:cubicBezTo>
                    <a:pt x="3769" y="2529"/>
                    <a:pt x="3842" y="2519"/>
                    <a:pt x="3906" y="2501"/>
                  </a:cubicBezTo>
                  <a:cubicBezTo>
                    <a:pt x="4097" y="2477"/>
                    <a:pt x="4264" y="2287"/>
                    <a:pt x="4264" y="2072"/>
                  </a:cubicBezTo>
                  <a:cubicBezTo>
                    <a:pt x="4287" y="1525"/>
                    <a:pt x="4144" y="382"/>
                    <a:pt x="2835" y="143"/>
                  </a:cubicBezTo>
                  <a:cubicBezTo>
                    <a:pt x="2239" y="24"/>
                    <a:pt x="1477" y="1"/>
                    <a:pt x="906" y="1"/>
                  </a:cubicBezTo>
                  <a:close/>
                </a:path>
              </a:pathLst>
            </a:custGeom>
            <a:solidFill>
              <a:srgbClr val="BA5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54"/>
            <p:cNvSpPr/>
            <p:nvPr/>
          </p:nvSpPr>
          <p:spPr>
            <a:xfrm>
              <a:off x="905467" y="3067563"/>
              <a:ext cx="66579" cy="83578"/>
            </a:xfrm>
            <a:custGeom>
              <a:avLst/>
              <a:gdLst/>
              <a:ahLst/>
              <a:cxnLst/>
              <a:rect l="l" t="t" r="r" b="b"/>
              <a:pathLst>
                <a:path w="1978" h="2483" extrusionOk="0">
                  <a:moveTo>
                    <a:pt x="1" y="0"/>
                  </a:moveTo>
                  <a:lnTo>
                    <a:pt x="1" y="0"/>
                  </a:lnTo>
                  <a:cubicBezTo>
                    <a:pt x="1215" y="310"/>
                    <a:pt x="1334" y="1405"/>
                    <a:pt x="1311" y="1929"/>
                  </a:cubicBezTo>
                  <a:cubicBezTo>
                    <a:pt x="1311" y="2143"/>
                    <a:pt x="1144" y="2310"/>
                    <a:pt x="930" y="2358"/>
                  </a:cubicBezTo>
                  <a:cubicBezTo>
                    <a:pt x="930" y="2358"/>
                    <a:pt x="906" y="2358"/>
                    <a:pt x="882" y="2382"/>
                  </a:cubicBezTo>
                  <a:cubicBezTo>
                    <a:pt x="1072" y="2455"/>
                    <a:pt x="1225" y="2483"/>
                    <a:pt x="1360" y="2483"/>
                  </a:cubicBezTo>
                  <a:cubicBezTo>
                    <a:pt x="1445" y="2483"/>
                    <a:pt x="1523" y="2471"/>
                    <a:pt x="1596" y="2453"/>
                  </a:cubicBezTo>
                  <a:cubicBezTo>
                    <a:pt x="1787" y="2405"/>
                    <a:pt x="1954" y="2239"/>
                    <a:pt x="1954" y="2024"/>
                  </a:cubicBezTo>
                  <a:cubicBezTo>
                    <a:pt x="1977" y="1477"/>
                    <a:pt x="1834" y="334"/>
                    <a:pt x="525" y="72"/>
                  </a:cubicBezTo>
                  <a:cubicBezTo>
                    <a:pt x="358" y="48"/>
                    <a:pt x="191" y="24"/>
                    <a:pt x="1" y="0"/>
                  </a:cubicBezTo>
                  <a:close/>
                </a:path>
              </a:pathLst>
            </a:custGeom>
            <a:solidFill>
              <a:srgbClr val="A34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54"/>
            <p:cNvSpPr/>
            <p:nvPr/>
          </p:nvSpPr>
          <p:spPr>
            <a:xfrm>
              <a:off x="745144" y="3244715"/>
              <a:ext cx="88223" cy="151537"/>
            </a:xfrm>
            <a:custGeom>
              <a:avLst/>
              <a:gdLst/>
              <a:ahLst/>
              <a:cxnLst/>
              <a:rect l="l" t="t" r="r" b="b"/>
              <a:pathLst>
                <a:path w="2621" h="4502" extrusionOk="0">
                  <a:moveTo>
                    <a:pt x="1358" y="0"/>
                  </a:moveTo>
                  <a:cubicBezTo>
                    <a:pt x="1215" y="0"/>
                    <a:pt x="1096" y="119"/>
                    <a:pt x="1096" y="262"/>
                  </a:cubicBezTo>
                  <a:lnTo>
                    <a:pt x="1096" y="548"/>
                  </a:lnTo>
                  <a:cubicBezTo>
                    <a:pt x="1096" y="405"/>
                    <a:pt x="977" y="286"/>
                    <a:pt x="834" y="286"/>
                  </a:cubicBezTo>
                  <a:cubicBezTo>
                    <a:pt x="715" y="286"/>
                    <a:pt x="596" y="405"/>
                    <a:pt x="596" y="548"/>
                  </a:cubicBezTo>
                  <a:lnTo>
                    <a:pt x="596" y="1691"/>
                  </a:lnTo>
                  <a:cubicBezTo>
                    <a:pt x="596" y="1524"/>
                    <a:pt x="453" y="1405"/>
                    <a:pt x="287" y="1405"/>
                  </a:cubicBezTo>
                  <a:cubicBezTo>
                    <a:pt x="144" y="1405"/>
                    <a:pt x="1" y="1524"/>
                    <a:pt x="1" y="1691"/>
                  </a:cubicBezTo>
                  <a:lnTo>
                    <a:pt x="1" y="2858"/>
                  </a:lnTo>
                  <a:cubicBezTo>
                    <a:pt x="1" y="2977"/>
                    <a:pt x="48" y="3072"/>
                    <a:pt x="96" y="3167"/>
                  </a:cubicBezTo>
                  <a:lnTo>
                    <a:pt x="834" y="4120"/>
                  </a:lnTo>
                  <a:lnTo>
                    <a:pt x="715" y="4501"/>
                  </a:lnTo>
                  <a:lnTo>
                    <a:pt x="2430" y="4501"/>
                  </a:lnTo>
                  <a:lnTo>
                    <a:pt x="2359" y="4120"/>
                  </a:lnTo>
                  <a:lnTo>
                    <a:pt x="2501" y="3739"/>
                  </a:lnTo>
                  <a:cubicBezTo>
                    <a:pt x="2573" y="3501"/>
                    <a:pt x="2620" y="3263"/>
                    <a:pt x="2620" y="3025"/>
                  </a:cubicBezTo>
                  <a:lnTo>
                    <a:pt x="2620" y="929"/>
                  </a:lnTo>
                  <a:cubicBezTo>
                    <a:pt x="2620" y="786"/>
                    <a:pt x="2501" y="667"/>
                    <a:pt x="2359" y="667"/>
                  </a:cubicBezTo>
                  <a:cubicBezTo>
                    <a:pt x="2216" y="667"/>
                    <a:pt x="2120" y="786"/>
                    <a:pt x="2120" y="929"/>
                  </a:cubicBezTo>
                  <a:lnTo>
                    <a:pt x="2120" y="381"/>
                  </a:lnTo>
                  <a:cubicBezTo>
                    <a:pt x="2120" y="238"/>
                    <a:pt x="2001" y="143"/>
                    <a:pt x="1858" y="143"/>
                  </a:cubicBezTo>
                  <a:cubicBezTo>
                    <a:pt x="1716" y="143"/>
                    <a:pt x="1596" y="238"/>
                    <a:pt x="1596" y="381"/>
                  </a:cubicBezTo>
                  <a:lnTo>
                    <a:pt x="1596" y="262"/>
                  </a:lnTo>
                  <a:cubicBezTo>
                    <a:pt x="1596" y="119"/>
                    <a:pt x="1501" y="0"/>
                    <a:pt x="1358" y="0"/>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54"/>
            <p:cNvSpPr/>
            <p:nvPr/>
          </p:nvSpPr>
          <p:spPr>
            <a:xfrm>
              <a:off x="807685" y="3267133"/>
              <a:ext cx="25683" cy="129120"/>
            </a:xfrm>
            <a:custGeom>
              <a:avLst/>
              <a:gdLst/>
              <a:ahLst/>
              <a:cxnLst/>
              <a:rect l="l" t="t" r="r" b="b"/>
              <a:pathLst>
                <a:path w="763" h="3836" extrusionOk="0">
                  <a:moveTo>
                    <a:pt x="524" y="1"/>
                  </a:moveTo>
                  <a:cubicBezTo>
                    <a:pt x="358" y="1"/>
                    <a:pt x="239" y="120"/>
                    <a:pt x="239" y="263"/>
                  </a:cubicBezTo>
                  <a:lnTo>
                    <a:pt x="239" y="2359"/>
                  </a:lnTo>
                  <a:cubicBezTo>
                    <a:pt x="239" y="2597"/>
                    <a:pt x="215" y="2835"/>
                    <a:pt x="119" y="3073"/>
                  </a:cubicBezTo>
                  <a:lnTo>
                    <a:pt x="0" y="3406"/>
                  </a:lnTo>
                  <a:cubicBezTo>
                    <a:pt x="0" y="3454"/>
                    <a:pt x="0" y="3478"/>
                    <a:pt x="0" y="3525"/>
                  </a:cubicBezTo>
                  <a:lnTo>
                    <a:pt x="72" y="3835"/>
                  </a:lnTo>
                  <a:lnTo>
                    <a:pt x="572" y="3835"/>
                  </a:lnTo>
                  <a:lnTo>
                    <a:pt x="501" y="3454"/>
                  </a:lnTo>
                  <a:lnTo>
                    <a:pt x="620" y="3073"/>
                  </a:lnTo>
                  <a:cubicBezTo>
                    <a:pt x="715" y="2859"/>
                    <a:pt x="762" y="2597"/>
                    <a:pt x="762" y="2359"/>
                  </a:cubicBezTo>
                  <a:lnTo>
                    <a:pt x="762" y="263"/>
                  </a:lnTo>
                  <a:cubicBezTo>
                    <a:pt x="762" y="144"/>
                    <a:pt x="643" y="25"/>
                    <a:pt x="524" y="1"/>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54"/>
            <p:cNvSpPr/>
            <p:nvPr/>
          </p:nvSpPr>
          <p:spPr>
            <a:xfrm>
              <a:off x="934347" y="3244715"/>
              <a:ext cx="88189" cy="151537"/>
            </a:xfrm>
            <a:custGeom>
              <a:avLst/>
              <a:gdLst/>
              <a:ahLst/>
              <a:cxnLst/>
              <a:rect l="l" t="t" r="r" b="b"/>
              <a:pathLst>
                <a:path w="2620" h="4502" extrusionOk="0">
                  <a:moveTo>
                    <a:pt x="1262" y="0"/>
                  </a:moveTo>
                  <a:cubicBezTo>
                    <a:pt x="1119" y="0"/>
                    <a:pt x="1000" y="119"/>
                    <a:pt x="1000" y="262"/>
                  </a:cubicBezTo>
                  <a:lnTo>
                    <a:pt x="1000" y="381"/>
                  </a:lnTo>
                  <a:cubicBezTo>
                    <a:pt x="1000" y="238"/>
                    <a:pt x="881" y="143"/>
                    <a:pt x="738" y="143"/>
                  </a:cubicBezTo>
                  <a:cubicBezTo>
                    <a:pt x="619" y="143"/>
                    <a:pt x="500" y="238"/>
                    <a:pt x="500" y="381"/>
                  </a:cubicBezTo>
                  <a:lnTo>
                    <a:pt x="500" y="929"/>
                  </a:lnTo>
                  <a:cubicBezTo>
                    <a:pt x="500" y="786"/>
                    <a:pt x="381" y="667"/>
                    <a:pt x="238" y="667"/>
                  </a:cubicBezTo>
                  <a:cubicBezTo>
                    <a:pt x="95" y="667"/>
                    <a:pt x="0" y="786"/>
                    <a:pt x="0" y="929"/>
                  </a:cubicBezTo>
                  <a:lnTo>
                    <a:pt x="0" y="3025"/>
                  </a:lnTo>
                  <a:cubicBezTo>
                    <a:pt x="0" y="3263"/>
                    <a:pt x="24" y="3501"/>
                    <a:pt x="119" y="3739"/>
                  </a:cubicBezTo>
                  <a:lnTo>
                    <a:pt x="238" y="4120"/>
                  </a:lnTo>
                  <a:lnTo>
                    <a:pt x="167" y="4501"/>
                  </a:lnTo>
                  <a:lnTo>
                    <a:pt x="1881" y="4501"/>
                  </a:lnTo>
                  <a:lnTo>
                    <a:pt x="1786" y="4120"/>
                  </a:lnTo>
                  <a:lnTo>
                    <a:pt x="2524" y="3167"/>
                  </a:lnTo>
                  <a:cubicBezTo>
                    <a:pt x="2572" y="3072"/>
                    <a:pt x="2620" y="2977"/>
                    <a:pt x="2620" y="2858"/>
                  </a:cubicBezTo>
                  <a:lnTo>
                    <a:pt x="2620" y="1691"/>
                  </a:lnTo>
                  <a:cubicBezTo>
                    <a:pt x="2596" y="1524"/>
                    <a:pt x="2477" y="1405"/>
                    <a:pt x="2310" y="1405"/>
                  </a:cubicBezTo>
                  <a:cubicBezTo>
                    <a:pt x="2143" y="1405"/>
                    <a:pt x="2024" y="1524"/>
                    <a:pt x="2024" y="1691"/>
                  </a:cubicBezTo>
                  <a:lnTo>
                    <a:pt x="2024" y="548"/>
                  </a:lnTo>
                  <a:cubicBezTo>
                    <a:pt x="2024" y="405"/>
                    <a:pt x="1905" y="286"/>
                    <a:pt x="1762" y="286"/>
                  </a:cubicBezTo>
                  <a:cubicBezTo>
                    <a:pt x="1619" y="286"/>
                    <a:pt x="1500" y="405"/>
                    <a:pt x="1500" y="548"/>
                  </a:cubicBezTo>
                  <a:lnTo>
                    <a:pt x="1500" y="262"/>
                  </a:lnTo>
                  <a:cubicBezTo>
                    <a:pt x="1500" y="119"/>
                    <a:pt x="1405" y="0"/>
                    <a:pt x="1262" y="0"/>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54"/>
            <p:cNvSpPr/>
            <p:nvPr/>
          </p:nvSpPr>
          <p:spPr>
            <a:xfrm>
              <a:off x="974403" y="3291907"/>
              <a:ext cx="47326" cy="104346"/>
            </a:xfrm>
            <a:custGeom>
              <a:avLst/>
              <a:gdLst/>
              <a:ahLst/>
              <a:cxnLst/>
              <a:rect l="l" t="t" r="r" b="b"/>
              <a:pathLst>
                <a:path w="1406" h="3100" extrusionOk="0">
                  <a:moveTo>
                    <a:pt x="1107" y="1"/>
                  </a:moveTo>
                  <a:cubicBezTo>
                    <a:pt x="957" y="1"/>
                    <a:pt x="834" y="133"/>
                    <a:pt x="834" y="265"/>
                  </a:cubicBezTo>
                  <a:lnTo>
                    <a:pt x="834" y="289"/>
                  </a:lnTo>
                  <a:lnTo>
                    <a:pt x="834" y="1456"/>
                  </a:lnTo>
                  <a:cubicBezTo>
                    <a:pt x="834" y="1575"/>
                    <a:pt x="787" y="1670"/>
                    <a:pt x="715" y="1765"/>
                  </a:cubicBezTo>
                  <a:lnTo>
                    <a:pt x="48" y="2647"/>
                  </a:lnTo>
                  <a:cubicBezTo>
                    <a:pt x="25" y="2694"/>
                    <a:pt x="1" y="2766"/>
                    <a:pt x="25" y="2813"/>
                  </a:cubicBezTo>
                  <a:lnTo>
                    <a:pt x="96" y="3099"/>
                  </a:lnTo>
                  <a:lnTo>
                    <a:pt x="668" y="3099"/>
                  </a:lnTo>
                  <a:lnTo>
                    <a:pt x="596" y="2718"/>
                  </a:lnTo>
                  <a:lnTo>
                    <a:pt x="1311" y="1765"/>
                  </a:lnTo>
                  <a:cubicBezTo>
                    <a:pt x="1382" y="1670"/>
                    <a:pt x="1406" y="1575"/>
                    <a:pt x="1406" y="1456"/>
                  </a:cubicBezTo>
                  <a:lnTo>
                    <a:pt x="1406" y="289"/>
                  </a:lnTo>
                  <a:cubicBezTo>
                    <a:pt x="1406" y="146"/>
                    <a:pt x="1287" y="3"/>
                    <a:pt x="1144" y="3"/>
                  </a:cubicBezTo>
                  <a:cubicBezTo>
                    <a:pt x="1132" y="1"/>
                    <a:pt x="1119" y="1"/>
                    <a:pt x="1107" y="1"/>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54"/>
            <p:cNvSpPr/>
            <p:nvPr/>
          </p:nvSpPr>
          <p:spPr>
            <a:xfrm>
              <a:off x="861372" y="3203818"/>
              <a:ext cx="44128" cy="26490"/>
            </a:xfrm>
            <a:custGeom>
              <a:avLst/>
              <a:gdLst/>
              <a:ahLst/>
              <a:cxnLst/>
              <a:rect l="l" t="t" r="r" b="b"/>
              <a:pathLst>
                <a:path w="1311" h="787" extrusionOk="0">
                  <a:moveTo>
                    <a:pt x="144" y="1"/>
                  </a:moveTo>
                  <a:cubicBezTo>
                    <a:pt x="49" y="24"/>
                    <a:pt x="1" y="72"/>
                    <a:pt x="1" y="167"/>
                  </a:cubicBezTo>
                  <a:cubicBezTo>
                    <a:pt x="1" y="525"/>
                    <a:pt x="311" y="786"/>
                    <a:pt x="644" y="786"/>
                  </a:cubicBezTo>
                  <a:cubicBezTo>
                    <a:pt x="1001" y="786"/>
                    <a:pt x="1287" y="525"/>
                    <a:pt x="1311" y="167"/>
                  </a:cubicBezTo>
                  <a:cubicBezTo>
                    <a:pt x="1311" y="96"/>
                    <a:pt x="1239" y="24"/>
                    <a:pt x="1168" y="1"/>
                  </a:cubicBezTo>
                  <a:cubicBezTo>
                    <a:pt x="1073" y="1"/>
                    <a:pt x="1001" y="72"/>
                    <a:pt x="1001" y="143"/>
                  </a:cubicBezTo>
                  <a:cubicBezTo>
                    <a:pt x="1001" y="358"/>
                    <a:pt x="858" y="501"/>
                    <a:pt x="644" y="501"/>
                  </a:cubicBezTo>
                  <a:cubicBezTo>
                    <a:pt x="453" y="501"/>
                    <a:pt x="311" y="358"/>
                    <a:pt x="287" y="143"/>
                  </a:cubicBezTo>
                  <a:cubicBezTo>
                    <a:pt x="287" y="72"/>
                    <a:pt x="215" y="1"/>
                    <a:pt x="1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54"/>
            <p:cNvSpPr/>
            <p:nvPr/>
          </p:nvSpPr>
          <p:spPr>
            <a:xfrm>
              <a:off x="905467" y="3178977"/>
              <a:ext cx="10468" cy="9660"/>
            </a:xfrm>
            <a:custGeom>
              <a:avLst/>
              <a:gdLst/>
              <a:ahLst/>
              <a:cxnLst/>
              <a:rect l="l" t="t" r="r" b="b"/>
              <a:pathLst>
                <a:path w="311" h="287" extrusionOk="0">
                  <a:moveTo>
                    <a:pt x="167" y="0"/>
                  </a:moveTo>
                  <a:cubicBezTo>
                    <a:pt x="72" y="0"/>
                    <a:pt x="1" y="72"/>
                    <a:pt x="1" y="143"/>
                  </a:cubicBezTo>
                  <a:cubicBezTo>
                    <a:pt x="25" y="239"/>
                    <a:pt x="72" y="286"/>
                    <a:pt x="167" y="286"/>
                  </a:cubicBezTo>
                  <a:cubicBezTo>
                    <a:pt x="239" y="286"/>
                    <a:pt x="310" y="239"/>
                    <a:pt x="310" y="143"/>
                  </a:cubicBezTo>
                  <a:cubicBezTo>
                    <a:pt x="310" y="72"/>
                    <a:pt x="239" y="0"/>
                    <a:pt x="1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54"/>
            <p:cNvSpPr/>
            <p:nvPr/>
          </p:nvSpPr>
          <p:spPr>
            <a:xfrm>
              <a:off x="850971" y="3178977"/>
              <a:ext cx="9660" cy="9660"/>
            </a:xfrm>
            <a:custGeom>
              <a:avLst/>
              <a:gdLst/>
              <a:ahLst/>
              <a:cxnLst/>
              <a:rect l="l" t="t" r="r" b="b"/>
              <a:pathLst>
                <a:path w="287" h="287" extrusionOk="0">
                  <a:moveTo>
                    <a:pt x="143" y="0"/>
                  </a:moveTo>
                  <a:cubicBezTo>
                    <a:pt x="72" y="0"/>
                    <a:pt x="0" y="72"/>
                    <a:pt x="0" y="143"/>
                  </a:cubicBezTo>
                  <a:cubicBezTo>
                    <a:pt x="0" y="239"/>
                    <a:pt x="72" y="286"/>
                    <a:pt x="143" y="286"/>
                  </a:cubicBezTo>
                  <a:cubicBezTo>
                    <a:pt x="239" y="286"/>
                    <a:pt x="286" y="239"/>
                    <a:pt x="286" y="143"/>
                  </a:cubicBezTo>
                  <a:cubicBezTo>
                    <a:pt x="286" y="72"/>
                    <a:pt x="239" y="0"/>
                    <a:pt x="1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54"/>
            <p:cNvSpPr/>
            <p:nvPr/>
          </p:nvSpPr>
          <p:spPr>
            <a:xfrm>
              <a:off x="892643" y="3061941"/>
              <a:ext cx="64156" cy="26490"/>
            </a:xfrm>
            <a:custGeom>
              <a:avLst/>
              <a:gdLst/>
              <a:ahLst/>
              <a:cxnLst/>
              <a:rect l="l" t="t" r="r" b="b"/>
              <a:pathLst>
                <a:path w="1906" h="787" extrusionOk="0">
                  <a:moveTo>
                    <a:pt x="167" y="0"/>
                  </a:moveTo>
                  <a:cubicBezTo>
                    <a:pt x="96" y="0"/>
                    <a:pt x="25" y="72"/>
                    <a:pt x="1" y="143"/>
                  </a:cubicBezTo>
                  <a:cubicBezTo>
                    <a:pt x="1" y="239"/>
                    <a:pt x="72" y="310"/>
                    <a:pt x="144" y="310"/>
                  </a:cubicBezTo>
                  <a:cubicBezTo>
                    <a:pt x="429" y="334"/>
                    <a:pt x="668" y="358"/>
                    <a:pt x="858" y="405"/>
                  </a:cubicBezTo>
                  <a:cubicBezTo>
                    <a:pt x="1191" y="453"/>
                    <a:pt x="1453" y="572"/>
                    <a:pt x="1644" y="739"/>
                  </a:cubicBezTo>
                  <a:cubicBezTo>
                    <a:pt x="1668" y="763"/>
                    <a:pt x="1715" y="786"/>
                    <a:pt x="1739" y="786"/>
                  </a:cubicBezTo>
                  <a:cubicBezTo>
                    <a:pt x="1787" y="786"/>
                    <a:pt x="1834" y="763"/>
                    <a:pt x="1858" y="739"/>
                  </a:cubicBezTo>
                  <a:cubicBezTo>
                    <a:pt x="1906" y="667"/>
                    <a:pt x="1906" y="572"/>
                    <a:pt x="1834" y="524"/>
                  </a:cubicBezTo>
                  <a:cubicBezTo>
                    <a:pt x="1596" y="310"/>
                    <a:pt x="1287" y="167"/>
                    <a:pt x="929" y="96"/>
                  </a:cubicBezTo>
                  <a:cubicBezTo>
                    <a:pt x="715" y="72"/>
                    <a:pt x="453" y="24"/>
                    <a:pt x="1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54"/>
            <p:cNvSpPr/>
            <p:nvPr/>
          </p:nvSpPr>
          <p:spPr>
            <a:xfrm>
              <a:off x="818893" y="3332063"/>
              <a:ext cx="19287" cy="68969"/>
            </a:xfrm>
            <a:custGeom>
              <a:avLst/>
              <a:gdLst/>
              <a:ahLst/>
              <a:cxnLst/>
              <a:rect l="l" t="t" r="r" b="b"/>
              <a:pathLst>
                <a:path w="573" h="2049" extrusionOk="0">
                  <a:moveTo>
                    <a:pt x="429" y="1"/>
                  </a:moveTo>
                  <a:cubicBezTo>
                    <a:pt x="334" y="1"/>
                    <a:pt x="263" y="49"/>
                    <a:pt x="263" y="144"/>
                  </a:cubicBezTo>
                  <a:lnTo>
                    <a:pt x="263" y="430"/>
                  </a:lnTo>
                  <a:cubicBezTo>
                    <a:pt x="263" y="644"/>
                    <a:pt x="239" y="882"/>
                    <a:pt x="168" y="1096"/>
                  </a:cubicBezTo>
                  <a:lnTo>
                    <a:pt x="25" y="1477"/>
                  </a:lnTo>
                  <a:cubicBezTo>
                    <a:pt x="25" y="1501"/>
                    <a:pt x="1" y="1525"/>
                    <a:pt x="25" y="1573"/>
                  </a:cubicBezTo>
                  <a:lnTo>
                    <a:pt x="96" y="1954"/>
                  </a:lnTo>
                  <a:cubicBezTo>
                    <a:pt x="96" y="2025"/>
                    <a:pt x="168" y="2049"/>
                    <a:pt x="239" y="2049"/>
                  </a:cubicBezTo>
                  <a:lnTo>
                    <a:pt x="263" y="2049"/>
                  </a:lnTo>
                  <a:cubicBezTo>
                    <a:pt x="334" y="2049"/>
                    <a:pt x="406" y="1954"/>
                    <a:pt x="382" y="1882"/>
                  </a:cubicBezTo>
                  <a:lnTo>
                    <a:pt x="310" y="1549"/>
                  </a:lnTo>
                  <a:lnTo>
                    <a:pt x="429" y="1215"/>
                  </a:lnTo>
                  <a:cubicBezTo>
                    <a:pt x="525" y="953"/>
                    <a:pt x="572" y="692"/>
                    <a:pt x="572" y="430"/>
                  </a:cubicBezTo>
                  <a:lnTo>
                    <a:pt x="572" y="144"/>
                  </a:lnTo>
                  <a:cubicBezTo>
                    <a:pt x="572" y="72"/>
                    <a:pt x="501" y="1"/>
                    <a:pt x="4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54"/>
            <p:cNvSpPr/>
            <p:nvPr/>
          </p:nvSpPr>
          <p:spPr>
            <a:xfrm>
              <a:off x="739557" y="3061134"/>
              <a:ext cx="287793" cy="340707"/>
            </a:xfrm>
            <a:custGeom>
              <a:avLst/>
              <a:gdLst/>
              <a:ahLst/>
              <a:cxnLst/>
              <a:rect l="l" t="t" r="r" b="b"/>
              <a:pathLst>
                <a:path w="8550" h="10122" extrusionOk="0">
                  <a:moveTo>
                    <a:pt x="2548" y="1310"/>
                  </a:moveTo>
                  <a:cubicBezTo>
                    <a:pt x="2572" y="1525"/>
                    <a:pt x="2620" y="1715"/>
                    <a:pt x="2691" y="1882"/>
                  </a:cubicBezTo>
                  <a:cubicBezTo>
                    <a:pt x="2501" y="2192"/>
                    <a:pt x="2382" y="2525"/>
                    <a:pt x="2382" y="2906"/>
                  </a:cubicBezTo>
                  <a:lnTo>
                    <a:pt x="2382" y="2930"/>
                  </a:lnTo>
                  <a:lnTo>
                    <a:pt x="2358" y="2930"/>
                  </a:lnTo>
                  <a:cubicBezTo>
                    <a:pt x="2310" y="2930"/>
                    <a:pt x="2263" y="2954"/>
                    <a:pt x="2215" y="2954"/>
                  </a:cubicBezTo>
                  <a:cubicBezTo>
                    <a:pt x="2143" y="2787"/>
                    <a:pt x="2120" y="2596"/>
                    <a:pt x="2120" y="2406"/>
                  </a:cubicBezTo>
                  <a:cubicBezTo>
                    <a:pt x="2120" y="1953"/>
                    <a:pt x="2286" y="1549"/>
                    <a:pt x="2548" y="1310"/>
                  </a:cubicBezTo>
                  <a:close/>
                  <a:moveTo>
                    <a:pt x="6168" y="2811"/>
                  </a:moveTo>
                  <a:cubicBezTo>
                    <a:pt x="6216" y="2811"/>
                    <a:pt x="6263" y="2821"/>
                    <a:pt x="6311" y="2821"/>
                  </a:cubicBezTo>
                  <a:cubicBezTo>
                    <a:pt x="6335" y="2821"/>
                    <a:pt x="6359" y="2819"/>
                    <a:pt x="6382" y="2811"/>
                  </a:cubicBezTo>
                  <a:lnTo>
                    <a:pt x="6382" y="2811"/>
                  </a:lnTo>
                  <a:cubicBezTo>
                    <a:pt x="6382" y="2858"/>
                    <a:pt x="6359" y="2906"/>
                    <a:pt x="6335" y="2954"/>
                  </a:cubicBezTo>
                  <a:lnTo>
                    <a:pt x="6168" y="2954"/>
                  </a:lnTo>
                  <a:lnTo>
                    <a:pt x="6168" y="2906"/>
                  </a:lnTo>
                  <a:cubicBezTo>
                    <a:pt x="6168" y="2882"/>
                    <a:pt x="6168" y="2835"/>
                    <a:pt x="6168" y="2811"/>
                  </a:cubicBezTo>
                  <a:close/>
                  <a:moveTo>
                    <a:pt x="2382" y="3239"/>
                  </a:moveTo>
                  <a:lnTo>
                    <a:pt x="2382" y="4073"/>
                  </a:lnTo>
                  <a:lnTo>
                    <a:pt x="2382" y="4144"/>
                  </a:lnTo>
                  <a:lnTo>
                    <a:pt x="2358" y="4144"/>
                  </a:lnTo>
                  <a:cubicBezTo>
                    <a:pt x="2120" y="4144"/>
                    <a:pt x="1905" y="3954"/>
                    <a:pt x="1905" y="3692"/>
                  </a:cubicBezTo>
                  <a:cubicBezTo>
                    <a:pt x="1905" y="3454"/>
                    <a:pt x="2120" y="3239"/>
                    <a:pt x="2358" y="3239"/>
                  </a:cubicBezTo>
                  <a:close/>
                  <a:moveTo>
                    <a:pt x="6192" y="3239"/>
                  </a:moveTo>
                  <a:cubicBezTo>
                    <a:pt x="6430" y="3239"/>
                    <a:pt x="6644" y="3454"/>
                    <a:pt x="6644" y="3692"/>
                  </a:cubicBezTo>
                  <a:cubicBezTo>
                    <a:pt x="6644" y="3954"/>
                    <a:pt x="6430" y="4144"/>
                    <a:pt x="6192" y="4144"/>
                  </a:cubicBezTo>
                  <a:lnTo>
                    <a:pt x="6168" y="4144"/>
                  </a:lnTo>
                  <a:cubicBezTo>
                    <a:pt x="6168" y="4121"/>
                    <a:pt x="6168" y="4097"/>
                    <a:pt x="6168" y="4049"/>
                  </a:cubicBezTo>
                  <a:lnTo>
                    <a:pt x="6168" y="3239"/>
                  </a:lnTo>
                  <a:close/>
                  <a:moveTo>
                    <a:pt x="2858" y="2215"/>
                  </a:moveTo>
                  <a:cubicBezTo>
                    <a:pt x="2858" y="2239"/>
                    <a:pt x="2882" y="2263"/>
                    <a:pt x="2906" y="2287"/>
                  </a:cubicBezTo>
                  <a:cubicBezTo>
                    <a:pt x="3072" y="2525"/>
                    <a:pt x="3406" y="2954"/>
                    <a:pt x="3787" y="2954"/>
                  </a:cubicBezTo>
                  <a:cubicBezTo>
                    <a:pt x="3834" y="2954"/>
                    <a:pt x="3882" y="2930"/>
                    <a:pt x="3930" y="2930"/>
                  </a:cubicBezTo>
                  <a:cubicBezTo>
                    <a:pt x="4096" y="2882"/>
                    <a:pt x="4144" y="2763"/>
                    <a:pt x="4192" y="2692"/>
                  </a:cubicBezTo>
                  <a:cubicBezTo>
                    <a:pt x="4192" y="2668"/>
                    <a:pt x="4192" y="2620"/>
                    <a:pt x="4215" y="2573"/>
                  </a:cubicBezTo>
                  <a:cubicBezTo>
                    <a:pt x="4477" y="2763"/>
                    <a:pt x="4835" y="2930"/>
                    <a:pt x="5096" y="2930"/>
                  </a:cubicBezTo>
                  <a:lnTo>
                    <a:pt x="5144" y="2930"/>
                  </a:lnTo>
                  <a:cubicBezTo>
                    <a:pt x="5311" y="2906"/>
                    <a:pt x="5406" y="2811"/>
                    <a:pt x="5454" y="2739"/>
                  </a:cubicBezTo>
                  <a:cubicBezTo>
                    <a:pt x="5477" y="2692"/>
                    <a:pt x="5501" y="2620"/>
                    <a:pt x="5501" y="2573"/>
                  </a:cubicBezTo>
                  <a:cubicBezTo>
                    <a:pt x="5620" y="2644"/>
                    <a:pt x="5739" y="2692"/>
                    <a:pt x="5859" y="2739"/>
                  </a:cubicBezTo>
                  <a:cubicBezTo>
                    <a:pt x="5859" y="2787"/>
                    <a:pt x="5859" y="2858"/>
                    <a:pt x="5859" y="2906"/>
                  </a:cubicBezTo>
                  <a:lnTo>
                    <a:pt x="5859" y="4073"/>
                  </a:lnTo>
                  <a:cubicBezTo>
                    <a:pt x="5859" y="4954"/>
                    <a:pt x="5168" y="5668"/>
                    <a:pt x="4287" y="5668"/>
                  </a:cubicBezTo>
                  <a:cubicBezTo>
                    <a:pt x="3858" y="5668"/>
                    <a:pt x="3453" y="5502"/>
                    <a:pt x="3167" y="5216"/>
                  </a:cubicBezTo>
                  <a:cubicBezTo>
                    <a:pt x="2858" y="4906"/>
                    <a:pt x="2691" y="4502"/>
                    <a:pt x="2691" y="4073"/>
                  </a:cubicBezTo>
                  <a:lnTo>
                    <a:pt x="2691" y="2906"/>
                  </a:lnTo>
                  <a:cubicBezTo>
                    <a:pt x="2691" y="2668"/>
                    <a:pt x="2739" y="2430"/>
                    <a:pt x="2858" y="2215"/>
                  </a:cubicBezTo>
                  <a:close/>
                  <a:moveTo>
                    <a:pt x="3596" y="5835"/>
                  </a:moveTo>
                  <a:cubicBezTo>
                    <a:pt x="3763" y="5907"/>
                    <a:pt x="3953" y="5954"/>
                    <a:pt x="4120" y="5954"/>
                  </a:cubicBezTo>
                  <a:lnTo>
                    <a:pt x="4120" y="6716"/>
                  </a:lnTo>
                  <a:cubicBezTo>
                    <a:pt x="3834" y="6669"/>
                    <a:pt x="3620" y="6478"/>
                    <a:pt x="3525" y="6383"/>
                  </a:cubicBezTo>
                  <a:cubicBezTo>
                    <a:pt x="3525" y="6383"/>
                    <a:pt x="3525" y="6359"/>
                    <a:pt x="3525" y="6335"/>
                  </a:cubicBezTo>
                  <a:lnTo>
                    <a:pt x="3596" y="5835"/>
                  </a:lnTo>
                  <a:close/>
                  <a:moveTo>
                    <a:pt x="4954" y="5835"/>
                  </a:moveTo>
                  <a:lnTo>
                    <a:pt x="5025" y="6359"/>
                  </a:lnTo>
                  <a:cubicBezTo>
                    <a:pt x="5025" y="6359"/>
                    <a:pt x="5025" y="6383"/>
                    <a:pt x="5025" y="6383"/>
                  </a:cubicBezTo>
                  <a:cubicBezTo>
                    <a:pt x="4930" y="6478"/>
                    <a:pt x="4715" y="6669"/>
                    <a:pt x="4430" y="6716"/>
                  </a:cubicBezTo>
                  <a:lnTo>
                    <a:pt x="4430" y="5954"/>
                  </a:lnTo>
                  <a:cubicBezTo>
                    <a:pt x="4596" y="5954"/>
                    <a:pt x="4787" y="5907"/>
                    <a:pt x="4954" y="5835"/>
                  </a:cubicBezTo>
                  <a:close/>
                  <a:moveTo>
                    <a:pt x="3525" y="1"/>
                  </a:moveTo>
                  <a:cubicBezTo>
                    <a:pt x="3239" y="1"/>
                    <a:pt x="2953" y="120"/>
                    <a:pt x="2763" y="310"/>
                  </a:cubicBezTo>
                  <a:cubicBezTo>
                    <a:pt x="2620" y="501"/>
                    <a:pt x="2525" y="715"/>
                    <a:pt x="2525" y="953"/>
                  </a:cubicBezTo>
                  <a:cubicBezTo>
                    <a:pt x="2096" y="1215"/>
                    <a:pt x="1810" y="1787"/>
                    <a:pt x="1810" y="2406"/>
                  </a:cubicBezTo>
                  <a:cubicBezTo>
                    <a:pt x="1810" y="2644"/>
                    <a:pt x="1858" y="2858"/>
                    <a:pt x="1929" y="3073"/>
                  </a:cubicBezTo>
                  <a:cubicBezTo>
                    <a:pt x="1739" y="3216"/>
                    <a:pt x="1620" y="3454"/>
                    <a:pt x="1620" y="3692"/>
                  </a:cubicBezTo>
                  <a:cubicBezTo>
                    <a:pt x="1620" y="4121"/>
                    <a:pt x="1953" y="4454"/>
                    <a:pt x="2358" y="4454"/>
                  </a:cubicBezTo>
                  <a:lnTo>
                    <a:pt x="2429" y="4454"/>
                  </a:lnTo>
                  <a:cubicBezTo>
                    <a:pt x="2501" y="4811"/>
                    <a:pt x="2667" y="5145"/>
                    <a:pt x="2953" y="5430"/>
                  </a:cubicBezTo>
                  <a:cubicBezTo>
                    <a:pt x="3048" y="5526"/>
                    <a:pt x="3191" y="5621"/>
                    <a:pt x="3334" y="5716"/>
                  </a:cubicBezTo>
                  <a:lnTo>
                    <a:pt x="3263" y="6073"/>
                  </a:lnTo>
                  <a:cubicBezTo>
                    <a:pt x="3144" y="6121"/>
                    <a:pt x="3001" y="6145"/>
                    <a:pt x="2882" y="6192"/>
                  </a:cubicBezTo>
                  <a:cubicBezTo>
                    <a:pt x="2810" y="6073"/>
                    <a:pt x="2691" y="5978"/>
                    <a:pt x="2525" y="5978"/>
                  </a:cubicBezTo>
                  <a:cubicBezTo>
                    <a:pt x="2501" y="5978"/>
                    <a:pt x="2453" y="6002"/>
                    <a:pt x="2429" y="6002"/>
                  </a:cubicBezTo>
                  <a:lnTo>
                    <a:pt x="2429" y="5835"/>
                  </a:lnTo>
                  <a:cubicBezTo>
                    <a:pt x="2429" y="5621"/>
                    <a:pt x="2239" y="5454"/>
                    <a:pt x="2024" y="5454"/>
                  </a:cubicBezTo>
                  <a:cubicBezTo>
                    <a:pt x="1953" y="5454"/>
                    <a:pt x="1882" y="5454"/>
                    <a:pt x="1834" y="5478"/>
                  </a:cubicBezTo>
                  <a:cubicBezTo>
                    <a:pt x="1762" y="5383"/>
                    <a:pt x="1643" y="5311"/>
                    <a:pt x="1500" y="5311"/>
                  </a:cubicBezTo>
                  <a:cubicBezTo>
                    <a:pt x="1334" y="5311"/>
                    <a:pt x="1167" y="5430"/>
                    <a:pt x="1119" y="5597"/>
                  </a:cubicBezTo>
                  <a:lnTo>
                    <a:pt x="1000" y="5597"/>
                  </a:lnTo>
                  <a:cubicBezTo>
                    <a:pt x="786" y="5597"/>
                    <a:pt x="596" y="5764"/>
                    <a:pt x="596" y="6002"/>
                  </a:cubicBezTo>
                  <a:lnTo>
                    <a:pt x="596" y="6716"/>
                  </a:lnTo>
                  <a:cubicBezTo>
                    <a:pt x="548" y="6716"/>
                    <a:pt x="500" y="6692"/>
                    <a:pt x="453" y="6692"/>
                  </a:cubicBezTo>
                  <a:cubicBezTo>
                    <a:pt x="214" y="6692"/>
                    <a:pt x="0" y="6907"/>
                    <a:pt x="0" y="7145"/>
                  </a:cubicBezTo>
                  <a:lnTo>
                    <a:pt x="0" y="8312"/>
                  </a:lnTo>
                  <a:cubicBezTo>
                    <a:pt x="0" y="8455"/>
                    <a:pt x="48" y="8598"/>
                    <a:pt x="143" y="8717"/>
                  </a:cubicBezTo>
                  <a:lnTo>
                    <a:pt x="810" y="9622"/>
                  </a:lnTo>
                  <a:lnTo>
                    <a:pt x="738" y="9931"/>
                  </a:lnTo>
                  <a:cubicBezTo>
                    <a:pt x="738" y="10003"/>
                    <a:pt x="786" y="10098"/>
                    <a:pt x="857" y="10098"/>
                  </a:cubicBezTo>
                  <a:cubicBezTo>
                    <a:pt x="881" y="10122"/>
                    <a:pt x="881" y="10122"/>
                    <a:pt x="881" y="10122"/>
                  </a:cubicBezTo>
                  <a:cubicBezTo>
                    <a:pt x="953" y="10122"/>
                    <a:pt x="1024" y="10074"/>
                    <a:pt x="1024" y="10003"/>
                  </a:cubicBezTo>
                  <a:lnTo>
                    <a:pt x="1119" y="9622"/>
                  </a:lnTo>
                  <a:cubicBezTo>
                    <a:pt x="1119" y="9574"/>
                    <a:pt x="1119" y="9526"/>
                    <a:pt x="1096" y="9503"/>
                  </a:cubicBezTo>
                  <a:lnTo>
                    <a:pt x="381" y="8526"/>
                  </a:lnTo>
                  <a:cubicBezTo>
                    <a:pt x="334" y="8479"/>
                    <a:pt x="310" y="8383"/>
                    <a:pt x="310" y="8312"/>
                  </a:cubicBezTo>
                  <a:lnTo>
                    <a:pt x="310" y="7145"/>
                  </a:lnTo>
                  <a:cubicBezTo>
                    <a:pt x="310" y="7074"/>
                    <a:pt x="357" y="7002"/>
                    <a:pt x="453" y="7002"/>
                  </a:cubicBezTo>
                  <a:cubicBezTo>
                    <a:pt x="524" y="7002"/>
                    <a:pt x="596" y="7050"/>
                    <a:pt x="596" y="7145"/>
                  </a:cubicBezTo>
                  <a:lnTo>
                    <a:pt x="596" y="8336"/>
                  </a:lnTo>
                  <a:cubicBezTo>
                    <a:pt x="596" y="8407"/>
                    <a:pt x="667" y="8479"/>
                    <a:pt x="738" y="8479"/>
                  </a:cubicBezTo>
                  <a:cubicBezTo>
                    <a:pt x="834" y="8479"/>
                    <a:pt x="881" y="8431"/>
                    <a:pt x="881" y="8336"/>
                  </a:cubicBezTo>
                  <a:lnTo>
                    <a:pt x="881" y="7169"/>
                  </a:lnTo>
                  <a:lnTo>
                    <a:pt x="881" y="6002"/>
                  </a:lnTo>
                  <a:cubicBezTo>
                    <a:pt x="881" y="5930"/>
                    <a:pt x="929" y="5883"/>
                    <a:pt x="1000" y="5883"/>
                  </a:cubicBezTo>
                  <a:cubicBezTo>
                    <a:pt x="1048" y="5883"/>
                    <a:pt x="1096" y="5930"/>
                    <a:pt x="1096" y="6002"/>
                  </a:cubicBezTo>
                  <a:lnTo>
                    <a:pt x="1096" y="7264"/>
                  </a:lnTo>
                  <a:cubicBezTo>
                    <a:pt x="1096" y="7359"/>
                    <a:pt x="1167" y="7407"/>
                    <a:pt x="1262" y="7407"/>
                  </a:cubicBezTo>
                  <a:cubicBezTo>
                    <a:pt x="1334" y="7407"/>
                    <a:pt x="1405" y="7359"/>
                    <a:pt x="1405" y="7264"/>
                  </a:cubicBezTo>
                  <a:lnTo>
                    <a:pt x="1405" y="5716"/>
                  </a:lnTo>
                  <a:cubicBezTo>
                    <a:pt x="1405" y="5668"/>
                    <a:pt x="1453" y="5621"/>
                    <a:pt x="1500" y="5621"/>
                  </a:cubicBezTo>
                  <a:cubicBezTo>
                    <a:pt x="1572" y="5621"/>
                    <a:pt x="1620" y="5668"/>
                    <a:pt x="1620" y="5716"/>
                  </a:cubicBezTo>
                  <a:lnTo>
                    <a:pt x="1620" y="7264"/>
                  </a:lnTo>
                  <a:cubicBezTo>
                    <a:pt x="1620" y="7359"/>
                    <a:pt x="1691" y="7407"/>
                    <a:pt x="1762" y="7407"/>
                  </a:cubicBezTo>
                  <a:cubicBezTo>
                    <a:pt x="1858" y="7407"/>
                    <a:pt x="1905" y="7359"/>
                    <a:pt x="1905" y="7264"/>
                  </a:cubicBezTo>
                  <a:lnTo>
                    <a:pt x="1905" y="5835"/>
                  </a:lnTo>
                  <a:cubicBezTo>
                    <a:pt x="1905" y="5788"/>
                    <a:pt x="1953" y="5740"/>
                    <a:pt x="2024" y="5740"/>
                  </a:cubicBezTo>
                  <a:cubicBezTo>
                    <a:pt x="2072" y="5740"/>
                    <a:pt x="2120" y="5788"/>
                    <a:pt x="2120" y="5835"/>
                  </a:cubicBezTo>
                  <a:lnTo>
                    <a:pt x="2120" y="7264"/>
                  </a:lnTo>
                  <a:cubicBezTo>
                    <a:pt x="2120" y="7359"/>
                    <a:pt x="2191" y="7407"/>
                    <a:pt x="2286" y="7407"/>
                  </a:cubicBezTo>
                  <a:cubicBezTo>
                    <a:pt x="2358" y="7407"/>
                    <a:pt x="2429" y="7359"/>
                    <a:pt x="2429" y="7264"/>
                  </a:cubicBezTo>
                  <a:lnTo>
                    <a:pt x="2429" y="6383"/>
                  </a:lnTo>
                  <a:cubicBezTo>
                    <a:pt x="2429" y="6335"/>
                    <a:pt x="2477" y="6288"/>
                    <a:pt x="2525" y="6288"/>
                  </a:cubicBezTo>
                  <a:cubicBezTo>
                    <a:pt x="2596" y="6288"/>
                    <a:pt x="2644" y="6335"/>
                    <a:pt x="2644" y="6383"/>
                  </a:cubicBezTo>
                  <a:lnTo>
                    <a:pt x="2644" y="7526"/>
                  </a:lnTo>
                  <a:cubicBezTo>
                    <a:pt x="2644" y="7597"/>
                    <a:pt x="2715" y="7669"/>
                    <a:pt x="2786" y="7669"/>
                  </a:cubicBezTo>
                  <a:cubicBezTo>
                    <a:pt x="2882" y="7669"/>
                    <a:pt x="2929" y="7597"/>
                    <a:pt x="2929" y="7526"/>
                  </a:cubicBezTo>
                  <a:lnTo>
                    <a:pt x="2929" y="6502"/>
                  </a:lnTo>
                  <a:cubicBezTo>
                    <a:pt x="3025" y="6454"/>
                    <a:pt x="3144" y="6431"/>
                    <a:pt x="3239" y="6407"/>
                  </a:cubicBezTo>
                  <a:cubicBezTo>
                    <a:pt x="3239" y="6478"/>
                    <a:pt x="3287" y="6550"/>
                    <a:pt x="3334" y="6597"/>
                  </a:cubicBezTo>
                  <a:cubicBezTo>
                    <a:pt x="3477" y="6740"/>
                    <a:pt x="3763" y="6954"/>
                    <a:pt x="4144" y="7002"/>
                  </a:cubicBezTo>
                  <a:lnTo>
                    <a:pt x="4144" y="9955"/>
                  </a:lnTo>
                  <a:cubicBezTo>
                    <a:pt x="4144" y="10050"/>
                    <a:pt x="4192" y="10098"/>
                    <a:pt x="4287" y="10098"/>
                  </a:cubicBezTo>
                  <a:cubicBezTo>
                    <a:pt x="4358" y="10098"/>
                    <a:pt x="4430" y="10050"/>
                    <a:pt x="4430" y="9955"/>
                  </a:cubicBezTo>
                  <a:lnTo>
                    <a:pt x="4430" y="7002"/>
                  </a:lnTo>
                  <a:cubicBezTo>
                    <a:pt x="4811" y="6954"/>
                    <a:pt x="5096" y="6740"/>
                    <a:pt x="5239" y="6597"/>
                  </a:cubicBezTo>
                  <a:cubicBezTo>
                    <a:pt x="5287" y="6526"/>
                    <a:pt x="5335" y="6454"/>
                    <a:pt x="5335" y="6383"/>
                  </a:cubicBezTo>
                  <a:cubicBezTo>
                    <a:pt x="5430" y="6431"/>
                    <a:pt x="5525" y="6454"/>
                    <a:pt x="5620" y="6502"/>
                  </a:cubicBezTo>
                  <a:lnTo>
                    <a:pt x="5620" y="8455"/>
                  </a:lnTo>
                  <a:cubicBezTo>
                    <a:pt x="5620" y="8741"/>
                    <a:pt x="5668" y="9002"/>
                    <a:pt x="5763" y="9241"/>
                  </a:cubicBezTo>
                  <a:lnTo>
                    <a:pt x="5882" y="9598"/>
                  </a:lnTo>
                  <a:lnTo>
                    <a:pt x="5811" y="9931"/>
                  </a:lnTo>
                  <a:cubicBezTo>
                    <a:pt x="5811" y="10003"/>
                    <a:pt x="5859" y="10074"/>
                    <a:pt x="5930" y="10098"/>
                  </a:cubicBezTo>
                  <a:cubicBezTo>
                    <a:pt x="5942" y="10102"/>
                    <a:pt x="5955" y="10104"/>
                    <a:pt x="5968" y="10104"/>
                  </a:cubicBezTo>
                  <a:cubicBezTo>
                    <a:pt x="6031" y="10104"/>
                    <a:pt x="6097" y="10058"/>
                    <a:pt x="6097" y="9979"/>
                  </a:cubicBezTo>
                  <a:lnTo>
                    <a:pt x="6192" y="9598"/>
                  </a:lnTo>
                  <a:cubicBezTo>
                    <a:pt x="6192" y="9574"/>
                    <a:pt x="6192" y="9550"/>
                    <a:pt x="6168" y="9526"/>
                  </a:cubicBezTo>
                  <a:lnTo>
                    <a:pt x="6049" y="9145"/>
                  </a:lnTo>
                  <a:cubicBezTo>
                    <a:pt x="5954" y="8931"/>
                    <a:pt x="5930" y="8693"/>
                    <a:pt x="5930" y="8455"/>
                  </a:cubicBezTo>
                  <a:lnTo>
                    <a:pt x="5930" y="6383"/>
                  </a:lnTo>
                  <a:cubicBezTo>
                    <a:pt x="5930" y="6311"/>
                    <a:pt x="5978" y="6264"/>
                    <a:pt x="6025" y="6264"/>
                  </a:cubicBezTo>
                  <a:cubicBezTo>
                    <a:pt x="6097" y="6264"/>
                    <a:pt x="6144" y="6311"/>
                    <a:pt x="6144" y="6383"/>
                  </a:cubicBezTo>
                  <a:lnTo>
                    <a:pt x="6144" y="7264"/>
                  </a:lnTo>
                  <a:cubicBezTo>
                    <a:pt x="6144" y="7359"/>
                    <a:pt x="6216" y="7407"/>
                    <a:pt x="6287" y="7407"/>
                  </a:cubicBezTo>
                  <a:cubicBezTo>
                    <a:pt x="6382" y="7407"/>
                    <a:pt x="6430" y="7359"/>
                    <a:pt x="6430" y="7264"/>
                  </a:cubicBezTo>
                  <a:lnTo>
                    <a:pt x="6430" y="5835"/>
                  </a:lnTo>
                  <a:cubicBezTo>
                    <a:pt x="6430" y="5788"/>
                    <a:pt x="6478" y="5740"/>
                    <a:pt x="6549" y="5740"/>
                  </a:cubicBezTo>
                  <a:cubicBezTo>
                    <a:pt x="6597" y="5740"/>
                    <a:pt x="6644" y="5788"/>
                    <a:pt x="6644" y="5835"/>
                  </a:cubicBezTo>
                  <a:lnTo>
                    <a:pt x="6644" y="7264"/>
                  </a:lnTo>
                  <a:cubicBezTo>
                    <a:pt x="6644" y="7359"/>
                    <a:pt x="6716" y="7407"/>
                    <a:pt x="6811" y="7407"/>
                  </a:cubicBezTo>
                  <a:cubicBezTo>
                    <a:pt x="6883" y="7407"/>
                    <a:pt x="6954" y="7359"/>
                    <a:pt x="6954" y="7264"/>
                  </a:cubicBezTo>
                  <a:lnTo>
                    <a:pt x="6954" y="5716"/>
                  </a:lnTo>
                  <a:cubicBezTo>
                    <a:pt x="6954" y="5645"/>
                    <a:pt x="7002" y="5597"/>
                    <a:pt x="7049" y="5597"/>
                  </a:cubicBezTo>
                  <a:cubicBezTo>
                    <a:pt x="7121" y="5597"/>
                    <a:pt x="7168" y="5645"/>
                    <a:pt x="7168" y="5716"/>
                  </a:cubicBezTo>
                  <a:lnTo>
                    <a:pt x="7168" y="7264"/>
                  </a:lnTo>
                  <a:cubicBezTo>
                    <a:pt x="7168" y="7359"/>
                    <a:pt x="7240" y="7407"/>
                    <a:pt x="7311" y="7407"/>
                  </a:cubicBezTo>
                  <a:cubicBezTo>
                    <a:pt x="7383" y="7407"/>
                    <a:pt x="7454" y="7359"/>
                    <a:pt x="7454" y="7264"/>
                  </a:cubicBezTo>
                  <a:lnTo>
                    <a:pt x="7454" y="5978"/>
                  </a:lnTo>
                  <a:cubicBezTo>
                    <a:pt x="7454" y="5930"/>
                    <a:pt x="7502" y="5883"/>
                    <a:pt x="7573" y="5883"/>
                  </a:cubicBezTo>
                  <a:cubicBezTo>
                    <a:pt x="7621" y="5883"/>
                    <a:pt x="7668" y="5930"/>
                    <a:pt x="7668" y="5978"/>
                  </a:cubicBezTo>
                  <a:lnTo>
                    <a:pt x="7668" y="8336"/>
                  </a:lnTo>
                  <a:cubicBezTo>
                    <a:pt x="7668" y="8407"/>
                    <a:pt x="7740" y="8479"/>
                    <a:pt x="7835" y="8479"/>
                  </a:cubicBezTo>
                  <a:cubicBezTo>
                    <a:pt x="7907" y="8479"/>
                    <a:pt x="7978" y="8407"/>
                    <a:pt x="7978" y="8336"/>
                  </a:cubicBezTo>
                  <a:lnTo>
                    <a:pt x="7978" y="7145"/>
                  </a:lnTo>
                  <a:cubicBezTo>
                    <a:pt x="7978" y="7050"/>
                    <a:pt x="8049" y="7002"/>
                    <a:pt x="8121" y="7002"/>
                  </a:cubicBezTo>
                  <a:cubicBezTo>
                    <a:pt x="8192" y="7002"/>
                    <a:pt x="8264" y="7050"/>
                    <a:pt x="8264" y="7145"/>
                  </a:cubicBezTo>
                  <a:lnTo>
                    <a:pt x="8264" y="8312"/>
                  </a:lnTo>
                  <a:cubicBezTo>
                    <a:pt x="8264" y="8383"/>
                    <a:pt x="8240" y="8455"/>
                    <a:pt x="8192" y="8526"/>
                  </a:cubicBezTo>
                  <a:lnTo>
                    <a:pt x="7478" y="9479"/>
                  </a:lnTo>
                  <a:cubicBezTo>
                    <a:pt x="7454" y="9526"/>
                    <a:pt x="7430" y="9574"/>
                    <a:pt x="7454" y="9622"/>
                  </a:cubicBezTo>
                  <a:lnTo>
                    <a:pt x="7526" y="10003"/>
                  </a:lnTo>
                  <a:cubicBezTo>
                    <a:pt x="7549" y="10050"/>
                    <a:pt x="7621" y="10098"/>
                    <a:pt x="7668" y="10098"/>
                  </a:cubicBezTo>
                  <a:lnTo>
                    <a:pt x="7716" y="10098"/>
                  </a:lnTo>
                  <a:cubicBezTo>
                    <a:pt x="7788" y="10098"/>
                    <a:pt x="7835" y="10003"/>
                    <a:pt x="7811" y="9931"/>
                  </a:cubicBezTo>
                  <a:lnTo>
                    <a:pt x="7740" y="9622"/>
                  </a:lnTo>
                  <a:lnTo>
                    <a:pt x="8430" y="8717"/>
                  </a:lnTo>
                  <a:cubicBezTo>
                    <a:pt x="8502" y="8598"/>
                    <a:pt x="8550" y="8455"/>
                    <a:pt x="8550" y="8312"/>
                  </a:cubicBezTo>
                  <a:lnTo>
                    <a:pt x="8550" y="7145"/>
                  </a:lnTo>
                  <a:cubicBezTo>
                    <a:pt x="8550" y="6907"/>
                    <a:pt x="8335" y="6692"/>
                    <a:pt x="8097" y="6692"/>
                  </a:cubicBezTo>
                  <a:cubicBezTo>
                    <a:pt x="8049" y="6692"/>
                    <a:pt x="8002" y="6716"/>
                    <a:pt x="7954" y="6716"/>
                  </a:cubicBezTo>
                  <a:lnTo>
                    <a:pt x="7954" y="6002"/>
                  </a:lnTo>
                  <a:cubicBezTo>
                    <a:pt x="7954" y="5764"/>
                    <a:pt x="7764" y="5597"/>
                    <a:pt x="7549" y="5597"/>
                  </a:cubicBezTo>
                  <a:lnTo>
                    <a:pt x="7430" y="5597"/>
                  </a:lnTo>
                  <a:cubicBezTo>
                    <a:pt x="7383" y="5430"/>
                    <a:pt x="7216" y="5311"/>
                    <a:pt x="7049" y="5311"/>
                  </a:cubicBezTo>
                  <a:cubicBezTo>
                    <a:pt x="6906" y="5311"/>
                    <a:pt x="6787" y="5383"/>
                    <a:pt x="6716" y="5478"/>
                  </a:cubicBezTo>
                  <a:cubicBezTo>
                    <a:pt x="6668" y="5454"/>
                    <a:pt x="6597" y="5454"/>
                    <a:pt x="6525" y="5454"/>
                  </a:cubicBezTo>
                  <a:cubicBezTo>
                    <a:pt x="6311" y="5454"/>
                    <a:pt x="6120" y="5621"/>
                    <a:pt x="6120" y="5835"/>
                  </a:cubicBezTo>
                  <a:lnTo>
                    <a:pt x="6120" y="6002"/>
                  </a:lnTo>
                  <a:cubicBezTo>
                    <a:pt x="6097" y="6002"/>
                    <a:pt x="6049" y="5978"/>
                    <a:pt x="6025" y="5978"/>
                  </a:cubicBezTo>
                  <a:cubicBezTo>
                    <a:pt x="5859" y="5978"/>
                    <a:pt x="5739" y="6073"/>
                    <a:pt x="5668" y="6192"/>
                  </a:cubicBezTo>
                  <a:cubicBezTo>
                    <a:pt x="5549" y="6145"/>
                    <a:pt x="5406" y="6121"/>
                    <a:pt x="5287" y="6073"/>
                  </a:cubicBezTo>
                  <a:lnTo>
                    <a:pt x="5216" y="5716"/>
                  </a:lnTo>
                  <a:cubicBezTo>
                    <a:pt x="5668" y="5430"/>
                    <a:pt x="6001" y="4978"/>
                    <a:pt x="6120" y="4454"/>
                  </a:cubicBezTo>
                  <a:lnTo>
                    <a:pt x="6168" y="4454"/>
                  </a:lnTo>
                  <a:cubicBezTo>
                    <a:pt x="6597" y="4454"/>
                    <a:pt x="6930" y="4121"/>
                    <a:pt x="6930" y="3692"/>
                  </a:cubicBezTo>
                  <a:cubicBezTo>
                    <a:pt x="6930" y="3454"/>
                    <a:pt x="6811" y="3216"/>
                    <a:pt x="6621" y="3097"/>
                  </a:cubicBezTo>
                  <a:cubicBezTo>
                    <a:pt x="6644" y="2977"/>
                    <a:pt x="6692" y="2858"/>
                    <a:pt x="6692" y="2739"/>
                  </a:cubicBezTo>
                  <a:cubicBezTo>
                    <a:pt x="6906" y="2644"/>
                    <a:pt x="7025" y="2454"/>
                    <a:pt x="7025" y="2215"/>
                  </a:cubicBezTo>
                  <a:cubicBezTo>
                    <a:pt x="7025" y="1930"/>
                    <a:pt x="7002" y="1525"/>
                    <a:pt x="6835" y="1144"/>
                  </a:cubicBezTo>
                  <a:cubicBezTo>
                    <a:pt x="6803" y="1080"/>
                    <a:pt x="6761" y="1048"/>
                    <a:pt x="6708" y="1048"/>
                  </a:cubicBezTo>
                  <a:cubicBezTo>
                    <a:pt x="6681" y="1048"/>
                    <a:pt x="6652" y="1056"/>
                    <a:pt x="6621" y="1072"/>
                  </a:cubicBezTo>
                  <a:cubicBezTo>
                    <a:pt x="6549" y="1096"/>
                    <a:pt x="6525" y="1191"/>
                    <a:pt x="6549" y="1263"/>
                  </a:cubicBezTo>
                  <a:cubicBezTo>
                    <a:pt x="6716" y="1596"/>
                    <a:pt x="6740" y="1953"/>
                    <a:pt x="6740" y="2215"/>
                  </a:cubicBezTo>
                  <a:cubicBezTo>
                    <a:pt x="6740" y="2358"/>
                    <a:pt x="6621" y="2477"/>
                    <a:pt x="6478" y="2525"/>
                  </a:cubicBezTo>
                  <a:cubicBezTo>
                    <a:pt x="6446" y="2529"/>
                    <a:pt x="6410" y="2532"/>
                    <a:pt x="6369" y="2532"/>
                  </a:cubicBezTo>
                  <a:cubicBezTo>
                    <a:pt x="6164" y="2532"/>
                    <a:pt x="5847" y="2465"/>
                    <a:pt x="5430" y="2168"/>
                  </a:cubicBezTo>
                  <a:cubicBezTo>
                    <a:pt x="5394" y="2144"/>
                    <a:pt x="5358" y="2132"/>
                    <a:pt x="5326" y="2132"/>
                  </a:cubicBezTo>
                  <a:cubicBezTo>
                    <a:pt x="5293" y="2132"/>
                    <a:pt x="5263" y="2144"/>
                    <a:pt x="5239" y="2168"/>
                  </a:cubicBezTo>
                  <a:cubicBezTo>
                    <a:pt x="5192" y="2192"/>
                    <a:pt x="5168" y="2263"/>
                    <a:pt x="5192" y="2334"/>
                  </a:cubicBezTo>
                  <a:cubicBezTo>
                    <a:pt x="5216" y="2382"/>
                    <a:pt x="5239" y="2525"/>
                    <a:pt x="5192" y="2596"/>
                  </a:cubicBezTo>
                  <a:cubicBezTo>
                    <a:pt x="5168" y="2596"/>
                    <a:pt x="5168" y="2620"/>
                    <a:pt x="5096" y="2620"/>
                  </a:cubicBezTo>
                  <a:cubicBezTo>
                    <a:pt x="5083" y="2623"/>
                    <a:pt x="5068" y="2624"/>
                    <a:pt x="5052" y="2624"/>
                  </a:cubicBezTo>
                  <a:cubicBezTo>
                    <a:pt x="4766" y="2624"/>
                    <a:pt x="4161" y="2232"/>
                    <a:pt x="4049" y="2096"/>
                  </a:cubicBezTo>
                  <a:cubicBezTo>
                    <a:pt x="4022" y="2057"/>
                    <a:pt x="3982" y="2039"/>
                    <a:pt x="3939" y="2039"/>
                  </a:cubicBezTo>
                  <a:cubicBezTo>
                    <a:pt x="3903" y="2039"/>
                    <a:pt x="3866" y="2051"/>
                    <a:pt x="3834" y="2072"/>
                  </a:cubicBezTo>
                  <a:cubicBezTo>
                    <a:pt x="3787" y="2120"/>
                    <a:pt x="3763" y="2215"/>
                    <a:pt x="3810" y="2263"/>
                  </a:cubicBezTo>
                  <a:cubicBezTo>
                    <a:pt x="3858" y="2358"/>
                    <a:pt x="3930" y="2525"/>
                    <a:pt x="3906" y="2596"/>
                  </a:cubicBezTo>
                  <a:cubicBezTo>
                    <a:pt x="3906" y="2596"/>
                    <a:pt x="3882" y="2620"/>
                    <a:pt x="3834" y="2644"/>
                  </a:cubicBezTo>
                  <a:cubicBezTo>
                    <a:pt x="3815" y="2650"/>
                    <a:pt x="3796" y="2652"/>
                    <a:pt x="3776" y="2652"/>
                  </a:cubicBezTo>
                  <a:cubicBezTo>
                    <a:pt x="3548" y="2652"/>
                    <a:pt x="3275" y="2294"/>
                    <a:pt x="3144" y="2096"/>
                  </a:cubicBezTo>
                  <a:cubicBezTo>
                    <a:pt x="2977" y="1882"/>
                    <a:pt x="2858" y="1525"/>
                    <a:pt x="2810" y="1048"/>
                  </a:cubicBezTo>
                  <a:cubicBezTo>
                    <a:pt x="2786" y="858"/>
                    <a:pt x="2858" y="667"/>
                    <a:pt x="3001" y="525"/>
                  </a:cubicBezTo>
                  <a:cubicBezTo>
                    <a:pt x="3120" y="382"/>
                    <a:pt x="3310" y="286"/>
                    <a:pt x="3501" y="286"/>
                  </a:cubicBezTo>
                  <a:lnTo>
                    <a:pt x="4025" y="286"/>
                  </a:lnTo>
                  <a:cubicBezTo>
                    <a:pt x="4120" y="286"/>
                    <a:pt x="4192" y="239"/>
                    <a:pt x="4192" y="144"/>
                  </a:cubicBezTo>
                  <a:cubicBezTo>
                    <a:pt x="4192" y="72"/>
                    <a:pt x="4120" y="1"/>
                    <a:pt x="404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5" name="Google Shape;2475;p54"/>
          <p:cNvGrpSpPr/>
          <p:nvPr/>
        </p:nvGrpSpPr>
        <p:grpSpPr>
          <a:xfrm>
            <a:off x="1893614" y="1548244"/>
            <a:ext cx="479967" cy="548575"/>
            <a:chOff x="8112612" y="2419069"/>
            <a:chExt cx="295838" cy="341514"/>
          </a:xfrm>
        </p:grpSpPr>
        <p:sp>
          <p:nvSpPr>
            <p:cNvPr id="2476" name="Google Shape;2476;p54"/>
            <p:cNvSpPr/>
            <p:nvPr/>
          </p:nvSpPr>
          <p:spPr>
            <a:xfrm>
              <a:off x="8268121" y="2429706"/>
              <a:ext cx="121075" cy="188058"/>
            </a:xfrm>
            <a:custGeom>
              <a:avLst/>
              <a:gdLst/>
              <a:ahLst/>
              <a:cxnLst/>
              <a:rect l="l" t="t" r="r" b="b"/>
              <a:pathLst>
                <a:path w="3597" h="5587" extrusionOk="0">
                  <a:moveTo>
                    <a:pt x="1404" y="0"/>
                  </a:moveTo>
                  <a:cubicBezTo>
                    <a:pt x="984" y="0"/>
                    <a:pt x="691" y="161"/>
                    <a:pt x="691" y="161"/>
                  </a:cubicBezTo>
                  <a:lnTo>
                    <a:pt x="1" y="4114"/>
                  </a:lnTo>
                  <a:lnTo>
                    <a:pt x="1430" y="5305"/>
                  </a:lnTo>
                  <a:cubicBezTo>
                    <a:pt x="1649" y="5495"/>
                    <a:pt x="1917" y="5586"/>
                    <a:pt x="2185" y="5586"/>
                  </a:cubicBezTo>
                  <a:cubicBezTo>
                    <a:pt x="2587" y="5586"/>
                    <a:pt x="2987" y="5381"/>
                    <a:pt x="3216" y="4995"/>
                  </a:cubicBezTo>
                  <a:cubicBezTo>
                    <a:pt x="3359" y="4709"/>
                    <a:pt x="3382" y="4423"/>
                    <a:pt x="3073" y="4161"/>
                  </a:cubicBezTo>
                  <a:cubicBezTo>
                    <a:pt x="2216" y="3447"/>
                    <a:pt x="3597" y="1470"/>
                    <a:pt x="2644" y="542"/>
                  </a:cubicBezTo>
                  <a:cubicBezTo>
                    <a:pt x="2207" y="116"/>
                    <a:pt x="1760" y="0"/>
                    <a:pt x="1404" y="0"/>
                  </a:cubicBezTo>
                  <a:close/>
                </a:path>
              </a:pathLst>
            </a:custGeom>
            <a:solidFill>
              <a:srgbClr val="A34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54"/>
            <p:cNvSpPr/>
            <p:nvPr/>
          </p:nvSpPr>
          <p:spPr>
            <a:xfrm>
              <a:off x="8306594" y="2429739"/>
              <a:ext cx="83409" cy="187654"/>
            </a:xfrm>
            <a:custGeom>
              <a:avLst/>
              <a:gdLst/>
              <a:ahLst/>
              <a:cxnLst/>
              <a:rect l="l" t="t" r="r" b="b"/>
              <a:pathLst>
                <a:path w="2478" h="5575" extrusionOk="0">
                  <a:moveTo>
                    <a:pt x="255" y="0"/>
                  </a:moveTo>
                  <a:cubicBezTo>
                    <a:pt x="163" y="0"/>
                    <a:pt x="78" y="7"/>
                    <a:pt x="1" y="17"/>
                  </a:cubicBezTo>
                  <a:cubicBezTo>
                    <a:pt x="287" y="88"/>
                    <a:pt x="620" y="231"/>
                    <a:pt x="953" y="541"/>
                  </a:cubicBezTo>
                  <a:cubicBezTo>
                    <a:pt x="1906" y="1469"/>
                    <a:pt x="525" y="3446"/>
                    <a:pt x="1382" y="4160"/>
                  </a:cubicBezTo>
                  <a:cubicBezTo>
                    <a:pt x="1692" y="4422"/>
                    <a:pt x="1668" y="4708"/>
                    <a:pt x="1525" y="4994"/>
                  </a:cubicBezTo>
                  <a:cubicBezTo>
                    <a:pt x="1358" y="5280"/>
                    <a:pt x="1073" y="5470"/>
                    <a:pt x="763" y="5542"/>
                  </a:cubicBezTo>
                  <a:cubicBezTo>
                    <a:pt x="855" y="5564"/>
                    <a:pt x="948" y="5574"/>
                    <a:pt x="1041" y="5574"/>
                  </a:cubicBezTo>
                  <a:cubicBezTo>
                    <a:pt x="1454" y="5574"/>
                    <a:pt x="1859" y="5363"/>
                    <a:pt x="2073" y="4994"/>
                  </a:cubicBezTo>
                  <a:cubicBezTo>
                    <a:pt x="2216" y="4708"/>
                    <a:pt x="2239" y="4422"/>
                    <a:pt x="1930" y="4160"/>
                  </a:cubicBezTo>
                  <a:cubicBezTo>
                    <a:pt x="1073" y="3446"/>
                    <a:pt x="2478" y="1469"/>
                    <a:pt x="1525" y="541"/>
                  </a:cubicBezTo>
                  <a:cubicBezTo>
                    <a:pt x="1069" y="104"/>
                    <a:pt x="614" y="0"/>
                    <a:pt x="255" y="0"/>
                  </a:cubicBezTo>
                  <a:close/>
                </a:path>
              </a:pathLst>
            </a:custGeom>
            <a:solidFill>
              <a:srgbClr val="873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4"/>
            <p:cNvSpPr/>
            <p:nvPr/>
          </p:nvSpPr>
          <p:spPr>
            <a:xfrm>
              <a:off x="8176734" y="2423882"/>
              <a:ext cx="166785" cy="111448"/>
            </a:xfrm>
            <a:custGeom>
              <a:avLst/>
              <a:gdLst/>
              <a:ahLst/>
              <a:cxnLst/>
              <a:rect l="l" t="t" r="r" b="b"/>
              <a:pathLst>
                <a:path w="4955" h="3311" extrusionOk="0">
                  <a:moveTo>
                    <a:pt x="2478" y="0"/>
                  </a:moveTo>
                  <a:cubicBezTo>
                    <a:pt x="1120" y="0"/>
                    <a:pt x="1" y="1096"/>
                    <a:pt x="1" y="2477"/>
                  </a:cubicBezTo>
                  <a:cubicBezTo>
                    <a:pt x="1" y="2763"/>
                    <a:pt x="49" y="3048"/>
                    <a:pt x="144" y="3310"/>
                  </a:cubicBezTo>
                  <a:lnTo>
                    <a:pt x="4811" y="3310"/>
                  </a:lnTo>
                  <a:cubicBezTo>
                    <a:pt x="4907" y="3048"/>
                    <a:pt x="4954" y="2763"/>
                    <a:pt x="4954" y="2477"/>
                  </a:cubicBezTo>
                  <a:cubicBezTo>
                    <a:pt x="4954" y="1120"/>
                    <a:pt x="3859" y="0"/>
                    <a:pt x="2478" y="0"/>
                  </a:cubicBezTo>
                  <a:close/>
                </a:path>
              </a:pathLst>
            </a:custGeom>
            <a:solidFill>
              <a:srgbClr val="BA5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4"/>
            <p:cNvSpPr/>
            <p:nvPr/>
          </p:nvSpPr>
          <p:spPr>
            <a:xfrm>
              <a:off x="8160712" y="2623486"/>
              <a:ext cx="199637" cy="131476"/>
            </a:xfrm>
            <a:custGeom>
              <a:avLst/>
              <a:gdLst/>
              <a:ahLst/>
              <a:cxnLst/>
              <a:rect l="l" t="t" r="r" b="b"/>
              <a:pathLst>
                <a:path w="5931" h="3906" extrusionOk="0">
                  <a:moveTo>
                    <a:pt x="2525" y="0"/>
                  </a:moveTo>
                  <a:cubicBezTo>
                    <a:pt x="1120" y="0"/>
                    <a:pt x="1" y="1143"/>
                    <a:pt x="1" y="2548"/>
                  </a:cubicBezTo>
                  <a:lnTo>
                    <a:pt x="1" y="3906"/>
                  </a:lnTo>
                  <a:lnTo>
                    <a:pt x="5930" y="3906"/>
                  </a:lnTo>
                  <a:lnTo>
                    <a:pt x="5930" y="2548"/>
                  </a:lnTo>
                  <a:cubicBezTo>
                    <a:pt x="5930" y="1143"/>
                    <a:pt x="4787" y="0"/>
                    <a:pt x="33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4"/>
            <p:cNvSpPr/>
            <p:nvPr/>
          </p:nvSpPr>
          <p:spPr>
            <a:xfrm>
              <a:off x="8251291" y="2623486"/>
              <a:ext cx="109058" cy="131476"/>
            </a:xfrm>
            <a:custGeom>
              <a:avLst/>
              <a:gdLst/>
              <a:ahLst/>
              <a:cxnLst/>
              <a:rect l="l" t="t" r="r" b="b"/>
              <a:pathLst>
                <a:path w="3240" h="3906" extrusionOk="0">
                  <a:moveTo>
                    <a:pt x="1" y="0"/>
                  </a:moveTo>
                  <a:cubicBezTo>
                    <a:pt x="1406" y="0"/>
                    <a:pt x="2549" y="1143"/>
                    <a:pt x="2549" y="2548"/>
                  </a:cubicBezTo>
                  <a:lnTo>
                    <a:pt x="2549" y="3906"/>
                  </a:lnTo>
                  <a:lnTo>
                    <a:pt x="3239" y="3906"/>
                  </a:lnTo>
                  <a:lnTo>
                    <a:pt x="3239" y="2548"/>
                  </a:lnTo>
                  <a:cubicBezTo>
                    <a:pt x="3239" y="1143"/>
                    <a:pt x="2096" y="0"/>
                    <a:pt x="6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54"/>
            <p:cNvSpPr/>
            <p:nvPr/>
          </p:nvSpPr>
          <p:spPr>
            <a:xfrm>
              <a:off x="8244087" y="2600227"/>
              <a:ext cx="32886" cy="28880"/>
            </a:xfrm>
            <a:custGeom>
              <a:avLst/>
              <a:gdLst/>
              <a:ahLst/>
              <a:cxnLst/>
              <a:rect l="l" t="t" r="r" b="b"/>
              <a:pathLst>
                <a:path w="977" h="858" extrusionOk="0">
                  <a:moveTo>
                    <a:pt x="0" y="0"/>
                  </a:moveTo>
                  <a:lnTo>
                    <a:pt x="0" y="762"/>
                  </a:lnTo>
                  <a:cubicBezTo>
                    <a:pt x="143" y="834"/>
                    <a:pt x="310" y="858"/>
                    <a:pt x="477" y="858"/>
                  </a:cubicBezTo>
                  <a:cubicBezTo>
                    <a:pt x="667" y="858"/>
                    <a:pt x="834" y="834"/>
                    <a:pt x="977" y="762"/>
                  </a:cubicBezTo>
                  <a:lnTo>
                    <a:pt x="977" y="0"/>
                  </a:ln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54"/>
            <p:cNvSpPr/>
            <p:nvPr/>
          </p:nvSpPr>
          <p:spPr>
            <a:xfrm>
              <a:off x="8228840" y="2599419"/>
              <a:ext cx="31304" cy="48942"/>
            </a:xfrm>
            <a:custGeom>
              <a:avLst/>
              <a:gdLst/>
              <a:ahLst/>
              <a:cxnLst/>
              <a:rect l="l" t="t" r="r" b="b"/>
              <a:pathLst>
                <a:path w="930" h="1454" extrusionOk="0">
                  <a:moveTo>
                    <a:pt x="144" y="1"/>
                  </a:moveTo>
                  <a:lnTo>
                    <a:pt x="1" y="882"/>
                  </a:lnTo>
                  <a:cubicBezTo>
                    <a:pt x="1" y="953"/>
                    <a:pt x="25" y="1025"/>
                    <a:pt x="72" y="1048"/>
                  </a:cubicBezTo>
                  <a:cubicBezTo>
                    <a:pt x="191" y="1191"/>
                    <a:pt x="525" y="1453"/>
                    <a:pt x="930" y="1453"/>
                  </a:cubicBezTo>
                  <a:lnTo>
                    <a:pt x="930" y="239"/>
                  </a:lnTo>
                  <a:cubicBezTo>
                    <a:pt x="549" y="239"/>
                    <a:pt x="144" y="1"/>
                    <a:pt x="144" y="1"/>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4"/>
            <p:cNvSpPr/>
            <p:nvPr/>
          </p:nvSpPr>
          <p:spPr>
            <a:xfrm>
              <a:off x="8260110" y="2599419"/>
              <a:ext cx="32112" cy="48942"/>
            </a:xfrm>
            <a:custGeom>
              <a:avLst/>
              <a:gdLst/>
              <a:ahLst/>
              <a:cxnLst/>
              <a:rect l="l" t="t" r="r" b="b"/>
              <a:pathLst>
                <a:path w="954" h="1454" extrusionOk="0">
                  <a:moveTo>
                    <a:pt x="787" y="1"/>
                  </a:moveTo>
                  <a:cubicBezTo>
                    <a:pt x="787" y="1"/>
                    <a:pt x="406" y="239"/>
                    <a:pt x="1" y="239"/>
                  </a:cubicBezTo>
                  <a:lnTo>
                    <a:pt x="1" y="1453"/>
                  </a:lnTo>
                  <a:cubicBezTo>
                    <a:pt x="429" y="1453"/>
                    <a:pt x="739" y="1191"/>
                    <a:pt x="882" y="1048"/>
                  </a:cubicBezTo>
                  <a:cubicBezTo>
                    <a:pt x="929" y="1025"/>
                    <a:pt x="953" y="953"/>
                    <a:pt x="929" y="882"/>
                  </a:cubicBezTo>
                  <a:lnTo>
                    <a:pt x="787" y="1"/>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4"/>
            <p:cNvSpPr/>
            <p:nvPr/>
          </p:nvSpPr>
          <p:spPr>
            <a:xfrm>
              <a:off x="8305820" y="2517659"/>
              <a:ext cx="41705" cy="41705"/>
            </a:xfrm>
            <a:custGeom>
              <a:avLst/>
              <a:gdLst/>
              <a:ahLst/>
              <a:cxnLst/>
              <a:rect l="l" t="t" r="r" b="b"/>
              <a:pathLst>
                <a:path w="1239" h="1239" extrusionOk="0">
                  <a:moveTo>
                    <a:pt x="619" y="1"/>
                  </a:moveTo>
                  <a:cubicBezTo>
                    <a:pt x="262" y="1"/>
                    <a:pt x="0" y="262"/>
                    <a:pt x="0" y="620"/>
                  </a:cubicBezTo>
                  <a:cubicBezTo>
                    <a:pt x="0" y="953"/>
                    <a:pt x="262" y="1239"/>
                    <a:pt x="619" y="1239"/>
                  </a:cubicBezTo>
                  <a:cubicBezTo>
                    <a:pt x="953" y="1239"/>
                    <a:pt x="1238" y="953"/>
                    <a:pt x="1238" y="620"/>
                  </a:cubicBezTo>
                  <a:cubicBezTo>
                    <a:pt x="1238" y="262"/>
                    <a:pt x="953" y="1"/>
                    <a:pt x="619" y="1"/>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54"/>
            <p:cNvSpPr/>
            <p:nvPr/>
          </p:nvSpPr>
          <p:spPr>
            <a:xfrm>
              <a:off x="8173536" y="2517659"/>
              <a:ext cx="41738" cy="41705"/>
            </a:xfrm>
            <a:custGeom>
              <a:avLst/>
              <a:gdLst/>
              <a:ahLst/>
              <a:cxnLst/>
              <a:rect l="l" t="t" r="r" b="b"/>
              <a:pathLst>
                <a:path w="1240" h="1239" extrusionOk="0">
                  <a:moveTo>
                    <a:pt x="620" y="1"/>
                  </a:moveTo>
                  <a:cubicBezTo>
                    <a:pt x="286" y="1"/>
                    <a:pt x="1" y="262"/>
                    <a:pt x="1" y="620"/>
                  </a:cubicBezTo>
                  <a:cubicBezTo>
                    <a:pt x="1" y="953"/>
                    <a:pt x="286" y="1239"/>
                    <a:pt x="620" y="1239"/>
                  </a:cubicBezTo>
                  <a:cubicBezTo>
                    <a:pt x="953" y="1239"/>
                    <a:pt x="1239" y="953"/>
                    <a:pt x="1239" y="620"/>
                  </a:cubicBezTo>
                  <a:cubicBezTo>
                    <a:pt x="1239" y="262"/>
                    <a:pt x="953" y="1"/>
                    <a:pt x="620" y="1"/>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54"/>
            <p:cNvSpPr/>
            <p:nvPr/>
          </p:nvSpPr>
          <p:spPr>
            <a:xfrm>
              <a:off x="8199993" y="2451113"/>
              <a:ext cx="120267" cy="160390"/>
            </a:xfrm>
            <a:custGeom>
              <a:avLst/>
              <a:gdLst/>
              <a:ahLst/>
              <a:cxnLst/>
              <a:rect l="l" t="t" r="r" b="b"/>
              <a:pathLst>
                <a:path w="3573" h="4765" extrusionOk="0">
                  <a:moveTo>
                    <a:pt x="1787" y="1"/>
                  </a:moveTo>
                  <a:cubicBezTo>
                    <a:pt x="810" y="1"/>
                    <a:pt x="1" y="787"/>
                    <a:pt x="1" y="1787"/>
                  </a:cubicBezTo>
                  <a:lnTo>
                    <a:pt x="1" y="2978"/>
                  </a:lnTo>
                  <a:cubicBezTo>
                    <a:pt x="1" y="3964"/>
                    <a:pt x="787" y="4764"/>
                    <a:pt x="1767" y="4764"/>
                  </a:cubicBezTo>
                  <a:cubicBezTo>
                    <a:pt x="1782" y="4764"/>
                    <a:pt x="1796" y="4764"/>
                    <a:pt x="1810" y="4764"/>
                  </a:cubicBezTo>
                  <a:cubicBezTo>
                    <a:pt x="2787" y="4764"/>
                    <a:pt x="3573" y="3954"/>
                    <a:pt x="3573" y="2978"/>
                  </a:cubicBezTo>
                  <a:lnTo>
                    <a:pt x="3573" y="1787"/>
                  </a:lnTo>
                  <a:cubicBezTo>
                    <a:pt x="3573" y="1287"/>
                    <a:pt x="3382" y="834"/>
                    <a:pt x="3049" y="525"/>
                  </a:cubicBezTo>
                  <a:cubicBezTo>
                    <a:pt x="2739" y="191"/>
                    <a:pt x="2287" y="1"/>
                    <a:pt x="1787" y="1"/>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54"/>
            <p:cNvSpPr/>
            <p:nvPr/>
          </p:nvSpPr>
          <p:spPr>
            <a:xfrm>
              <a:off x="8220828" y="2451113"/>
              <a:ext cx="99432" cy="64964"/>
            </a:xfrm>
            <a:custGeom>
              <a:avLst/>
              <a:gdLst/>
              <a:ahLst/>
              <a:cxnLst/>
              <a:rect l="l" t="t" r="r" b="b"/>
              <a:pathLst>
                <a:path w="2954" h="1930" extrusionOk="0">
                  <a:moveTo>
                    <a:pt x="1168" y="1"/>
                  </a:moveTo>
                  <a:cubicBezTo>
                    <a:pt x="715" y="1"/>
                    <a:pt x="310" y="144"/>
                    <a:pt x="1" y="430"/>
                  </a:cubicBezTo>
                  <a:cubicBezTo>
                    <a:pt x="120" y="596"/>
                    <a:pt x="287" y="834"/>
                    <a:pt x="548" y="1073"/>
                  </a:cubicBezTo>
                  <a:cubicBezTo>
                    <a:pt x="977" y="1454"/>
                    <a:pt x="1739" y="1882"/>
                    <a:pt x="2954" y="1930"/>
                  </a:cubicBezTo>
                  <a:lnTo>
                    <a:pt x="2954" y="1787"/>
                  </a:lnTo>
                  <a:cubicBezTo>
                    <a:pt x="2954" y="1287"/>
                    <a:pt x="2763" y="834"/>
                    <a:pt x="2430" y="525"/>
                  </a:cubicBezTo>
                  <a:cubicBezTo>
                    <a:pt x="2120" y="191"/>
                    <a:pt x="1668" y="1"/>
                    <a:pt x="1168" y="1"/>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4"/>
            <p:cNvSpPr/>
            <p:nvPr/>
          </p:nvSpPr>
          <p:spPr>
            <a:xfrm>
              <a:off x="8117425" y="2599419"/>
              <a:ext cx="91421" cy="155543"/>
            </a:xfrm>
            <a:custGeom>
              <a:avLst/>
              <a:gdLst/>
              <a:ahLst/>
              <a:cxnLst/>
              <a:rect l="l" t="t" r="r" b="b"/>
              <a:pathLst>
                <a:path w="2716" h="4621" extrusionOk="0">
                  <a:moveTo>
                    <a:pt x="1406" y="1"/>
                  </a:moveTo>
                  <a:cubicBezTo>
                    <a:pt x="1263" y="1"/>
                    <a:pt x="1144" y="120"/>
                    <a:pt x="1144" y="263"/>
                  </a:cubicBezTo>
                  <a:lnTo>
                    <a:pt x="1144" y="548"/>
                  </a:lnTo>
                  <a:cubicBezTo>
                    <a:pt x="1144" y="405"/>
                    <a:pt x="1025" y="286"/>
                    <a:pt x="882" y="286"/>
                  </a:cubicBezTo>
                  <a:cubicBezTo>
                    <a:pt x="739" y="286"/>
                    <a:pt x="620" y="405"/>
                    <a:pt x="620" y="548"/>
                  </a:cubicBezTo>
                  <a:lnTo>
                    <a:pt x="620" y="1715"/>
                  </a:lnTo>
                  <a:cubicBezTo>
                    <a:pt x="620" y="1572"/>
                    <a:pt x="477" y="1429"/>
                    <a:pt x="310" y="1429"/>
                  </a:cubicBezTo>
                  <a:cubicBezTo>
                    <a:pt x="144" y="1429"/>
                    <a:pt x="1" y="1572"/>
                    <a:pt x="1" y="1739"/>
                  </a:cubicBezTo>
                  <a:lnTo>
                    <a:pt x="1" y="2930"/>
                  </a:lnTo>
                  <a:cubicBezTo>
                    <a:pt x="1" y="3049"/>
                    <a:pt x="48" y="3168"/>
                    <a:pt x="120" y="3263"/>
                  </a:cubicBezTo>
                  <a:lnTo>
                    <a:pt x="858" y="4240"/>
                  </a:lnTo>
                  <a:lnTo>
                    <a:pt x="763" y="4621"/>
                  </a:lnTo>
                  <a:lnTo>
                    <a:pt x="2525" y="4621"/>
                  </a:lnTo>
                  <a:lnTo>
                    <a:pt x="2454" y="4240"/>
                  </a:lnTo>
                  <a:lnTo>
                    <a:pt x="2573" y="3859"/>
                  </a:lnTo>
                  <a:cubicBezTo>
                    <a:pt x="2668" y="3597"/>
                    <a:pt x="2716" y="3358"/>
                    <a:pt x="2716" y="3096"/>
                  </a:cubicBezTo>
                  <a:lnTo>
                    <a:pt x="2716" y="953"/>
                  </a:lnTo>
                  <a:cubicBezTo>
                    <a:pt x="2716" y="810"/>
                    <a:pt x="2596" y="691"/>
                    <a:pt x="2454" y="691"/>
                  </a:cubicBezTo>
                  <a:cubicBezTo>
                    <a:pt x="2311" y="691"/>
                    <a:pt x="2192" y="810"/>
                    <a:pt x="2192" y="953"/>
                  </a:cubicBezTo>
                  <a:lnTo>
                    <a:pt x="2192" y="405"/>
                  </a:lnTo>
                  <a:cubicBezTo>
                    <a:pt x="2192" y="263"/>
                    <a:pt x="2073" y="143"/>
                    <a:pt x="1930" y="143"/>
                  </a:cubicBezTo>
                  <a:cubicBezTo>
                    <a:pt x="1787" y="143"/>
                    <a:pt x="1668" y="239"/>
                    <a:pt x="1668" y="405"/>
                  </a:cubicBezTo>
                  <a:lnTo>
                    <a:pt x="1668" y="263"/>
                  </a:lnTo>
                  <a:cubicBezTo>
                    <a:pt x="1668" y="120"/>
                    <a:pt x="1549" y="1"/>
                    <a:pt x="1406" y="1"/>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4"/>
            <p:cNvSpPr/>
            <p:nvPr/>
          </p:nvSpPr>
          <p:spPr>
            <a:xfrm>
              <a:off x="8182355" y="2622577"/>
              <a:ext cx="26490" cy="132385"/>
            </a:xfrm>
            <a:custGeom>
              <a:avLst/>
              <a:gdLst/>
              <a:ahLst/>
              <a:cxnLst/>
              <a:rect l="l" t="t" r="r" b="b"/>
              <a:pathLst>
                <a:path w="787" h="3933" extrusionOk="0">
                  <a:moveTo>
                    <a:pt x="488" y="0"/>
                  </a:moveTo>
                  <a:cubicBezTo>
                    <a:pt x="362" y="0"/>
                    <a:pt x="263" y="113"/>
                    <a:pt x="263" y="265"/>
                  </a:cubicBezTo>
                  <a:lnTo>
                    <a:pt x="263" y="2408"/>
                  </a:lnTo>
                  <a:cubicBezTo>
                    <a:pt x="263" y="2647"/>
                    <a:pt x="215" y="2909"/>
                    <a:pt x="120" y="3147"/>
                  </a:cubicBezTo>
                  <a:lnTo>
                    <a:pt x="24" y="3480"/>
                  </a:lnTo>
                  <a:cubicBezTo>
                    <a:pt x="1" y="3528"/>
                    <a:pt x="1" y="3575"/>
                    <a:pt x="1" y="3599"/>
                  </a:cubicBezTo>
                  <a:lnTo>
                    <a:pt x="72" y="3933"/>
                  </a:lnTo>
                  <a:lnTo>
                    <a:pt x="596" y="3933"/>
                  </a:lnTo>
                  <a:lnTo>
                    <a:pt x="525" y="3552"/>
                  </a:lnTo>
                  <a:lnTo>
                    <a:pt x="644" y="3147"/>
                  </a:lnTo>
                  <a:cubicBezTo>
                    <a:pt x="739" y="2909"/>
                    <a:pt x="787" y="2670"/>
                    <a:pt x="787" y="2408"/>
                  </a:cubicBezTo>
                  <a:lnTo>
                    <a:pt x="787" y="265"/>
                  </a:lnTo>
                  <a:cubicBezTo>
                    <a:pt x="787" y="122"/>
                    <a:pt x="667" y="3"/>
                    <a:pt x="525" y="3"/>
                  </a:cubicBezTo>
                  <a:cubicBezTo>
                    <a:pt x="512" y="1"/>
                    <a:pt x="500" y="0"/>
                    <a:pt x="488" y="0"/>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4"/>
            <p:cNvSpPr/>
            <p:nvPr/>
          </p:nvSpPr>
          <p:spPr>
            <a:xfrm>
              <a:off x="8312215" y="2599419"/>
              <a:ext cx="90613" cy="155543"/>
            </a:xfrm>
            <a:custGeom>
              <a:avLst/>
              <a:gdLst/>
              <a:ahLst/>
              <a:cxnLst/>
              <a:rect l="l" t="t" r="r" b="b"/>
              <a:pathLst>
                <a:path w="2692" h="4621" extrusionOk="0">
                  <a:moveTo>
                    <a:pt x="1310" y="1"/>
                  </a:moveTo>
                  <a:cubicBezTo>
                    <a:pt x="1168" y="1"/>
                    <a:pt x="1048" y="120"/>
                    <a:pt x="1048" y="263"/>
                  </a:cubicBezTo>
                  <a:lnTo>
                    <a:pt x="1048" y="382"/>
                  </a:lnTo>
                  <a:cubicBezTo>
                    <a:pt x="1048" y="239"/>
                    <a:pt x="929" y="120"/>
                    <a:pt x="786" y="120"/>
                  </a:cubicBezTo>
                  <a:cubicBezTo>
                    <a:pt x="644" y="120"/>
                    <a:pt x="525" y="239"/>
                    <a:pt x="525" y="382"/>
                  </a:cubicBezTo>
                  <a:lnTo>
                    <a:pt x="525" y="953"/>
                  </a:lnTo>
                  <a:cubicBezTo>
                    <a:pt x="525" y="810"/>
                    <a:pt x="405" y="691"/>
                    <a:pt x="263" y="691"/>
                  </a:cubicBezTo>
                  <a:cubicBezTo>
                    <a:pt x="120" y="691"/>
                    <a:pt x="1" y="810"/>
                    <a:pt x="1" y="953"/>
                  </a:cubicBezTo>
                  <a:lnTo>
                    <a:pt x="1" y="3096"/>
                  </a:lnTo>
                  <a:cubicBezTo>
                    <a:pt x="1" y="3358"/>
                    <a:pt x="24" y="3597"/>
                    <a:pt x="120" y="3835"/>
                  </a:cubicBezTo>
                  <a:lnTo>
                    <a:pt x="263" y="4240"/>
                  </a:lnTo>
                  <a:lnTo>
                    <a:pt x="167" y="4621"/>
                  </a:lnTo>
                  <a:lnTo>
                    <a:pt x="1930" y="4621"/>
                  </a:lnTo>
                  <a:lnTo>
                    <a:pt x="1834" y="4240"/>
                  </a:lnTo>
                  <a:lnTo>
                    <a:pt x="2573" y="3239"/>
                  </a:lnTo>
                  <a:cubicBezTo>
                    <a:pt x="2644" y="3168"/>
                    <a:pt x="2692" y="3049"/>
                    <a:pt x="2692" y="2930"/>
                  </a:cubicBezTo>
                  <a:lnTo>
                    <a:pt x="2692" y="1739"/>
                  </a:lnTo>
                  <a:cubicBezTo>
                    <a:pt x="2692" y="1572"/>
                    <a:pt x="2549" y="1429"/>
                    <a:pt x="2382" y="1429"/>
                  </a:cubicBezTo>
                  <a:cubicBezTo>
                    <a:pt x="2215" y="1429"/>
                    <a:pt x="2096" y="1549"/>
                    <a:pt x="2096" y="1715"/>
                  </a:cubicBezTo>
                  <a:lnTo>
                    <a:pt x="2096" y="548"/>
                  </a:lnTo>
                  <a:cubicBezTo>
                    <a:pt x="2096" y="405"/>
                    <a:pt x="1977" y="286"/>
                    <a:pt x="1834" y="286"/>
                  </a:cubicBezTo>
                  <a:cubicBezTo>
                    <a:pt x="1691" y="286"/>
                    <a:pt x="1572" y="405"/>
                    <a:pt x="1572" y="548"/>
                  </a:cubicBezTo>
                  <a:lnTo>
                    <a:pt x="1572" y="263"/>
                  </a:lnTo>
                  <a:cubicBezTo>
                    <a:pt x="1572" y="120"/>
                    <a:pt x="1453" y="1"/>
                    <a:pt x="1310" y="1"/>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4"/>
            <p:cNvSpPr/>
            <p:nvPr/>
          </p:nvSpPr>
          <p:spPr>
            <a:xfrm>
              <a:off x="8354694" y="2647520"/>
              <a:ext cx="48134" cy="107443"/>
            </a:xfrm>
            <a:custGeom>
              <a:avLst/>
              <a:gdLst/>
              <a:ahLst/>
              <a:cxnLst/>
              <a:rect l="l" t="t" r="r" b="b"/>
              <a:pathLst>
                <a:path w="1430" h="3192" extrusionOk="0">
                  <a:moveTo>
                    <a:pt x="1144" y="0"/>
                  </a:moveTo>
                  <a:cubicBezTo>
                    <a:pt x="977" y="0"/>
                    <a:pt x="834" y="120"/>
                    <a:pt x="834" y="286"/>
                  </a:cubicBezTo>
                  <a:lnTo>
                    <a:pt x="834" y="310"/>
                  </a:lnTo>
                  <a:lnTo>
                    <a:pt x="834" y="1501"/>
                  </a:lnTo>
                  <a:cubicBezTo>
                    <a:pt x="834" y="1620"/>
                    <a:pt x="787" y="1739"/>
                    <a:pt x="715" y="1810"/>
                  </a:cubicBezTo>
                  <a:lnTo>
                    <a:pt x="48" y="2739"/>
                  </a:lnTo>
                  <a:cubicBezTo>
                    <a:pt x="1" y="2787"/>
                    <a:pt x="1" y="2834"/>
                    <a:pt x="1" y="2906"/>
                  </a:cubicBezTo>
                  <a:lnTo>
                    <a:pt x="72" y="3192"/>
                  </a:lnTo>
                  <a:lnTo>
                    <a:pt x="668" y="3192"/>
                  </a:lnTo>
                  <a:lnTo>
                    <a:pt x="596" y="2811"/>
                  </a:lnTo>
                  <a:lnTo>
                    <a:pt x="1334" y="1810"/>
                  </a:lnTo>
                  <a:cubicBezTo>
                    <a:pt x="1406" y="1739"/>
                    <a:pt x="1430" y="1620"/>
                    <a:pt x="1430" y="1501"/>
                  </a:cubicBezTo>
                  <a:lnTo>
                    <a:pt x="1430" y="310"/>
                  </a:lnTo>
                  <a:cubicBezTo>
                    <a:pt x="1430" y="143"/>
                    <a:pt x="1311" y="0"/>
                    <a:pt x="1144" y="0"/>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4"/>
            <p:cNvSpPr/>
            <p:nvPr/>
          </p:nvSpPr>
          <p:spPr>
            <a:xfrm>
              <a:off x="8228840" y="2437952"/>
              <a:ext cx="101047" cy="65300"/>
            </a:xfrm>
            <a:custGeom>
              <a:avLst/>
              <a:gdLst/>
              <a:ahLst/>
              <a:cxnLst/>
              <a:rect l="l" t="t" r="r" b="b"/>
              <a:pathLst>
                <a:path w="3002" h="1940" extrusionOk="0">
                  <a:moveTo>
                    <a:pt x="1077" y="0"/>
                  </a:moveTo>
                  <a:cubicBezTo>
                    <a:pt x="710" y="0"/>
                    <a:pt x="326" y="98"/>
                    <a:pt x="1" y="392"/>
                  </a:cubicBezTo>
                  <a:cubicBezTo>
                    <a:pt x="1" y="392"/>
                    <a:pt x="549" y="1940"/>
                    <a:pt x="3002" y="1940"/>
                  </a:cubicBezTo>
                  <a:lnTo>
                    <a:pt x="2478" y="392"/>
                  </a:lnTo>
                  <a:cubicBezTo>
                    <a:pt x="2478" y="392"/>
                    <a:pt x="1811" y="0"/>
                    <a:pt x="1077" y="0"/>
                  </a:cubicBezTo>
                  <a:close/>
                </a:path>
              </a:pathLst>
            </a:custGeom>
            <a:solidFill>
              <a:srgbClr val="BA5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4"/>
            <p:cNvSpPr/>
            <p:nvPr/>
          </p:nvSpPr>
          <p:spPr>
            <a:xfrm>
              <a:off x="8283369" y="2532099"/>
              <a:ext cx="10435" cy="9627"/>
            </a:xfrm>
            <a:custGeom>
              <a:avLst/>
              <a:gdLst/>
              <a:ahLst/>
              <a:cxnLst/>
              <a:rect l="l" t="t" r="r" b="b"/>
              <a:pathLst>
                <a:path w="310" h="286" extrusionOk="0">
                  <a:moveTo>
                    <a:pt x="143" y="0"/>
                  </a:moveTo>
                  <a:cubicBezTo>
                    <a:pt x="72" y="0"/>
                    <a:pt x="0" y="48"/>
                    <a:pt x="0" y="143"/>
                  </a:cubicBezTo>
                  <a:cubicBezTo>
                    <a:pt x="0" y="214"/>
                    <a:pt x="72" y="286"/>
                    <a:pt x="167" y="286"/>
                  </a:cubicBezTo>
                  <a:cubicBezTo>
                    <a:pt x="238" y="286"/>
                    <a:pt x="310" y="214"/>
                    <a:pt x="310" y="143"/>
                  </a:cubicBezTo>
                  <a:cubicBezTo>
                    <a:pt x="310" y="48"/>
                    <a:pt x="238" y="0"/>
                    <a:pt x="1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4"/>
            <p:cNvSpPr/>
            <p:nvPr/>
          </p:nvSpPr>
          <p:spPr>
            <a:xfrm>
              <a:off x="8227257" y="2532099"/>
              <a:ext cx="9660" cy="9627"/>
            </a:xfrm>
            <a:custGeom>
              <a:avLst/>
              <a:gdLst/>
              <a:ahLst/>
              <a:cxnLst/>
              <a:rect l="l" t="t" r="r" b="b"/>
              <a:pathLst>
                <a:path w="287" h="286" extrusionOk="0">
                  <a:moveTo>
                    <a:pt x="143" y="0"/>
                  </a:moveTo>
                  <a:cubicBezTo>
                    <a:pt x="72" y="0"/>
                    <a:pt x="0" y="48"/>
                    <a:pt x="0" y="143"/>
                  </a:cubicBezTo>
                  <a:cubicBezTo>
                    <a:pt x="0" y="214"/>
                    <a:pt x="72" y="286"/>
                    <a:pt x="143" y="286"/>
                  </a:cubicBezTo>
                  <a:cubicBezTo>
                    <a:pt x="238" y="286"/>
                    <a:pt x="286" y="214"/>
                    <a:pt x="286" y="143"/>
                  </a:cubicBezTo>
                  <a:cubicBezTo>
                    <a:pt x="286" y="48"/>
                    <a:pt x="238" y="0"/>
                    <a:pt x="1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4"/>
            <p:cNvSpPr/>
            <p:nvPr/>
          </p:nvSpPr>
          <p:spPr>
            <a:xfrm>
              <a:off x="8369134" y="2727361"/>
              <a:ext cx="18479" cy="33222"/>
            </a:xfrm>
            <a:custGeom>
              <a:avLst/>
              <a:gdLst/>
              <a:ahLst/>
              <a:cxnLst/>
              <a:rect l="l" t="t" r="r" b="b"/>
              <a:pathLst>
                <a:path w="549" h="987" extrusionOk="0">
                  <a:moveTo>
                    <a:pt x="368" y="0"/>
                  </a:moveTo>
                  <a:cubicBezTo>
                    <a:pt x="329" y="0"/>
                    <a:pt x="289" y="18"/>
                    <a:pt x="262" y="58"/>
                  </a:cubicBezTo>
                  <a:lnTo>
                    <a:pt x="24" y="343"/>
                  </a:lnTo>
                  <a:cubicBezTo>
                    <a:pt x="0" y="391"/>
                    <a:pt x="0" y="439"/>
                    <a:pt x="0" y="462"/>
                  </a:cubicBezTo>
                  <a:lnTo>
                    <a:pt x="96" y="867"/>
                  </a:lnTo>
                  <a:cubicBezTo>
                    <a:pt x="120" y="939"/>
                    <a:pt x="167" y="986"/>
                    <a:pt x="239" y="986"/>
                  </a:cubicBezTo>
                  <a:cubicBezTo>
                    <a:pt x="262" y="986"/>
                    <a:pt x="262" y="986"/>
                    <a:pt x="286" y="962"/>
                  </a:cubicBezTo>
                  <a:cubicBezTo>
                    <a:pt x="358" y="962"/>
                    <a:pt x="405" y="867"/>
                    <a:pt x="381" y="796"/>
                  </a:cubicBezTo>
                  <a:lnTo>
                    <a:pt x="310" y="462"/>
                  </a:lnTo>
                  <a:lnTo>
                    <a:pt x="501" y="224"/>
                  </a:lnTo>
                  <a:cubicBezTo>
                    <a:pt x="548" y="177"/>
                    <a:pt x="524" y="81"/>
                    <a:pt x="453" y="34"/>
                  </a:cubicBezTo>
                  <a:cubicBezTo>
                    <a:pt x="432" y="12"/>
                    <a:pt x="400" y="0"/>
                    <a:pt x="3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4"/>
            <p:cNvSpPr/>
            <p:nvPr/>
          </p:nvSpPr>
          <p:spPr>
            <a:xfrm>
              <a:off x="8112612" y="2419069"/>
              <a:ext cx="295838" cy="340908"/>
            </a:xfrm>
            <a:custGeom>
              <a:avLst/>
              <a:gdLst/>
              <a:ahLst/>
              <a:cxnLst/>
              <a:rect l="l" t="t" r="r" b="b"/>
              <a:pathLst>
                <a:path w="8789" h="10128" extrusionOk="0">
                  <a:moveTo>
                    <a:pt x="6359" y="3072"/>
                  </a:moveTo>
                  <a:cubicBezTo>
                    <a:pt x="6621" y="3072"/>
                    <a:pt x="6812" y="3287"/>
                    <a:pt x="6812" y="3549"/>
                  </a:cubicBezTo>
                  <a:cubicBezTo>
                    <a:pt x="6812" y="3811"/>
                    <a:pt x="6621" y="4001"/>
                    <a:pt x="6359" y="4001"/>
                  </a:cubicBezTo>
                  <a:lnTo>
                    <a:pt x="6312" y="4001"/>
                  </a:lnTo>
                  <a:cubicBezTo>
                    <a:pt x="6335" y="3977"/>
                    <a:pt x="6335" y="3954"/>
                    <a:pt x="6335" y="3906"/>
                  </a:cubicBezTo>
                  <a:lnTo>
                    <a:pt x="6335" y="3072"/>
                  </a:lnTo>
                  <a:close/>
                  <a:moveTo>
                    <a:pt x="2454" y="3072"/>
                  </a:moveTo>
                  <a:lnTo>
                    <a:pt x="2454" y="3930"/>
                  </a:lnTo>
                  <a:lnTo>
                    <a:pt x="2454" y="4001"/>
                  </a:lnTo>
                  <a:cubicBezTo>
                    <a:pt x="2454" y="4025"/>
                    <a:pt x="2430" y="4025"/>
                    <a:pt x="2430" y="4025"/>
                  </a:cubicBezTo>
                  <a:cubicBezTo>
                    <a:pt x="2168" y="4025"/>
                    <a:pt x="1954" y="3811"/>
                    <a:pt x="1954" y="3549"/>
                  </a:cubicBezTo>
                  <a:cubicBezTo>
                    <a:pt x="1954" y="3287"/>
                    <a:pt x="2168" y="3072"/>
                    <a:pt x="2430" y="3072"/>
                  </a:cubicBezTo>
                  <a:close/>
                  <a:moveTo>
                    <a:pt x="3502" y="1358"/>
                  </a:moveTo>
                  <a:cubicBezTo>
                    <a:pt x="3597" y="1501"/>
                    <a:pt x="3740" y="1667"/>
                    <a:pt x="3930" y="1834"/>
                  </a:cubicBezTo>
                  <a:cubicBezTo>
                    <a:pt x="4311" y="2167"/>
                    <a:pt x="4954" y="2548"/>
                    <a:pt x="6026" y="2620"/>
                  </a:cubicBezTo>
                  <a:cubicBezTo>
                    <a:pt x="6026" y="2668"/>
                    <a:pt x="6026" y="2691"/>
                    <a:pt x="6026" y="2739"/>
                  </a:cubicBezTo>
                  <a:lnTo>
                    <a:pt x="6026" y="3930"/>
                  </a:lnTo>
                  <a:cubicBezTo>
                    <a:pt x="6026" y="4835"/>
                    <a:pt x="5288" y="5573"/>
                    <a:pt x="4406" y="5573"/>
                  </a:cubicBezTo>
                  <a:cubicBezTo>
                    <a:pt x="3954" y="5573"/>
                    <a:pt x="3549" y="5406"/>
                    <a:pt x="3240" y="5097"/>
                  </a:cubicBezTo>
                  <a:cubicBezTo>
                    <a:pt x="2930" y="4787"/>
                    <a:pt x="2763" y="4382"/>
                    <a:pt x="2763" y="3930"/>
                  </a:cubicBezTo>
                  <a:lnTo>
                    <a:pt x="2763" y="2739"/>
                  </a:lnTo>
                  <a:cubicBezTo>
                    <a:pt x="2763" y="2167"/>
                    <a:pt x="3049" y="1644"/>
                    <a:pt x="3502" y="1358"/>
                  </a:cubicBezTo>
                  <a:close/>
                  <a:moveTo>
                    <a:pt x="5597" y="5430"/>
                  </a:moveTo>
                  <a:lnTo>
                    <a:pt x="5954" y="5740"/>
                  </a:lnTo>
                  <a:cubicBezTo>
                    <a:pt x="6026" y="5787"/>
                    <a:pt x="6121" y="5859"/>
                    <a:pt x="6193" y="5906"/>
                  </a:cubicBezTo>
                  <a:cubicBezTo>
                    <a:pt x="6026" y="5906"/>
                    <a:pt x="5883" y="6002"/>
                    <a:pt x="5812" y="6121"/>
                  </a:cubicBezTo>
                  <a:cubicBezTo>
                    <a:pt x="5692" y="6073"/>
                    <a:pt x="5573" y="6025"/>
                    <a:pt x="5431" y="6002"/>
                  </a:cubicBezTo>
                  <a:lnTo>
                    <a:pt x="5359" y="5597"/>
                  </a:lnTo>
                  <a:cubicBezTo>
                    <a:pt x="5454" y="5549"/>
                    <a:pt x="5526" y="5501"/>
                    <a:pt x="5597" y="5430"/>
                  </a:cubicBezTo>
                  <a:close/>
                  <a:moveTo>
                    <a:pt x="3692" y="5740"/>
                  </a:moveTo>
                  <a:cubicBezTo>
                    <a:pt x="3859" y="5811"/>
                    <a:pt x="4049" y="5859"/>
                    <a:pt x="4240" y="5859"/>
                  </a:cubicBezTo>
                  <a:lnTo>
                    <a:pt x="4240" y="6645"/>
                  </a:lnTo>
                  <a:cubicBezTo>
                    <a:pt x="3954" y="6597"/>
                    <a:pt x="3716" y="6406"/>
                    <a:pt x="3621" y="6311"/>
                  </a:cubicBezTo>
                  <a:cubicBezTo>
                    <a:pt x="3621" y="6287"/>
                    <a:pt x="3597" y="6287"/>
                    <a:pt x="3621" y="6264"/>
                  </a:cubicBezTo>
                  <a:lnTo>
                    <a:pt x="3692" y="5740"/>
                  </a:lnTo>
                  <a:close/>
                  <a:moveTo>
                    <a:pt x="5073" y="5740"/>
                  </a:moveTo>
                  <a:lnTo>
                    <a:pt x="5169" y="6264"/>
                  </a:lnTo>
                  <a:cubicBezTo>
                    <a:pt x="5169" y="6287"/>
                    <a:pt x="5169" y="6287"/>
                    <a:pt x="5169" y="6311"/>
                  </a:cubicBezTo>
                  <a:cubicBezTo>
                    <a:pt x="5049" y="6430"/>
                    <a:pt x="4835" y="6597"/>
                    <a:pt x="4549" y="6645"/>
                  </a:cubicBezTo>
                  <a:lnTo>
                    <a:pt x="4549" y="5859"/>
                  </a:lnTo>
                  <a:cubicBezTo>
                    <a:pt x="4740" y="5859"/>
                    <a:pt x="4907" y="5811"/>
                    <a:pt x="5073" y="5740"/>
                  </a:cubicBezTo>
                  <a:close/>
                  <a:moveTo>
                    <a:pt x="4025" y="0"/>
                  </a:moveTo>
                  <a:cubicBezTo>
                    <a:pt x="3406" y="96"/>
                    <a:pt x="2835" y="405"/>
                    <a:pt x="2430" y="881"/>
                  </a:cubicBezTo>
                  <a:cubicBezTo>
                    <a:pt x="2001" y="1358"/>
                    <a:pt x="1763" y="1977"/>
                    <a:pt x="1763" y="2620"/>
                  </a:cubicBezTo>
                  <a:cubicBezTo>
                    <a:pt x="1763" y="2763"/>
                    <a:pt x="1787" y="2930"/>
                    <a:pt x="1811" y="3096"/>
                  </a:cubicBezTo>
                  <a:cubicBezTo>
                    <a:pt x="1715" y="3215"/>
                    <a:pt x="1668" y="3358"/>
                    <a:pt x="1668" y="3525"/>
                  </a:cubicBezTo>
                  <a:cubicBezTo>
                    <a:pt x="1668" y="3954"/>
                    <a:pt x="2001" y="4311"/>
                    <a:pt x="2430" y="4311"/>
                  </a:cubicBezTo>
                  <a:lnTo>
                    <a:pt x="2501" y="4311"/>
                  </a:lnTo>
                  <a:cubicBezTo>
                    <a:pt x="2573" y="4668"/>
                    <a:pt x="2763" y="5025"/>
                    <a:pt x="3025" y="5311"/>
                  </a:cubicBezTo>
                  <a:cubicBezTo>
                    <a:pt x="3144" y="5430"/>
                    <a:pt x="3287" y="5525"/>
                    <a:pt x="3430" y="5597"/>
                  </a:cubicBezTo>
                  <a:lnTo>
                    <a:pt x="3359" y="6002"/>
                  </a:lnTo>
                  <a:cubicBezTo>
                    <a:pt x="3216" y="6025"/>
                    <a:pt x="3097" y="6073"/>
                    <a:pt x="2954" y="6121"/>
                  </a:cubicBezTo>
                  <a:cubicBezTo>
                    <a:pt x="2882" y="5978"/>
                    <a:pt x="2763" y="5906"/>
                    <a:pt x="2597" y="5906"/>
                  </a:cubicBezTo>
                  <a:lnTo>
                    <a:pt x="2478" y="5906"/>
                  </a:lnTo>
                  <a:lnTo>
                    <a:pt x="2478" y="5740"/>
                  </a:lnTo>
                  <a:cubicBezTo>
                    <a:pt x="2478" y="5525"/>
                    <a:pt x="2287" y="5335"/>
                    <a:pt x="2073" y="5335"/>
                  </a:cubicBezTo>
                  <a:cubicBezTo>
                    <a:pt x="2001" y="5335"/>
                    <a:pt x="1930" y="5359"/>
                    <a:pt x="1882" y="5382"/>
                  </a:cubicBezTo>
                  <a:cubicBezTo>
                    <a:pt x="1811" y="5263"/>
                    <a:pt x="1692" y="5216"/>
                    <a:pt x="1549" y="5216"/>
                  </a:cubicBezTo>
                  <a:cubicBezTo>
                    <a:pt x="1358" y="5216"/>
                    <a:pt x="1192" y="5335"/>
                    <a:pt x="1144" y="5501"/>
                  </a:cubicBezTo>
                  <a:cubicBezTo>
                    <a:pt x="1120" y="5501"/>
                    <a:pt x="1072" y="5478"/>
                    <a:pt x="1025" y="5478"/>
                  </a:cubicBezTo>
                  <a:cubicBezTo>
                    <a:pt x="787" y="5478"/>
                    <a:pt x="620" y="5668"/>
                    <a:pt x="620" y="5906"/>
                  </a:cubicBezTo>
                  <a:lnTo>
                    <a:pt x="620" y="6645"/>
                  </a:lnTo>
                  <a:cubicBezTo>
                    <a:pt x="572" y="6645"/>
                    <a:pt x="501" y="6621"/>
                    <a:pt x="453" y="6621"/>
                  </a:cubicBezTo>
                  <a:cubicBezTo>
                    <a:pt x="215" y="6621"/>
                    <a:pt x="1" y="6835"/>
                    <a:pt x="1" y="7073"/>
                  </a:cubicBezTo>
                  <a:lnTo>
                    <a:pt x="1" y="8288"/>
                  </a:lnTo>
                  <a:cubicBezTo>
                    <a:pt x="1" y="8431"/>
                    <a:pt x="48" y="8574"/>
                    <a:pt x="144" y="8693"/>
                  </a:cubicBezTo>
                  <a:lnTo>
                    <a:pt x="834" y="9621"/>
                  </a:lnTo>
                  <a:lnTo>
                    <a:pt x="763" y="9955"/>
                  </a:lnTo>
                  <a:cubicBezTo>
                    <a:pt x="739" y="10026"/>
                    <a:pt x="810" y="10098"/>
                    <a:pt x="882" y="10121"/>
                  </a:cubicBezTo>
                  <a:lnTo>
                    <a:pt x="906" y="10121"/>
                  </a:lnTo>
                  <a:cubicBezTo>
                    <a:pt x="977" y="10121"/>
                    <a:pt x="1049" y="10074"/>
                    <a:pt x="1049" y="10002"/>
                  </a:cubicBezTo>
                  <a:lnTo>
                    <a:pt x="1144" y="9621"/>
                  </a:lnTo>
                  <a:cubicBezTo>
                    <a:pt x="1144" y="9574"/>
                    <a:pt x="1144" y="9526"/>
                    <a:pt x="1120" y="9502"/>
                  </a:cubicBezTo>
                  <a:lnTo>
                    <a:pt x="382" y="8502"/>
                  </a:lnTo>
                  <a:cubicBezTo>
                    <a:pt x="334" y="8454"/>
                    <a:pt x="310" y="8359"/>
                    <a:pt x="310" y="8288"/>
                  </a:cubicBezTo>
                  <a:lnTo>
                    <a:pt x="310" y="7073"/>
                  </a:lnTo>
                  <a:cubicBezTo>
                    <a:pt x="310" y="7002"/>
                    <a:pt x="382" y="6930"/>
                    <a:pt x="453" y="6930"/>
                  </a:cubicBezTo>
                  <a:cubicBezTo>
                    <a:pt x="549" y="6930"/>
                    <a:pt x="620" y="7002"/>
                    <a:pt x="620" y="7073"/>
                  </a:cubicBezTo>
                  <a:lnTo>
                    <a:pt x="620" y="8312"/>
                  </a:lnTo>
                  <a:cubicBezTo>
                    <a:pt x="620" y="8383"/>
                    <a:pt x="668" y="8454"/>
                    <a:pt x="763" y="8454"/>
                  </a:cubicBezTo>
                  <a:cubicBezTo>
                    <a:pt x="834" y="8454"/>
                    <a:pt x="906" y="8383"/>
                    <a:pt x="906" y="8312"/>
                  </a:cubicBezTo>
                  <a:lnTo>
                    <a:pt x="906" y="5906"/>
                  </a:lnTo>
                  <a:cubicBezTo>
                    <a:pt x="906" y="5835"/>
                    <a:pt x="953" y="5787"/>
                    <a:pt x="1025" y="5787"/>
                  </a:cubicBezTo>
                  <a:cubicBezTo>
                    <a:pt x="1096" y="5787"/>
                    <a:pt x="1144" y="5835"/>
                    <a:pt x="1144" y="5906"/>
                  </a:cubicBezTo>
                  <a:lnTo>
                    <a:pt x="1144" y="7216"/>
                  </a:lnTo>
                  <a:cubicBezTo>
                    <a:pt x="1144" y="7288"/>
                    <a:pt x="1192" y="7359"/>
                    <a:pt x="1287" y="7359"/>
                  </a:cubicBezTo>
                  <a:cubicBezTo>
                    <a:pt x="1358" y="7359"/>
                    <a:pt x="1430" y="7288"/>
                    <a:pt x="1430" y="7216"/>
                  </a:cubicBezTo>
                  <a:lnTo>
                    <a:pt x="1430" y="5621"/>
                  </a:lnTo>
                  <a:cubicBezTo>
                    <a:pt x="1430" y="5549"/>
                    <a:pt x="1477" y="5501"/>
                    <a:pt x="1549" y="5501"/>
                  </a:cubicBezTo>
                  <a:cubicBezTo>
                    <a:pt x="1620" y="5501"/>
                    <a:pt x="1668" y="5549"/>
                    <a:pt x="1668" y="5621"/>
                  </a:cubicBezTo>
                  <a:lnTo>
                    <a:pt x="1668" y="7216"/>
                  </a:lnTo>
                  <a:cubicBezTo>
                    <a:pt x="1668" y="7288"/>
                    <a:pt x="1715" y="7359"/>
                    <a:pt x="1811" y="7359"/>
                  </a:cubicBezTo>
                  <a:cubicBezTo>
                    <a:pt x="1882" y="7359"/>
                    <a:pt x="1954" y="7288"/>
                    <a:pt x="1954" y="7216"/>
                  </a:cubicBezTo>
                  <a:lnTo>
                    <a:pt x="1954" y="5740"/>
                  </a:lnTo>
                  <a:cubicBezTo>
                    <a:pt x="1954" y="5692"/>
                    <a:pt x="2001" y="5644"/>
                    <a:pt x="2073" y="5644"/>
                  </a:cubicBezTo>
                  <a:cubicBezTo>
                    <a:pt x="2144" y="5644"/>
                    <a:pt x="2192" y="5692"/>
                    <a:pt x="2192" y="5740"/>
                  </a:cubicBezTo>
                  <a:lnTo>
                    <a:pt x="2192" y="7216"/>
                  </a:lnTo>
                  <a:cubicBezTo>
                    <a:pt x="2192" y="7288"/>
                    <a:pt x="2239" y="7359"/>
                    <a:pt x="2335" y="7359"/>
                  </a:cubicBezTo>
                  <a:cubicBezTo>
                    <a:pt x="2406" y="7359"/>
                    <a:pt x="2478" y="7288"/>
                    <a:pt x="2478" y="7216"/>
                  </a:cubicBezTo>
                  <a:lnTo>
                    <a:pt x="2478" y="6311"/>
                  </a:lnTo>
                  <a:cubicBezTo>
                    <a:pt x="2478" y="6240"/>
                    <a:pt x="2525" y="6192"/>
                    <a:pt x="2597" y="6192"/>
                  </a:cubicBezTo>
                  <a:cubicBezTo>
                    <a:pt x="2668" y="6192"/>
                    <a:pt x="2716" y="6240"/>
                    <a:pt x="2716" y="6311"/>
                  </a:cubicBezTo>
                  <a:lnTo>
                    <a:pt x="2716" y="8454"/>
                  </a:lnTo>
                  <a:cubicBezTo>
                    <a:pt x="2716" y="8693"/>
                    <a:pt x="2668" y="8931"/>
                    <a:pt x="2597" y="9145"/>
                  </a:cubicBezTo>
                  <a:lnTo>
                    <a:pt x="2454" y="9550"/>
                  </a:lnTo>
                  <a:cubicBezTo>
                    <a:pt x="2454" y="9574"/>
                    <a:pt x="2430" y="9598"/>
                    <a:pt x="2454" y="9621"/>
                  </a:cubicBezTo>
                  <a:lnTo>
                    <a:pt x="2525" y="10002"/>
                  </a:lnTo>
                  <a:cubicBezTo>
                    <a:pt x="2545" y="10081"/>
                    <a:pt x="2597" y="10128"/>
                    <a:pt x="2655" y="10128"/>
                  </a:cubicBezTo>
                  <a:cubicBezTo>
                    <a:pt x="2667" y="10128"/>
                    <a:pt x="2680" y="10126"/>
                    <a:pt x="2692" y="10121"/>
                  </a:cubicBezTo>
                  <a:cubicBezTo>
                    <a:pt x="2787" y="10098"/>
                    <a:pt x="2835" y="10026"/>
                    <a:pt x="2811" y="9955"/>
                  </a:cubicBezTo>
                  <a:lnTo>
                    <a:pt x="2739" y="9598"/>
                  </a:lnTo>
                  <a:lnTo>
                    <a:pt x="2859" y="9240"/>
                  </a:lnTo>
                  <a:cubicBezTo>
                    <a:pt x="2954" y="8978"/>
                    <a:pt x="3001" y="8716"/>
                    <a:pt x="3001" y="8431"/>
                  </a:cubicBezTo>
                  <a:lnTo>
                    <a:pt x="3001" y="6406"/>
                  </a:lnTo>
                  <a:cubicBezTo>
                    <a:pt x="3097" y="6383"/>
                    <a:pt x="3216" y="6335"/>
                    <a:pt x="3311" y="6311"/>
                  </a:cubicBezTo>
                  <a:cubicBezTo>
                    <a:pt x="3335" y="6383"/>
                    <a:pt x="3359" y="6454"/>
                    <a:pt x="3406" y="6502"/>
                  </a:cubicBezTo>
                  <a:cubicBezTo>
                    <a:pt x="3573" y="6668"/>
                    <a:pt x="3859" y="6883"/>
                    <a:pt x="4240" y="6954"/>
                  </a:cubicBezTo>
                  <a:lnTo>
                    <a:pt x="4240" y="9979"/>
                  </a:lnTo>
                  <a:cubicBezTo>
                    <a:pt x="4240" y="10050"/>
                    <a:pt x="4311" y="10121"/>
                    <a:pt x="4383" y="10121"/>
                  </a:cubicBezTo>
                  <a:cubicBezTo>
                    <a:pt x="4478" y="10121"/>
                    <a:pt x="4549" y="10050"/>
                    <a:pt x="4549" y="9979"/>
                  </a:cubicBezTo>
                  <a:lnTo>
                    <a:pt x="4549" y="6954"/>
                  </a:lnTo>
                  <a:cubicBezTo>
                    <a:pt x="4930" y="6883"/>
                    <a:pt x="5216" y="6645"/>
                    <a:pt x="5359" y="6502"/>
                  </a:cubicBezTo>
                  <a:cubicBezTo>
                    <a:pt x="5431" y="6454"/>
                    <a:pt x="5454" y="6383"/>
                    <a:pt x="5478" y="6311"/>
                  </a:cubicBezTo>
                  <a:cubicBezTo>
                    <a:pt x="5573" y="6335"/>
                    <a:pt x="5692" y="6383"/>
                    <a:pt x="5788" y="6430"/>
                  </a:cubicBezTo>
                  <a:lnTo>
                    <a:pt x="5788" y="8454"/>
                  </a:lnTo>
                  <a:cubicBezTo>
                    <a:pt x="5788" y="8716"/>
                    <a:pt x="5835" y="8978"/>
                    <a:pt x="5907" y="9240"/>
                  </a:cubicBezTo>
                  <a:lnTo>
                    <a:pt x="6050" y="9598"/>
                  </a:lnTo>
                  <a:lnTo>
                    <a:pt x="5978" y="9955"/>
                  </a:lnTo>
                  <a:cubicBezTo>
                    <a:pt x="5954" y="10026"/>
                    <a:pt x="6002" y="10098"/>
                    <a:pt x="6097" y="10121"/>
                  </a:cubicBezTo>
                  <a:lnTo>
                    <a:pt x="6121" y="10121"/>
                  </a:lnTo>
                  <a:cubicBezTo>
                    <a:pt x="6193" y="10121"/>
                    <a:pt x="6240" y="10074"/>
                    <a:pt x="6264" y="10002"/>
                  </a:cubicBezTo>
                  <a:lnTo>
                    <a:pt x="6335" y="9621"/>
                  </a:lnTo>
                  <a:cubicBezTo>
                    <a:pt x="6335" y="9598"/>
                    <a:pt x="6335" y="9574"/>
                    <a:pt x="6335" y="9550"/>
                  </a:cubicBezTo>
                  <a:lnTo>
                    <a:pt x="6193" y="9145"/>
                  </a:lnTo>
                  <a:cubicBezTo>
                    <a:pt x="6121" y="8931"/>
                    <a:pt x="6074" y="8693"/>
                    <a:pt x="6074" y="8454"/>
                  </a:cubicBezTo>
                  <a:lnTo>
                    <a:pt x="6074" y="6311"/>
                  </a:lnTo>
                  <a:cubicBezTo>
                    <a:pt x="6074" y="6240"/>
                    <a:pt x="6121" y="6192"/>
                    <a:pt x="6193" y="6192"/>
                  </a:cubicBezTo>
                  <a:cubicBezTo>
                    <a:pt x="6264" y="6192"/>
                    <a:pt x="6312" y="6240"/>
                    <a:pt x="6312" y="6311"/>
                  </a:cubicBezTo>
                  <a:lnTo>
                    <a:pt x="6312" y="7216"/>
                  </a:lnTo>
                  <a:cubicBezTo>
                    <a:pt x="6312" y="7288"/>
                    <a:pt x="6359" y="7359"/>
                    <a:pt x="6455" y="7359"/>
                  </a:cubicBezTo>
                  <a:cubicBezTo>
                    <a:pt x="6526" y="7359"/>
                    <a:pt x="6597" y="7288"/>
                    <a:pt x="6597" y="7216"/>
                  </a:cubicBezTo>
                  <a:lnTo>
                    <a:pt x="6597" y="5740"/>
                  </a:lnTo>
                  <a:cubicBezTo>
                    <a:pt x="6597" y="5692"/>
                    <a:pt x="6645" y="5644"/>
                    <a:pt x="6716" y="5644"/>
                  </a:cubicBezTo>
                  <a:cubicBezTo>
                    <a:pt x="6788" y="5644"/>
                    <a:pt x="6836" y="5692"/>
                    <a:pt x="6836" y="5740"/>
                  </a:cubicBezTo>
                  <a:lnTo>
                    <a:pt x="6836" y="7216"/>
                  </a:lnTo>
                  <a:cubicBezTo>
                    <a:pt x="6836" y="7288"/>
                    <a:pt x="6883" y="7359"/>
                    <a:pt x="6978" y="7359"/>
                  </a:cubicBezTo>
                  <a:cubicBezTo>
                    <a:pt x="7050" y="7359"/>
                    <a:pt x="7121" y="7288"/>
                    <a:pt x="7121" y="7216"/>
                  </a:cubicBezTo>
                  <a:lnTo>
                    <a:pt x="7121" y="5621"/>
                  </a:lnTo>
                  <a:cubicBezTo>
                    <a:pt x="7121" y="5549"/>
                    <a:pt x="7169" y="5501"/>
                    <a:pt x="7240" y="5501"/>
                  </a:cubicBezTo>
                  <a:cubicBezTo>
                    <a:pt x="7312" y="5501"/>
                    <a:pt x="7359" y="5549"/>
                    <a:pt x="7359" y="5621"/>
                  </a:cubicBezTo>
                  <a:lnTo>
                    <a:pt x="7359" y="7216"/>
                  </a:lnTo>
                  <a:cubicBezTo>
                    <a:pt x="7359" y="7288"/>
                    <a:pt x="7407" y="7359"/>
                    <a:pt x="7502" y="7359"/>
                  </a:cubicBezTo>
                  <a:cubicBezTo>
                    <a:pt x="7574" y="7359"/>
                    <a:pt x="7645" y="7288"/>
                    <a:pt x="7645" y="7216"/>
                  </a:cubicBezTo>
                  <a:lnTo>
                    <a:pt x="7645" y="5906"/>
                  </a:lnTo>
                  <a:cubicBezTo>
                    <a:pt x="7645" y="5835"/>
                    <a:pt x="7693" y="5787"/>
                    <a:pt x="7764" y="5787"/>
                  </a:cubicBezTo>
                  <a:cubicBezTo>
                    <a:pt x="7836" y="5787"/>
                    <a:pt x="7883" y="5835"/>
                    <a:pt x="7883" y="5906"/>
                  </a:cubicBezTo>
                  <a:lnTo>
                    <a:pt x="7883" y="8312"/>
                  </a:lnTo>
                  <a:cubicBezTo>
                    <a:pt x="7883" y="8407"/>
                    <a:pt x="7931" y="8454"/>
                    <a:pt x="8026" y="8454"/>
                  </a:cubicBezTo>
                  <a:cubicBezTo>
                    <a:pt x="8098" y="8454"/>
                    <a:pt x="8169" y="8407"/>
                    <a:pt x="8169" y="8312"/>
                  </a:cubicBezTo>
                  <a:lnTo>
                    <a:pt x="8169" y="7073"/>
                  </a:lnTo>
                  <a:cubicBezTo>
                    <a:pt x="8169" y="7002"/>
                    <a:pt x="8241" y="6930"/>
                    <a:pt x="8336" y="6930"/>
                  </a:cubicBezTo>
                  <a:cubicBezTo>
                    <a:pt x="8407" y="6930"/>
                    <a:pt x="8479" y="7002"/>
                    <a:pt x="8479" y="7097"/>
                  </a:cubicBezTo>
                  <a:lnTo>
                    <a:pt x="8479" y="8288"/>
                  </a:lnTo>
                  <a:cubicBezTo>
                    <a:pt x="8479" y="8383"/>
                    <a:pt x="8455" y="8454"/>
                    <a:pt x="8407" y="8526"/>
                  </a:cubicBezTo>
                  <a:lnTo>
                    <a:pt x="8288" y="8669"/>
                  </a:lnTo>
                  <a:cubicBezTo>
                    <a:pt x="8241" y="8740"/>
                    <a:pt x="8241" y="8835"/>
                    <a:pt x="8312" y="8883"/>
                  </a:cubicBezTo>
                  <a:cubicBezTo>
                    <a:pt x="8344" y="8905"/>
                    <a:pt x="8381" y="8916"/>
                    <a:pt x="8416" y="8916"/>
                  </a:cubicBezTo>
                  <a:cubicBezTo>
                    <a:pt x="8460" y="8916"/>
                    <a:pt x="8500" y="8899"/>
                    <a:pt x="8526" y="8859"/>
                  </a:cubicBezTo>
                  <a:lnTo>
                    <a:pt x="8645" y="8693"/>
                  </a:lnTo>
                  <a:cubicBezTo>
                    <a:pt x="8741" y="8574"/>
                    <a:pt x="8788" y="8431"/>
                    <a:pt x="8788" y="8288"/>
                  </a:cubicBezTo>
                  <a:lnTo>
                    <a:pt x="8788" y="7073"/>
                  </a:lnTo>
                  <a:cubicBezTo>
                    <a:pt x="8765" y="6835"/>
                    <a:pt x="8574" y="6645"/>
                    <a:pt x="8312" y="6645"/>
                  </a:cubicBezTo>
                  <a:cubicBezTo>
                    <a:pt x="8264" y="6645"/>
                    <a:pt x="8217" y="6645"/>
                    <a:pt x="8169" y="6668"/>
                  </a:cubicBezTo>
                  <a:lnTo>
                    <a:pt x="8169" y="5906"/>
                  </a:lnTo>
                  <a:cubicBezTo>
                    <a:pt x="8169" y="5716"/>
                    <a:pt x="8050" y="5573"/>
                    <a:pt x="7883" y="5501"/>
                  </a:cubicBezTo>
                  <a:cubicBezTo>
                    <a:pt x="7907" y="5478"/>
                    <a:pt x="7931" y="5430"/>
                    <a:pt x="7955" y="5382"/>
                  </a:cubicBezTo>
                  <a:cubicBezTo>
                    <a:pt x="8169" y="5001"/>
                    <a:pt x="8122" y="4644"/>
                    <a:pt x="7788" y="4382"/>
                  </a:cubicBezTo>
                  <a:cubicBezTo>
                    <a:pt x="7431" y="4073"/>
                    <a:pt x="7550" y="3477"/>
                    <a:pt x="7645" y="2834"/>
                  </a:cubicBezTo>
                  <a:lnTo>
                    <a:pt x="7669" y="2763"/>
                  </a:lnTo>
                  <a:cubicBezTo>
                    <a:pt x="7669" y="2691"/>
                    <a:pt x="7621" y="2596"/>
                    <a:pt x="7550" y="2596"/>
                  </a:cubicBezTo>
                  <a:cubicBezTo>
                    <a:pt x="7534" y="2592"/>
                    <a:pt x="7518" y="2590"/>
                    <a:pt x="7503" y="2590"/>
                  </a:cubicBezTo>
                  <a:cubicBezTo>
                    <a:pt x="7432" y="2590"/>
                    <a:pt x="7379" y="2636"/>
                    <a:pt x="7359" y="2715"/>
                  </a:cubicBezTo>
                  <a:lnTo>
                    <a:pt x="7359" y="2787"/>
                  </a:lnTo>
                  <a:cubicBezTo>
                    <a:pt x="7240" y="3477"/>
                    <a:pt x="7121" y="4192"/>
                    <a:pt x="7598" y="4597"/>
                  </a:cubicBezTo>
                  <a:cubicBezTo>
                    <a:pt x="7812" y="4787"/>
                    <a:pt x="7836" y="4978"/>
                    <a:pt x="7693" y="5240"/>
                  </a:cubicBezTo>
                  <a:cubicBezTo>
                    <a:pt x="7669" y="5287"/>
                    <a:pt x="7621" y="5359"/>
                    <a:pt x="7574" y="5406"/>
                  </a:cubicBezTo>
                  <a:cubicBezTo>
                    <a:pt x="7502" y="5287"/>
                    <a:pt x="7383" y="5216"/>
                    <a:pt x="7240" y="5216"/>
                  </a:cubicBezTo>
                  <a:cubicBezTo>
                    <a:pt x="7098" y="5216"/>
                    <a:pt x="6978" y="5287"/>
                    <a:pt x="6883" y="5382"/>
                  </a:cubicBezTo>
                  <a:cubicBezTo>
                    <a:pt x="6836" y="5359"/>
                    <a:pt x="6764" y="5335"/>
                    <a:pt x="6716" y="5335"/>
                  </a:cubicBezTo>
                  <a:cubicBezTo>
                    <a:pt x="6526" y="5335"/>
                    <a:pt x="6359" y="5454"/>
                    <a:pt x="6312" y="5621"/>
                  </a:cubicBezTo>
                  <a:cubicBezTo>
                    <a:pt x="6264" y="5597"/>
                    <a:pt x="6193" y="5549"/>
                    <a:pt x="6145" y="5501"/>
                  </a:cubicBezTo>
                  <a:lnTo>
                    <a:pt x="5812" y="5240"/>
                  </a:lnTo>
                  <a:cubicBezTo>
                    <a:pt x="6050" y="4978"/>
                    <a:pt x="6216" y="4668"/>
                    <a:pt x="6288" y="4311"/>
                  </a:cubicBezTo>
                  <a:lnTo>
                    <a:pt x="6335" y="4311"/>
                  </a:lnTo>
                  <a:cubicBezTo>
                    <a:pt x="6764" y="4311"/>
                    <a:pt x="7121" y="3954"/>
                    <a:pt x="7121" y="3549"/>
                  </a:cubicBezTo>
                  <a:cubicBezTo>
                    <a:pt x="7121" y="3382"/>
                    <a:pt x="7050" y="3215"/>
                    <a:pt x="6955" y="3096"/>
                  </a:cubicBezTo>
                  <a:cubicBezTo>
                    <a:pt x="7002" y="2930"/>
                    <a:pt x="7002" y="2787"/>
                    <a:pt x="7002" y="2620"/>
                  </a:cubicBezTo>
                  <a:cubicBezTo>
                    <a:pt x="7002" y="1739"/>
                    <a:pt x="6574" y="953"/>
                    <a:pt x="5907" y="477"/>
                  </a:cubicBezTo>
                  <a:cubicBezTo>
                    <a:pt x="5943" y="474"/>
                    <a:pt x="5980" y="473"/>
                    <a:pt x="6019" y="473"/>
                  </a:cubicBezTo>
                  <a:cubicBezTo>
                    <a:pt x="6342" y="473"/>
                    <a:pt x="6765" y="573"/>
                    <a:pt x="7169" y="977"/>
                  </a:cubicBezTo>
                  <a:cubicBezTo>
                    <a:pt x="7407" y="1215"/>
                    <a:pt x="7502" y="1548"/>
                    <a:pt x="7455" y="2072"/>
                  </a:cubicBezTo>
                  <a:cubicBezTo>
                    <a:pt x="7455" y="2144"/>
                    <a:pt x="7502" y="2215"/>
                    <a:pt x="7598" y="2239"/>
                  </a:cubicBezTo>
                  <a:cubicBezTo>
                    <a:pt x="7693" y="2239"/>
                    <a:pt x="7741" y="2167"/>
                    <a:pt x="7764" y="2096"/>
                  </a:cubicBezTo>
                  <a:cubicBezTo>
                    <a:pt x="7788" y="1715"/>
                    <a:pt x="7788" y="1167"/>
                    <a:pt x="7383" y="762"/>
                  </a:cubicBezTo>
                  <a:cubicBezTo>
                    <a:pt x="6914" y="293"/>
                    <a:pt x="6424" y="173"/>
                    <a:pt x="6035" y="173"/>
                  </a:cubicBezTo>
                  <a:cubicBezTo>
                    <a:pt x="5832" y="173"/>
                    <a:pt x="5656" y="206"/>
                    <a:pt x="5526" y="238"/>
                  </a:cubicBezTo>
                  <a:cubicBezTo>
                    <a:pt x="5264" y="119"/>
                    <a:pt x="5002" y="48"/>
                    <a:pt x="4740" y="24"/>
                  </a:cubicBezTo>
                  <a:cubicBezTo>
                    <a:pt x="4727" y="21"/>
                    <a:pt x="4715" y="19"/>
                    <a:pt x="4703" y="19"/>
                  </a:cubicBezTo>
                  <a:cubicBezTo>
                    <a:pt x="4627" y="19"/>
                    <a:pt x="4573" y="81"/>
                    <a:pt x="4573" y="143"/>
                  </a:cubicBezTo>
                  <a:cubicBezTo>
                    <a:pt x="4549" y="215"/>
                    <a:pt x="4621" y="286"/>
                    <a:pt x="4692" y="310"/>
                  </a:cubicBezTo>
                  <a:cubicBezTo>
                    <a:pt x="5859" y="453"/>
                    <a:pt x="6716" y="1453"/>
                    <a:pt x="6716" y="2620"/>
                  </a:cubicBezTo>
                  <a:cubicBezTo>
                    <a:pt x="6716" y="2691"/>
                    <a:pt x="6716" y="2787"/>
                    <a:pt x="6693" y="2858"/>
                  </a:cubicBezTo>
                  <a:cubicBezTo>
                    <a:pt x="6597" y="2810"/>
                    <a:pt x="6478" y="2763"/>
                    <a:pt x="6359" y="2763"/>
                  </a:cubicBezTo>
                  <a:lnTo>
                    <a:pt x="6312" y="2763"/>
                  </a:lnTo>
                  <a:lnTo>
                    <a:pt x="6312" y="2715"/>
                  </a:lnTo>
                  <a:cubicBezTo>
                    <a:pt x="6312" y="2691"/>
                    <a:pt x="6312" y="2668"/>
                    <a:pt x="6312" y="2644"/>
                  </a:cubicBezTo>
                  <a:lnTo>
                    <a:pt x="6455" y="2644"/>
                  </a:lnTo>
                  <a:cubicBezTo>
                    <a:pt x="6526" y="2644"/>
                    <a:pt x="6597" y="2572"/>
                    <a:pt x="6597" y="2477"/>
                  </a:cubicBezTo>
                  <a:cubicBezTo>
                    <a:pt x="6597" y="2406"/>
                    <a:pt x="6526" y="2334"/>
                    <a:pt x="6455" y="2334"/>
                  </a:cubicBezTo>
                  <a:cubicBezTo>
                    <a:pt x="5478" y="2334"/>
                    <a:pt x="4692" y="2096"/>
                    <a:pt x="4145" y="1620"/>
                  </a:cubicBezTo>
                  <a:cubicBezTo>
                    <a:pt x="3740" y="1263"/>
                    <a:pt x="3597" y="905"/>
                    <a:pt x="3597" y="881"/>
                  </a:cubicBezTo>
                  <a:cubicBezTo>
                    <a:pt x="3577" y="823"/>
                    <a:pt x="3509" y="780"/>
                    <a:pt x="3446" y="780"/>
                  </a:cubicBezTo>
                  <a:cubicBezTo>
                    <a:pt x="3432" y="780"/>
                    <a:pt x="3419" y="782"/>
                    <a:pt x="3406" y="786"/>
                  </a:cubicBezTo>
                  <a:cubicBezTo>
                    <a:pt x="3335" y="834"/>
                    <a:pt x="3287" y="905"/>
                    <a:pt x="3311" y="977"/>
                  </a:cubicBezTo>
                  <a:cubicBezTo>
                    <a:pt x="3311" y="1001"/>
                    <a:pt x="3335" y="1024"/>
                    <a:pt x="3359" y="1072"/>
                  </a:cubicBezTo>
                  <a:cubicBezTo>
                    <a:pt x="2787" y="1429"/>
                    <a:pt x="2454" y="2048"/>
                    <a:pt x="2454" y="2715"/>
                  </a:cubicBezTo>
                  <a:lnTo>
                    <a:pt x="2454" y="2763"/>
                  </a:lnTo>
                  <a:lnTo>
                    <a:pt x="2430" y="2763"/>
                  </a:lnTo>
                  <a:cubicBezTo>
                    <a:pt x="2311" y="2763"/>
                    <a:pt x="2168" y="2810"/>
                    <a:pt x="2073" y="2858"/>
                  </a:cubicBezTo>
                  <a:cubicBezTo>
                    <a:pt x="2073" y="2763"/>
                    <a:pt x="2073" y="2691"/>
                    <a:pt x="2073" y="2620"/>
                  </a:cubicBezTo>
                  <a:cubicBezTo>
                    <a:pt x="2073" y="1453"/>
                    <a:pt x="2930" y="477"/>
                    <a:pt x="4073" y="310"/>
                  </a:cubicBezTo>
                  <a:cubicBezTo>
                    <a:pt x="4145" y="286"/>
                    <a:pt x="4216" y="215"/>
                    <a:pt x="4192" y="143"/>
                  </a:cubicBezTo>
                  <a:cubicBezTo>
                    <a:pt x="4192" y="48"/>
                    <a:pt x="4121" y="0"/>
                    <a:pt x="40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4"/>
            <p:cNvSpPr/>
            <p:nvPr/>
          </p:nvSpPr>
          <p:spPr>
            <a:xfrm>
              <a:off x="8238466" y="2559330"/>
              <a:ext cx="44128" cy="26490"/>
            </a:xfrm>
            <a:custGeom>
              <a:avLst/>
              <a:gdLst/>
              <a:ahLst/>
              <a:cxnLst/>
              <a:rect l="l" t="t" r="r" b="b"/>
              <a:pathLst>
                <a:path w="1311" h="787" extrusionOk="0">
                  <a:moveTo>
                    <a:pt x="144" y="1"/>
                  </a:moveTo>
                  <a:cubicBezTo>
                    <a:pt x="48" y="1"/>
                    <a:pt x="1" y="72"/>
                    <a:pt x="1" y="144"/>
                  </a:cubicBezTo>
                  <a:cubicBezTo>
                    <a:pt x="1" y="501"/>
                    <a:pt x="286" y="787"/>
                    <a:pt x="644" y="787"/>
                  </a:cubicBezTo>
                  <a:cubicBezTo>
                    <a:pt x="1001" y="787"/>
                    <a:pt x="1287" y="501"/>
                    <a:pt x="1310" y="144"/>
                  </a:cubicBezTo>
                  <a:cubicBezTo>
                    <a:pt x="1310" y="72"/>
                    <a:pt x="1239" y="1"/>
                    <a:pt x="1168" y="1"/>
                  </a:cubicBezTo>
                  <a:cubicBezTo>
                    <a:pt x="1072" y="1"/>
                    <a:pt x="1025" y="48"/>
                    <a:pt x="1001" y="144"/>
                  </a:cubicBezTo>
                  <a:cubicBezTo>
                    <a:pt x="1001" y="334"/>
                    <a:pt x="858" y="477"/>
                    <a:pt x="644" y="477"/>
                  </a:cubicBezTo>
                  <a:cubicBezTo>
                    <a:pt x="453" y="477"/>
                    <a:pt x="310" y="334"/>
                    <a:pt x="286" y="144"/>
                  </a:cubicBezTo>
                  <a:cubicBezTo>
                    <a:pt x="286" y="48"/>
                    <a:pt x="215" y="1"/>
                    <a:pt x="1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46"/>
        <p:cNvGrpSpPr/>
        <p:nvPr/>
      </p:nvGrpSpPr>
      <p:grpSpPr>
        <a:xfrm>
          <a:off x="0" y="0"/>
          <a:ext cx="0" cy="0"/>
          <a:chOff x="0" y="0"/>
          <a:chExt cx="0" cy="0"/>
        </a:xfrm>
      </p:grpSpPr>
      <p:sp>
        <p:nvSpPr>
          <p:cNvPr id="747" name="Google Shape;747;p36"/>
          <p:cNvSpPr txBox="1">
            <a:spLocks noGrp="1"/>
          </p:cNvSpPr>
          <p:nvPr>
            <p:ph type="title"/>
          </p:nvPr>
        </p:nvSpPr>
        <p:spPr>
          <a:xfrm>
            <a:off x="713100" y="463325"/>
            <a:ext cx="77178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Contents of this template</a:t>
            </a:r>
            <a:endParaRPr b="1"/>
          </a:p>
        </p:txBody>
      </p:sp>
      <p:sp>
        <p:nvSpPr>
          <p:cNvPr id="748" name="Google Shape;748;p36"/>
          <p:cNvSpPr txBox="1">
            <a:spLocks noGrp="1"/>
          </p:cNvSpPr>
          <p:nvPr>
            <p:ph type="body" idx="1"/>
          </p:nvPr>
        </p:nvSpPr>
        <p:spPr>
          <a:xfrm>
            <a:off x="713100" y="1152475"/>
            <a:ext cx="7717800" cy="345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50"/>
              <a:t>Here’s what you’ll find in this </a:t>
            </a:r>
            <a:r>
              <a:rPr lang="en" sz="1150" b="1">
                <a:uFill>
                  <a:noFill/>
                </a:uFill>
                <a:hlinkClick r:id="rId3"/>
              </a:rPr>
              <a:t>Slidesgo</a:t>
            </a:r>
            <a:r>
              <a:rPr lang="en" sz="1150"/>
              <a:t> template: </a:t>
            </a:r>
            <a:endParaRPr sz="1150"/>
          </a:p>
          <a:p>
            <a:pPr marL="457200" lvl="0" indent="-187325" algn="l" rtl="0">
              <a:spcBef>
                <a:spcPts val="1200"/>
              </a:spcBef>
              <a:spcAft>
                <a:spcPts val="0"/>
              </a:spcAft>
              <a:buClr>
                <a:schemeClr val="dk1"/>
              </a:buClr>
              <a:buSzPts val="1150"/>
              <a:buAutoNum type="arabicPeriod"/>
            </a:pPr>
            <a:r>
              <a:rPr lang="en" sz="1150"/>
              <a:t>A slide structure based on a clinical case presentation, which you can easily adapt to your needs. For more info on how to edit the template, please visit </a:t>
            </a:r>
            <a:r>
              <a:rPr lang="en" sz="1150" b="1">
                <a:uFill>
                  <a:noFill/>
                </a:uFill>
                <a:hlinkClick r:id="rId4"/>
              </a:rPr>
              <a:t>Slidesgo School</a:t>
            </a:r>
            <a:r>
              <a:rPr lang="en" sz="1150" b="1"/>
              <a:t> </a:t>
            </a:r>
            <a:r>
              <a:rPr lang="en" sz="1150"/>
              <a:t>or read our </a:t>
            </a:r>
            <a:r>
              <a:rPr lang="en" sz="1150" b="1">
                <a:uFill>
                  <a:noFill/>
                </a:uFill>
                <a:hlinkClick r:id="rId5"/>
              </a:rPr>
              <a:t>FAQs</a:t>
            </a:r>
            <a:r>
              <a:rPr lang="en" sz="1150"/>
              <a:t>.</a:t>
            </a:r>
            <a:endParaRPr sz="1150"/>
          </a:p>
          <a:p>
            <a:pPr marL="457200" lvl="0" indent="-187325" algn="l" rtl="0">
              <a:spcBef>
                <a:spcPts val="0"/>
              </a:spcBef>
              <a:spcAft>
                <a:spcPts val="0"/>
              </a:spcAft>
              <a:buClr>
                <a:schemeClr val="dk1"/>
              </a:buClr>
              <a:buSzPts val="1150"/>
              <a:buAutoNum type="arabicPeriod"/>
            </a:pPr>
            <a:r>
              <a:rPr lang="en" sz="1150"/>
              <a:t>An assortment of graphic resources that are suitable for use in the presentation can be found in the </a:t>
            </a:r>
            <a:r>
              <a:rPr lang="en" sz="1150" b="1">
                <a:uFill>
                  <a:noFill/>
                </a:uFill>
                <a:hlinkClick r:id="" action="ppaction://noaction"/>
              </a:rPr>
              <a:t>alternative resources</a:t>
            </a:r>
            <a:r>
              <a:rPr lang="en" sz="1150"/>
              <a:t> slide.</a:t>
            </a:r>
            <a:endParaRPr sz="1150"/>
          </a:p>
          <a:p>
            <a:pPr marL="457200" lvl="0" indent="-187325" algn="l" rtl="0">
              <a:spcBef>
                <a:spcPts val="0"/>
              </a:spcBef>
              <a:spcAft>
                <a:spcPts val="0"/>
              </a:spcAft>
              <a:buClr>
                <a:schemeClr val="dk1"/>
              </a:buClr>
              <a:buSzPts val="1150"/>
              <a:buAutoNum type="arabicPeriod"/>
            </a:pPr>
            <a:r>
              <a:rPr lang="en" sz="1150"/>
              <a:t>A </a:t>
            </a:r>
            <a:r>
              <a:rPr lang="en" sz="1150" b="1">
                <a:uFill>
                  <a:noFill/>
                </a:uFill>
                <a:hlinkClick r:id="rId6" action="ppaction://hlinksldjump"/>
              </a:rPr>
              <a:t>thanks</a:t>
            </a:r>
            <a:r>
              <a:rPr lang="en" sz="1150"/>
              <a:t> slide, which you must keep so that proper credits for our design are given.</a:t>
            </a:r>
            <a:endParaRPr sz="1150"/>
          </a:p>
          <a:p>
            <a:pPr marL="457200" lvl="0" indent="-187325" algn="l" rtl="0">
              <a:spcBef>
                <a:spcPts val="0"/>
              </a:spcBef>
              <a:spcAft>
                <a:spcPts val="0"/>
              </a:spcAft>
              <a:buClr>
                <a:schemeClr val="dk1"/>
              </a:buClr>
              <a:buSzPts val="1150"/>
              <a:buAutoNum type="arabicPeriod"/>
            </a:pPr>
            <a:r>
              <a:rPr lang="en" sz="1150"/>
              <a:t>A </a:t>
            </a:r>
            <a:r>
              <a:rPr lang="en" sz="1150" b="1">
                <a:uFill>
                  <a:noFill/>
                </a:uFill>
                <a:hlinkClick r:id="" action="ppaction://noaction"/>
              </a:rPr>
              <a:t>resources slide</a:t>
            </a:r>
            <a:r>
              <a:rPr lang="en" sz="1150"/>
              <a:t>, where you’ll find links to all the elements used in the template.</a:t>
            </a:r>
            <a:endParaRPr sz="1150"/>
          </a:p>
          <a:p>
            <a:pPr marL="457200" lvl="0" indent="-187325" algn="l" rtl="0">
              <a:spcBef>
                <a:spcPts val="0"/>
              </a:spcBef>
              <a:spcAft>
                <a:spcPts val="0"/>
              </a:spcAft>
              <a:buClr>
                <a:schemeClr val="dk1"/>
              </a:buClr>
              <a:buSzPts val="1150"/>
              <a:buAutoNum type="arabicPeriod"/>
            </a:pPr>
            <a:r>
              <a:rPr lang="en" sz="1150" b="1">
                <a:solidFill>
                  <a:schemeClr val="hlink"/>
                </a:solidFill>
                <a:uFill>
                  <a:noFill/>
                </a:uFill>
                <a:hlinkClick r:id="" action="ppaction://noaction"/>
              </a:rPr>
              <a:t>Instructions for use</a:t>
            </a:r>
            <a:r>
              <a:rPr lang="en" sz="1150"/>
              <a:t>.</a:t>
            </a:r>
            <a:endParaRPr sz="1150"/>
          </a:p>
          <a:p>
            <a:pPr marL="457200" lvl="0" indent="-187325" algn="l" rtl="0">
              <a:spcBef>
                <a:spcPts val="0"/>
              </a:spcBef>
              <a:spcAft>
                <a:spcPts val="0"/>
              </a:spcAft>
              <a:buClr>
                <a:schemeClr val="dk1"/>
              </a:buClr>
              <a:buSzPts val="1150"/>
              <a:buAutoNum type="arabicPeriod"/>
            </a:pPr>
            <a:r>
              <a:rPr lang="en" sz="1150"/>
              <a:t>Final slides with:</a:t>
            </a:r>
            <a:endParaRPr sz="1150"/>
          </a:p>
          <a:p>
            <a:pPr marL="685800" lvl="0" indent="-187325" algn="l" rtl="0">
              <a:spcBef>
                <a:spcPts val="0"/>
              </a:spcBef>
              <a:spcAft>
                <a:spcPts val="0"/>
              </a:spcAft>
              <a:buClr>
                <a:schemeClr val="dk1"/>
              </a:buClr>
              <a:buSzPts val="1150"/>
              <a:buChar char="●"/>
            </a:pPr>
            <a:r>
              <a:rPr lang="en" sz="1150"/>
              <a:t>The </a:t>
            </a:r>
            <a:r>
              <a:rPr lang="en" sz="1150" b="1">
                <a:solidFill>
                  <a:schemeClr val="hlink"/>
                </a:solidFill>
                <a:uFill>
                  <a:noFill/>
                </a:uFill>
                <a:hlinkClick r:id="" action="ppaction://noaction"/>
              </a:rPr>
              <a:t>fonts and colors</a:t>
            </a:r>
            <a:r>
              <a:rPr lang="en" sz="1150"/>
              <a:t> used in the template.</a:t>
            </a:r>
            <a:endParaRPr sz="1150"/>
          </a:p>
          <a:p>
            <a:pPr marL="685800" lvl="0" indent="-187325" algn="l" rtl="0">
              <a:spcBef>
                <a:spcPts val="0"/>
              </a:spcBef>
              <a:spcAft>
                <a:spcPts val="0"/>
              </a:spcAft>
              <a:buClr>
                <a:schemeClr val="dk1"/>
              </a:buClr>
              <a:buSzPts val="1150"/>
              <a:buChar char="●"/>
            </a:pPr>
            <a:r>
              <a:rPr lang="en" sz="1150"/>
              <a:t>A selection of </a:t>
            </a:r>
            <a:r>
              <a:rPr lang="en" sz="1150" b="1">
                <a:solidFill>
                  <a:schemeClr val="hlink"/>
                </a:solidFill>
                <a:uFill>
                  <a:noFill/>
                </a:uFill>
                <a:hlinkClick r:id="" action="ppaction://noaction"/>
              </a:rPr>
              <a:t>illustrations</a:t>
            </a:r>
            <a:r>
              <a:rPr lang="en" sz="1150"/>
              <a:t>. You can also customize and animate them as you wish with the online editor. Visit </a:t>
            </a:r>
            <a:r>
              <a:rPr lang="en" sz="1150" b="1">
                <a:uFill>
                  <a:noFill/>
                </a:uFill>
                <a:hlinkClick r:id="rId7"/>
              </a:rPr>
              <a:t>Storyset</a:t>
            </a:r>
            <a:r>
              <a:rPr lang="en" sz="1150"/>
              <a:t> to find more. </a:t>
            </a:r>
            <a:endParaRPr sz="1150"/>
          </a:p>
          <a:p>
            <a:pPr marL="685800" lvl="0" indent="-187325" algn="l" rtl="0">
              <a:spcBef>
                <a:spcPts val="0"/>
              </a:spcBef>
              <a:spcAft>
                <a:spcPts val="0"/>
              </a:spcAft>
              <a:buClr>
                <a:schemeClr val="dk1"/>
              </a:buClr>
              <a:buSzPts val="1150"/>
              <a:buChar char="●"/>
            </a:pPr>
            <a:r>
              <a:rPr lang="en" sz="1150"/>
              <a:t>More </a:t>
            </a:r>
            <a:r>
              <a:rPr lang="en" sz="1150" b="1">
                <a:solidFill>
                  <a:schemeClr val="hlink"/>
                </a:solidFill>
                <a:uFill>
                  <a:noFill/>
                </a:uFill>
                <a:hlinkClick r:id="" action="ppaction://noaction"/>
              </a:rPr>
              <a:t>infographic resources</a:t>
            </a:r>
            <a:r>
              <a:rPr lang="en" sz="1150"/>
              <a:t>, whose size and color can be edited. </a:t>
            </a:r>
            <a:endParaRPr sz="1150"/>
          </a:p>
          <a:p>
            <a:pPr marL="685800" lvl="0" indent="-187325" algn="l" rtl="0">
              <a:spcBef>
                <a:spcPts val="0"/>
              </a:spcBef>
              <a:spcAft>
                <a:spcPts val="0"/>
              </a:spcAft>
              <a:buClr>
                <a:schemeClr val="dk1"/>
              </a:buClr>
              <a:buSzPts val="1150"/>
              <a:buChar char="●"/>
            </a:pPr>
            <a:r>
              <a:rPr lang="en" sz="1150"/>
              <a:t>Sets of </a:t>
            </a:r>
            <a:r>
              <a:rPr lang="en" sz="1150" b="1">
                <a:solidFill>
                  <a:schemeClr val="hlink"/>
                </a:solidFill>
                <a:uFill>
                  <a:noFill/>
                </a:uFill>
                <a:hlinkClick r:id="" action="ppaction://noaction"/>
              </a:rPr>
              <a:t>customizable icons</a:t>
            </a:r>
            <a:r>
              <a:rPr lang="en" sz="1150"/>
              <a:t> of the following themes: general, business, avatar, creative process, education, help &amp; support, medical, nature, performing arts, SEO &amp; marketing, and teamwork.</a:t>
            </a:r>
            <a:endParaRPr sz="1150"/>
          </a:p>
          <a:p>
            <a:pPr marL="0" lvl="0" indent="0" algn="l" rtl="0">
              <a:spcBef>
                <a:spcPts val="1200"/>
              </a:spcBef>
              <a:spcAft>
                <a:spcPts val="1200"/>
              </a:spcAft>
              <a:buNone/>
            </a:pPr>
            <a:r>
              <a:rPr lang="en" sz="1150" b="1"/>
              <a:t>You can delete this slide when you’re done editing the presentation.</a:t>
            </a:r>
            <a:endParaRPr sz="1150" b="1"/>
          </a:p>
        </p:txBody>
      </p:sp>
      <p:sp>
        <p:nvSpPr>
          <p:cNvPr id="749" name="Google Shape;749;p36"/>
          <p:cNvSpPr/>
          <p:nvPr/>
        </p:nvSpPr>
        <p:spPr>
          <a:xfrm>
            <a:off x="6610992" y="111173"/>
            <a:ext cx="947642" cy="914426"/>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0" name="Google Shape;750;p36"/>
          <p:cNvGrpSpPr/>
          <p:nvPr/>
        </p:nvGrpSpPr>
        <p:grpSpPr>
          <a:xfrm>
            <a:off x="6696664" y="184513"/>
            <a:ext cx="775916" cy="767964"/>
            <a:chOff x="1368075" y="1017775"/>
            <a:chExt cx="487875" cy="487875"/>
          </a:xfrm>
        </p:grpSpPr>
        <p:sp>
          <p:nvSpPr>
            <p:cNvPr id="751" name="Google Shape;751;p36"/>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36"/>
          <p:cNvGrpSpPr/>
          <p:nvPr/>
        </p:nvGrpSpPr>
        <p:grpSpPr>
          <a:xfrm rot="6118663">
            <a:off x="7858497" y="539307"/>
            <a:ext cx="1774006" cy="2286068"/>
            <a:chOff x="6657355" y="221675"/>
            <a:chExt cx="2059068" cy="2644025"/>
          </a:xfrm>
        </p:grpSpPr>
        <p:sp>
          <p:nvSpPr>
            <p:cNvPr id="794" name="Google Shape;794;p36"/>
            <p:cNvSpPr/>
            <p:nvPr/>
          </p:nvSpPr>
          <p:spPr>
            <a:xfrm>
              <a:off x="6657355" y="221675"/>
              <a:ext cx="2059068" cy="2644025"/>
            </a:xfrm>
            <a:custGeom>
              <a:avLst/>
              <a:gdLst/>
              <a:ahLst/>
              <a:cxnLst/>
              <a:rect l="l" t="t" r="r" b="b"/>
              <a:pathLst>
                <a:path w="36105" h="46362" extrusionOk="0">
                  <a:moveTo>
                    <a:pt x="25664" y="1"/>
                  </a:moveTo>
                  <a:cubicBezTo>
                    <a:pt x="24812" y="1"/>
                    <a:pt x="23976" y="404"/>
                    <a:pt x="23457" y="1155"/>
                  </a:cubicBezTo>
                  <a:lnTo>
                    <a:pt x="23195" y="1535"/>
                  </a:lnTo>
                  <a:cubicBezTo>
                    <a:pt x="22784" y="2119"/>
                    <a:pt x="22627" y="2828"/>
                    <a:pt x="22752" y="3529"/>
                  </a:cubicBezTo>
                  <a:cubicBezTo>
                    <a:pt x="22339" y="3311"/>
                    <a:pt x="21885" y="3198"/>
                    <a:pt x="21423" y="3198"/>
                  </a:cubicBezTo>
                  <a:cubicBezTo>
                    <a:pt x="21254" y="3198"/>
                    <a:pt x="21084" y="3213"/>
                    <a:pt x="20915" y="3243"/>
                  </a:cubicBezTo>
                  <a:cubicBezTo>
                    <a:pt x="20159" y="3381"/>
                    <a:pt x="19504" y="3800"/>
                    <a:pt x="19074" y="4423"/>
                  </a:cubicBezTo>
                  <a:lnTo>
                    <a:pt x="18717" y="4940"/>
                  </a:lnTo>
                  <a:cubicBezTo>
                    <a:pt x="18274" y="5567"/>
                    <a:pt x="18106" y="6327"/>
                    <a:pt x="18239" y="7083"/>
                  </a:cubicBezTo>
                  <a:cubicBezTo>
                    <a:pt x="18305" y="7455"/>
                    <a:pt x="18443" y="7804"/>
                    <a:pt x="18638" y="8113"/>
                  </a:cubicBezTo>
                  <a:lnTo>
                    <a:pt x="17404" y="9884"/>
                  </a:lnTo>
                  <a:cubicBezTo>
                    <a:pt x="17330" y="9967"/>
                    <a:pt x="17263" y="10045"/>
                    <a:pt x="17213" y="10124"/>
                  </a:cubicBezTo>
                  <a:lnTo>
                    <a:pt x="16428" y="11244"/>
                  </a:lnTo>
                  <a:cubicBezTo>
                    <a:pt x="16370" y="11330"/>
                    <a:pt x="16315" y="11420"/>
                    <a:pt x="16272" y="11514"/>
                  </a:cubicBezTo>
                  <a:lnTo>
                    <a:pt x="7605" y="23954"/>
                  </a:lnTo>
                  <a:cubicBezTo>
                    <a:pt x="6246" y="25909"/>
                    <a:pt x="6328" y="28484"/>
                    <a:pt x="7636" y="30345"/>
                  </a:cubicBezTo>
                  <a:lnTo>
                    <a:pt x="7511" y="30611"/>
                  </a:lnTo>
                  <a:cubicBezTo>
                    <a:pt x="7151" y="31359"/>
                    <a:pt x="7131" y="32189"/>
                    <a:pt x="7405" y="32911"/>
                  </a:cubicBezTo>
                  <a:lnTo>
                    <a:pt x="451" y="42902"/>
                  </a:lnTo>
                  <a:cubicBezTo>
                    <a:pt x="130" y="43368"/>
                    <a:pt x="0" y="43956"/>
                    <a:pt x="102" y="44512"/>
                  </a:cubicBezTo>
                  <a:cubicBezTo>
                    <a:pt x="204" y="45076"/>
                    <a:pt x="522" y="45566"/>
                    <a:pt x="992" y="45895"/>
                  </a:cubicBezTo>
                  <a:cubicBezTo>
                    <a:pt x="1434" y="46200"/>
                    <a:pt x="1951" y="46361"/>
                    <a:pt x="2484" y="46361"/>
                  </a:cubicBezTo>
                  <a:cubicBezTo>
                    <a:pt x="2638" y="46361"/>
                    <a:pt x="2790" y="46350"/>
                    <a:pt x="2943" y="46322"/>
                  </a:cubicBezTo>
                  <a:cubicBezTo>
                    <a:pt x="3636" y="46197"/>
                    <a:pt x="4240" y="45813"/>
                    <a:pt x="4636" y="45240"/>
                  </a:cubicBezTo>
                  <a:lnTo>
                    <a:pt x="11323" y="35638"/>
                  </a:lnTo>
                  <a:cubicBezTo>
                    <a:pt x="11336" y="35638"/>
                    <a:pt x="11349" y="35638"/>
                    <a:pt x="11362" y="35638"/>
                  </a:cubicBezTo>
                  <a:cubicBezTo>
                    <a:pt x="12133" y="35638"/>
                    <a:pt x="12908" y="35307"/>
                    <a:pt x="13451" y="34741"/>
                  </a:cubicBezTo>
                  <a:lnTo>
                    <a:pt x="13651" y="34533"/>
                  </a:lnTo>
                  <a:cubicBezTo>
                    <a:pt x="14113" y="34659"/>
                    <a:pt x="14596" y="34722"/>
                    <a:pt x="15081" y="34722"/>
                  </a:cubicBezTo>
                  <a:cubicBezTo>
                    <a:pt x="15411" y="34722"/>
                    <a:pt x="15742" y="34693"/>
                    <a:pt x="16068" y="34634"/>
                  </a:cubicBezTo>
                  <a:cubicBezTo>
                    <a:pt x="17530" y="34372"/>
                    <a:pt x="18803" y="33557"/>
                    <a:pt x="19649" y="32339"/>
                  </a:cubicBezTo>
                  <a:lnTo>
                    <a:pt x="20088" y="31712"/>
                  </a:lnTo>
                  <a:cubicBezTo>
                    <a:pt x="20092" y="31708"/>
                    <a:pt x="20096" y="31700"/>
                    <a:pt x="20099" y="31696"/>
                  </a:cubicBezTo>
                  <a:lnTo>
                    <a:pt x="21471" y="29725"/>
                  </a:lnTo>
                  <a:cubicBezTo>
                    <a:pt x="21491" y="29701"/>
                    <a:pt x="21506" y="29674"/>
                    <a:pt x="21522" y="29651"/>
                  </a:cubicBezTo>
                  <a:cubicBezTo>
                    <a:pt x="21526" y="29647"/>
                    <a:pt x="21526" y="29647"/>
                    <a:pt x="21526" y="29643"/>
                  </a:cubicBezTo>
                  <a:lnTo>
                    <a:pt x="28336" y="19867"/>
                  </a:lnTo>
                  <a:cubicBezTo>
                    <a:pt x="28398" y="19801"/>
                    <a:pt x="28453" y="19730"/>
                    <a:pt x="28508" y="19652"/>
                  </a:cubicBezTo>
                  <a:lnTo>
                    <a:pt x="29284" y="18535"/>
                  </a:lnTo>
                  <a:cubicBezTo>
                    <a:pt x="29338" y="18461"/>
                    <a:pt x="29385" y="18383"/>
                    <a:pt x="29428" y="18300"/>
                  </a:cubicBezTo>
                  <a:lnTo>
                    <a:pt x="30683" y="16498"/>
                  </a:lnTo>
                  <a:cubicBezTo>
                    <a:pt x="30876" y="16541"/>
                    <a:pt x="31077" y="16561"/>
                    <a:pt x="31278" y="16561"/>
                  </a:cubicBezTo>
                  <a:cubicBezTo>
                    <a:pt x="31448" y="16561"/>
                    <a:pt x="31618" y="16546"/>
                    <a:pt x="31783" y="16518"/>
                  </a:cubicBezTo>
                  <a:cubicBezTo>
                    <a:pt x="32540" y="16384"/>
                    <a:pt x="33193" y="15961"/>
                    <a:pt x="33625" y="15338"/>
                  </a:cubicBezTo>
                  <a:lnTo>
                    <a:pt x="33993" y="14809"/>
                  </a:lnTo>
                  <a:cubicBezTo>
                    <a:pt x="34428" y="14182"/>
                    <a:pt x="34589" y="13426"/>
                    <a:pt x="34455" y="12674"/>
                  </a:cubicBezTo>
                  <a:cubicBezTo>
                    <a:pt x="34342" y="12039"/>
                    <a:pt x="34025" y="11475"/>
                    <a:pt x="33551" y="11052"/>
                  </a:cubicBezTo>
                  <a:cubicBezTo>
                    <a:pt x="34251" y="10927"/>
                    <a:pt x="34859" y="10535"/>
                    <a:pt x="35274" y="9943"/>
                  </a:cubicBezTo>
                  <a:lnTo>
                    <a:pt x="35537" y="9563"/>
                  </a:lnTo>
                  <a:cubicBezTo>
                    <a:pt x="35949" y="8976"/>
                    <a:pt x="36105" y="8258"/>
                    <a:pt x="35980" y="7553"/>
                  </a:cubicBezTo>
                  <a:cubicBezTo>
                    <a:pt x="35850" y="6848"/>
                    <a:pt x="35459" y="6236"/>
                    <a:pt x="34871" y="5826"/>
                  </a:cubicBezTo>
                  <a:lnTo>
                    <a:pt x="27188" y="477"/>
                  </a:lnTo>
                  <a:cubicBezTo>
                    <a:pt x="26722" y="155"/>
                    <a:pt x="26190" y="1"/>
                    <a:pt x="2566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5" name="Google Shape;795;p36"/>
            <p:cNvGrpSpPr/>
            <p:nvPr/>
          </p:nvGrpSpPr>
          <p:grpSpPr>
            <a:xfrm>
              <a:off x="6773261" y="340218"/>
              <a:ext cx="1827180" cy="2431077"/>
              <a:chOff x="591475" y="580850"/>
              <a:chExt cx="879975" cy="1170250"/>
            </a:xfrm>
          </p:grpSpPr>
          <p:sp>
            <p:nvSpPr>
              <p:cNvPr id="796" name="Google Shape;796;p36"/>
              <p:cNvSpPr/>
              <p:nvPr/>
            </p:nvSpPr>
            <p:spPr>
              <a:xfrm>
                <a:off x="760150" y="738900"/>
                <a:ext cx="601875" cy="687800"/>
              </a:xfrm>
              <a:custGeom>
                <a:avLst/>
                <a:gdLst/>
                <a:ahLst/>
                <a:cxnLst/>
                <a:rect l="l" t="t" r="r" b="b"/>
                <a:pathLst>
                  <a:path w="24075" h="27512" extrusionOk="0">
                    <a:moveTo>
                      <a:pt x="14652" y="1"/>
                    </a:moveTo>
                    <a:lnTo>
                      <a:pt x="1186" y="19302"/>
                    </a:lnTo>
                    <a:cubicBezTo>
                      <a:pt x="1" y="21034"/>
                      <a:pt x="396" y="23375"/>
                      <a:pt x="2129" y="24591"/>
                    </a:cubicBezTo>
                    <a:lnTo>
                      <a:pt x="5350" y="26840"/>
                    </a:lnTo>
                    <a:cubicBezTo>
                      <a:pt x="6014" y="27294"/>
                      <a:pt x="6767" y="27512"/>
                      <a:pt x="7512" y="27512"/>
                    </a:cubicBezTo>
                    <a:cubicBezTo>
                      <a:pt x="8711" y="27512"/>
                      <a:pt x="9889" y="26948"/>
                      <a:pt x="10639" y="25898"/>
                    </a:cubicBezTo>
                    <a:lnTo>
                      <a:pt x="24074" y="6566"/>
                    </a:lnTo>
                    <a:lnTo>
                      <a:pt x="1465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1056525" y="738150"/>
                <a:ext cx="305500" cy="264450"/>
              </a:xfrm>
              <a:custGeom>
                <a:avLst/>
                <a:gdLst/>
                <a:ahLst/>
                <a:cxnLst/>
                <a:rect l="l" t="t" r="r" b="b"/>
                <a:pathLst>
                  <a:path w="12220" h="10578" extrusionOk="0">
                    <a:moveTo>
                      <a:pt x="2797" y="0"/>
                    </a:moveTo>
                    <a:lnTo>
                      <a:pt x="0" y="4012"/>
                    </a:lnTo>
                    <a:lnTo>
                      <a:pt x="9453" y="10578"/>
                    </a:lnTo>
                    <a:lnTo>
                      <a:pt x="12219" y="6596"/>
                    </a:lnTo>
                    <a:lnTo>
                      <a:pt x="279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6"/>
              <p:cNvSpPr/>
              <p:nvPr/>
            </p:nvSpPr>
            <p:spPr>
              <a:xfrm>
                <a:off x="1091475" y="671675"/>
                <a:ext cx="338175" cy="251500"/>
              </a:xfrm>
              <a:custGeom>
                <a:avLst/>
                <a:gdLst/>
                <a:ahLst/>
                <a:cxnLst/>
                <a:rect l="l" t="t" r="r" b="b"/>
                <a:pathLst>
                  <a:path w="13527" h="10060" extrusionOk="0">
                    <a:moveTo>
                      <a:pt x="1289" y="1"/>
                    </a:moveTo>
                    <a:cubicBezTo>
                      <a:pt x="1036" y="1"/>
                      <a:pt x="790" y="122"/>
                      <a:pt x="639" y="349"/>
                    </a:cubicBezTo>
                    <a:lnTo>
                      <a:pt x="244" y="927"/>
                    </a:lnTo>
                    <a:cubicBezTo>
                      <a:pt x="0" y="1291"/>
                      <a:pt x="92" y="1778"/>
                      <a:pt x="426" y="2021"/>
                    </a:cubicBezTo>
                    <a:lnTo>
                      <a:pt x="11764" y="9924"/>
                    </a:lnTo>
                    <a:cubicBezTo>
                      <a:pt x="11901" y="10015"/>
                      <a:pt x="12055" y="10060"/>
                      <a:pt x="12208" y="10060"/>
                    </a:cubicBezTo>
                    <a:cubicBezTo>
                      <a:pt x="12460" y="10060"/>
                      <a:pt x="12706" y="9938"/>
                      <a:pt x="12858" y="9711"/>
                    </a:cubicBezTo>
                    <a:lnTo>
                      <a:pt x="13283" y="9134"/>
                    </a:lnTo>
                    <a:cubicBezTo>
                      <a:pt x="13526" y="8799"/>
                      <a:pt x="13435" y="8282"/>
                      <a:pt x="13071" y="8039"/>
                    </a:cubicBezTo>
                    <a:lnTo>
                      <a:pt x="1733" y="136"/>
                    </a:lnTo>
                    <a:cubicBezTo>
                      <a:pt x="1596" y="45"/>
                      <a:pt x="1441" y="1"/>
                      <a:pt x="12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a:off x="1216850" y="582800"/>
                <a:ext cx="254600" cy="188925"/>
              </a:xfrm>
              <a:custGeom>
                <a:avLst/>
                <a:gdLst/>
                <a:ahLst/>
                <a:cxnLst/>
                <a:rect l="l" t="t" r="r" b="b"/>
                <a:pathLst>
                  <a:path w="10184" h="7557" extrusionOk="0">
                    <a:moveTo>
                      <a:pt x="989" y="0"/>
                    </a:moveTo>
                    <a:cubicBezTo>
                      <a:pt x="807" y="0"/>
                      <a:pt x="618" y="88"/>
                      <a:pt x="487" y="257"/>
                    </a:cubicBezTo>
                    <a:lnTo>
                      <a:pt x="213" y="713"/>
                    </a:lnTo>
                    <a:cubicBezTo>
                      <a:pt x="1" y="956"/>
                      <a:pt x="92" y="1321"/>
                      <a:pt x="335" y="1533"/>
                    </a:cubicBezTo>
                    <a:lnTo>
                      <a:pt x="8876" y="7460"/>
                    </a:lnTo>
                    <a:cubicBezTo>
                      <a:pt x="8964" y="7527"/>
                      <a:pt x="9069" y="7557"/>
                      <a:pt x="9176" y="7557"/>
                    </a:cubicBezTo>
                    <a:cubicBezTo>
                      <a:pt x="9364" y="7557"/>
                      <a:pt x="9561" y="7463"/>
                      <a:pt x="9697" y="7308"/>
                    </a:cubicBezTo>
                    <a:lnTo>
                      <a:pt x="9970" y="6853"/>
                    </a:lnTo>
                    <a:cubicBezTo>
                      <a:pt x="10183" y="6609"/>
                      <a:pt x="10092" y="6245"/>
                      <a:pt x="9849" y="6032"/>
                    </a:cubicBezTo>
                    <a:lnTo>
                      <a:pt x="1308" y="105"/>
                    </a:lnTo>
                    <a:cubicBezTo>
                      <a:pt x="1214" y="35"/>
                      <a:pt x="1103" y="0"/>
                      <a:pt x="989"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a:off x="1235850" y="666725"/>
                <a:ext cx="136800" cy="135275"/>
              </a:xfrm>
              <a:custGeom>
                <a:avLst/>
                <a:gdLst/>
                <a:ahLst/>
                <a:cxnLst/>
                <a:rect l="l" t="t" r="r" b="b"/>
                <a:pathLst>
                  <a:path w="5472" h="5411" extrusionOk="0">
                    <a:moveTo>
                      <a:pt x="2219" y="0"/>
                    </a:moveTo>
                    <a:lnTo>
                      <a:pt x="1" y="3161"/>
                    </a:lnTo>
                    <a:lnTo>
                      <a:pt x="3253" y="5410"/>
                    </a:lnTo>
                    <a:lnTo>
                      <a:pt x="5472" y="2249"/>
                    </a:lnTo>
                    <a:lnTo>
                      <a:pt x="2219" y="0"/>
                    </a:ln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a:off x="1092225" y="763225"/>
                <a:ext cx="234075" cy="214300"/>
              </a:xfrm>
              <a:custGeom>
                <a:avLst/>
                <a:gdLst/>
                <a:ahLst/>
                <a:cxnLst/>
                <a:rect l="l" t="t" r="r" b="b"/>
                <a:pathLst>
                  <a:path w="9363" h="8572" extrusionOk="0">
                    <a:moveTo>
                      <a:pt x="2797" y="0"/>
                    </a:moveTo>
                    <a:lnTo>
                      <a:pt x="1" y="4013"/>
                    </a:lnTo>
                    <a:lnTo>
                      <a:pt x="6566" y="8572"/>
                    </a:lnTo>
                    <a:lnTo>
                      <a:pt x="9363" y="4590"/>
                    </a:lnTo>
                    <a:lnTo>
                      <a:pt x="2797"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1034475" y="838450"/>
                <a:ext cx="258400" cy="196075"/>
              </a:xfrm>
              <a:custGeom>
                <a:avLst/>
                <a:gdLst/>
                <a:ahLst/>
                <a:cxnLst/>
                <a:rect l="l" t="t" r="r" b="b"/>
                <a:pathLst>
                  <a:path w="10336" h="7843" extrusionOk="0">
                    <a:moveTo>
                      <a:pt x="852" y="0"/>
                    </a:moveTo>
                    <a:lnTo>
                      <a:pt x="1" y="1247"/>
                    </a:lnTo>
                    <a:lnTo>
                      <a:pt x="9484" y="7843"/>
                    </a:lnTo>
                    <a:lnTo>
                      <a:pt x="10335" y="6596"/>
                    </a:lnTo>
                    <a:lnTo>
                      <a:pt x="852"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6"/>
              <p:cNvSpPr/>
              <p:nvPr/>
            </p:nvSpPr>
            <p:spPr>
              <a:xfrm>
                <a:off x="787525" y="1353650"/>
                <a:ext cx="106400" cy="98300"/>
              </a:xfrm>
              <a:custGeom>
                <a:avLst/>
                <a:gdLst/>
                <a:ahLst/>
                <a:cxnLst/>
                <a:rect l="l" t="t" r="r" b="b"/>
                <a:pathLst>
                  <a:path w="4256" h="3932" extrusionOk="0">
                    <a:moveTo>
                      <a:pt x="1034" y="1"/>
                    </a:moveTo>
                    <a:lnTo>
                      <a:pt x="182" y="1764"/>
                    </a:lnTo>
                    <a:cubicBezTo>
                      <a:pt x="0" y="2159"/>
                      <a:pt x="122" y="2615"/>
                      <a:pt x="456" y="2858"/>
                    </a:cubicBezTo>
                    <a:lnTo>
                      <a:pt x="1793" y="3770"/>
                    </a:lnTo>
                    <a:cubicBezTo>
                      <a:pt x="1942" y="3878"/>
                      <a:pt x="2115" y="3932"/>
                      <a:pt x="2287" y="3932"/>
                    </a:cubicBezTo>
                    <a:cubicBezTo>
                      <a:pt x="2503" y="3932"/>
                      <a:pt x="2719" y="3847"/>
                      <a:pt x="2888" y="3679"/>
                    </a:cubicBezTo>
                    <a:lnTo>
                      <a:pt x="4255" y="2250"/>
                    </a:lnTo>
                    <a:lnTo>
                      <a:pt x="103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6"/>
              <p:cNvSpPr/>
              <p:nvPr/>
            </p:nvSpPr>
            <p:spPr>
              <a:xfrm>
                <a:off x="591475" y="1432675"/>
                <a:ext cx="229500" cy="316725"/>
              </a:xfrm>
              <a:custGeom>
                <a:avLst/>
                <a:gdLst/>
                <a:ahLst/>
                <a:cxnLst/>
                <a:rect l="l" t="t" r="r" b="b"/>
                <a:pathLst>
                  <a:path w="9180" h="12669" extrusionOk="0">
                    <a:moveTo>
                      <a:pt x="8754" y="1"/>
                    </a:moveTo>
                    <a:lnTo>
                      <a:pt x="0" y="12585"/>
                    </a:lnTo>
                    <a:cubicBezTo>
                      <a:pt x="92" y="12642"/>
                      <a:pt x="192" y="12669"/>
                      <a:pt x="292" y="12669"/>
                    </a:cubicBezTo>
                    <a:cubicBezTo>
                      <a:pt x="455" y="12669"/>
                      <a:pt x="616" y="12595"/>
                      <a:pt x="729" y="12463"/>
                    </a:cubicBezTo>
                    <a:lnTo>
                      <a:pt x="9180" y="305"/>
                    </a:lnTo>
                    <a:lnTo>
                      <a:pt x="875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6"/>
              <p:cNvSpPr/>
              <p:nvPr/>
            </p:nvSpPr>
            <p:spPr>
              <a:xfrm>
                <a:off x="863500" y="1301225"/>
                <a:ext cx="41825" cy="41050"/>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6"/>
              <p:cNvSpPr/>
              <p:nvPr/>
            </p:nvSpPr>
            <p:spPr>
              <a:xfrm>
                <a:off x="873375" y="1159125"/>
                <a:ext cx="41825" cy="41825"/>
              </a:xfrm>
              <a:custGeom>
                <a:avLst/>
                <a:gdLst/>
                <a:ahLst/>
                <a:cxnLst/>
                <a:rect l="l" t="t" r="r" b="b"/>
                <a:pathLst>
                  <a:path w="1673" h="1673" extrusionOk="0">
                    <a:moveTo>
                      <a:pt x="821" y="0"/>
                    </a:moveTo>
                    <a:cubicBezTo>
                      <a:pt x="366" y="0"/>
                      <a:pt x="1" y="396"/>
                      <a:pt x="1" y="851"/>
                    </a:cubicBezTo>
                    <a:cubicBezTo>
                      <a:pt x="1" y="1307"/>
                      <a:pt x="366" y="1672"/>
                      <a:pt x="821" y="1672"/>
                    </a:cubicBezTo>
                    <a:cubicBezTo>
                      <a:pt x="1277" y="1672"/>
                      <a:pt x="1673" y="1307"/>
                      <a:pt x="1673" y="851"/>
                    </a:cubicBezTo>
                    <a:cubicBezTo>
                      <a:pt x="1673" y="396"/>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6"/>
              <p:cNvSpPr/>
              <p:nvPr/>
            </p:nvSpPr>
            <p:spPr>
              <a:xfrm>
                <a:off x="969900" y="1180400"/>
                <a:ext cx="21300" cy="20550"/>
              </a:xfrm>
              <a:custGeom>
                <a:avLst/>
                <a:gdLst/>
                <a:ahLst/>
                <a:cxnLst/>
                <a:rect l="l" t="t" r="r" b="b"/>
                <a:pathLst>
                  <a:path w="852" h="822" extrusionOk="0">
                    <a:moveTo>
                      <a:pt x="426" y="0"/>
                    </a:moveTo>
                    <a:cubicBezTo>
                      <a:pt x="182" y="0"/>
                      <a:pt x="0" y="183"/>
                      <a:pt x="0" y="426"/>
                    </a:cubicBezTo>
                    <a:cubicBezTo>
                      <a:pt x="0" y="639"/>
                      <a:pt x="182" y="821"/>
                      <a:pt x="426" y="821"/>
                    </a:cubicBezTo>
                    <a:cubicBezTo>
                      <a:pt x="669" y="821"/>
                      <a:pt x="851" y="639"/>
                      <a:pt x="851" y="426"/>
                    </a:cubicBezTo>
                    <a:cubicBezTo>
                      <a:pt x="851" y="183"/>
                      <a:pt x="669" y="0"/>
                      <a:pt x="426"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6"/>
              <p:cNvSpPr/>
              <p:nvPr/>
            </p:nvSpPr>
            <p:spPr>
              <a:xfrm>
                <a:off x="980525" y="1042850"/>
                <a:ext cx="20550" cy="20550"/>
              </a:xfrm>
              <a:custGeom>
                <a:avLst/>
                <a:gdLst/>
                <a:ahLst/>
                <a:cxnLst/>
                <a:rect l="l" t="t" r="r" b="b"/>
                <a:pathLst>
                  <a:path w="822" h="822" extrusionOk="0">
                    <a:moveTo>
                      <a:pt x="426" y="1"/>
                    </a:moveTo>
                    <a:cubicBezTo>
                      <a:pt x="183" y="1"/>
                      <a:pt x="1" y="183"/>
                      <a:pt x="1" y="396"/>
                    </a:cubicBezTo>
                    <a:cubicBezTo>
                      <a:pt x="1" y="639"/>
                      <a:pt x="183" y="822"/>
                      <a:pt x="426" y="822"/>
                    </a:cubicBezTo>
                    <a:cubicBezTo>
                      <a:pt x="639" y="822"/>
                      <a:pt x="821" y="639"/>
                      <a:pt x="821" y="396"/>
                    </a:cubicBezTo>
                    <a:cubicBezTo>
                      <a:pt x="821" y="183"/>
                      <a:pt x="639"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6"/>
              <p:cNvSpPr/>
              <p:nvPr/>
            </p:nvSpPr>
            <p:spPr>
              <a:xfrm>
                <a:off x="831600" y="1234350"/>
                <a:ext cx="20525" cy="21300"/>
              </a:xfrm>
              <a:custGeom>
                <a:avLst/>
                <a:gdLst/>
                <a:ahLst/>
                <a:cxnLst/>
                <a:rect l="l" t="t" r="r" b="b"/>
                <a:pathLst>
                  <a:path w="821" h="852" extrusionOk="0">
                    <a:moveTo>
                      <a:pt x="426" y="1"/>
                    </a:moveTo>
                    <a:cubicBezTo>
                      <a:pt x="182" y="1"/>
                      <a:pt x="0" y="183"/>
                      <a:pt x="0" y="426"/>
                    </a:cubicBezTo>
                    <a:cubicBezTo>
                      <a:pt x="0" y="669"/>
                      <a:pt x="182" y="852"/>
                      <a:pt x="426" y="852"/>
                    </a:cubicBezTo>
                    <a:cubicBezTo>
                      <a:pt x="638" y="852"/>
                      <a:pt x="821" y="669"/>
                      <a:pt x="821" y="426"/>
                    </a:cubicBezTo>
                    <a:cubicBezTo>
                      <a:pt x="821" y="183"/>
                      <a:pt x="638"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6"/>
              <p:cNvSpPr/>
              <p:nvPr/>
            </p:nvSpPr>
            <p:spPr>
              <a:xfrm>
                <a:off x="1037525" y="1052750"/>
                <a:ext cx="41825" cy="41800"/>
              </a:xfrm>
              <a:custGeom>
                <a:avLst/>
                <a:gdLst/>
                <a:ahLst/>
                <a:cxnLst/>
                <a:rect l="l" t="t" r="r" b="b"/>
                <a:pathLst>
                  <a:path w="1673" h="1672" extrusionOk="0">
                    <a:moveTo>
                      <a:pt x="821" y="0"/>
                    </a:moveTo>
                    <a:cubicBezTo>
                      <a:pt x="365" y="0"/>
                      <a:pt x="0" y="395"/>
                      <a:pt x="0" y="851"/>
                    </a:cubicBezTo>
                    <a:cubicBezTo>
                      <a:pt x="0" y="1277"/>
                      <a:pt x="365" y="1672"/>
                      <a:pt x="821" y="1672"/>
                    </a:cubicBezTo>
                    <a:cubicBezTo>
                      <a:pt x="1277" y="1672"/>
                      <a:pt x="1672" y="1307"/>
                      <a:pt x="1672" y="851"/>
                    </a:cubicBezTo>
                    <a:cubicBezTo>
                      <a:pt x="1672" y="39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6"/>
              <p:cNvSpPr/>
              <p:nvPr/>
            </p:nvSpPr>
            <p:spPr>
              <a:xfrm>
                <a:off x="1028400" y="948625"/>
                <a:ext cx="41050" cy="41825"/>
              </a:xfrm>
              <a:custGeom>
                <a:avLst/>
                <a:gdLst/>
                <a:ahLst/>
                <a:cxnLst/>
                <a:rect l="l" t="t" r="r" b="b"/>
                <a:pathLst>
                  <a:path w="1642" h="1673" extrusionOk="0">
                    <a:moveTo>
                      <a:pt x="821" y="1"/>
                    </a:moveTo>
                    <a:cubicBezTo>
                      <a:pt x="365" y="1"/>
                      <a:pt x="1" y="366"/>
                      <a:pt x="1" y="821"/>
                    </a:cubicBezTo>
                    <a:cubicBezTo>
                      <a:pt x="1" y="1277"/>
                      <a:pt x="365" y="1673"/>
                      <a:pt x="821" y="1673"/>
                    </a:cubicBezTo>
                    <a:cubicBezTo>
                      <a:pt x="1277" y="1673"/>
                      <a:pt x="1642" y="1277"/>
                      <a:pt x="1642" y="821"/>
                    </a:cubicBezTo>
                    <a:cubicBezTo>
                      <a:pt x="1642" y="366"/>
                      <a:pt x="1277" y="1"/>
                      <a:pt x="82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6"/>
              <p:cNvSpPr/>
              <p:nvPr/>
            </p:nvSpPr>
            <p:spPr>
              <a:xfrm>
                <a:off x="760150" y="738900"/>
                <a:ext cx="601875" cy="700650"/>
              </a:xfrm>
              <a:custGeom>
                <a:avLst/>
                <a:gdLst/>
                <a:ahLst/>
                <a:cxnLst/>
                <a:rect l="l" t="t" r="r" b="b"/>
                <a:pathLst>
                  <a:path w="24075" h="28026" fill="none" extrusionOk="0">
                    <a:moveTo>
                      <a:pt x="14652" y="1"/>
                    </a:moveTo>
                    <a:lnTo>
                      <a:pt x="24074" y="6566"/>
                    </a:lnTo>
                    <a:lnTo>
                      <a:pt x="10639" y="25898"/>
                    </a:lnTo>
                    <a:cubicBezTo>
                      <a:pt x="9424" y="27600"/>
                      <a:pt x="7083" y="28025"/>
                      <a:pt x="5350" y="26840"/>
                    </a:cubicBezTo>
                    <a:lnTo>
                      <a:pt x="2129" y="24591"/>
                    </a:lnTo>
                    <a:cubicBezTo>
                      <a:pt x="396" y="23375"/>
                      <a:pt x="1" y="21034"/>
                      <a:pt x="1186" y="1930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6"/>
              <p:cNvSpPr/>
              <p:nvPr/>
            </p:nvSpPr>
            <p:spPr>
              <a:xfrm>
                <a:off x="1091475" y="669000"/>
                <a:ext cx="338175" cy="256850"/>
              </a:xfrm>
              <a:custGeom>
                <a:avLst/>
                <a:gdLst/>
                <a:ahLst/>
                <a:cxnLst/>
                <a:rect l="l" t="t" r="r" b="b"/>
                <a:pathLst>
                  <a:path w="13527" h="10274" fill="none" extrusionOk="0">
                    <a:moveTo>
                      <a:pt x="1733" y="243"/>
                    </a:moveTo>
                    <a:lnTo>
                      <a:pt x="13071" y="8146"/>
                    </a:lnTo>
                    <a:cubicBezTo>
                      <a:pt x="13435" y="8389"/>
                      <a:pt x="13526" y="8906"/>
                      <a:pt x="13283" y="9241"/>
                    </a:cubicBezTo>
                    <a:lnTo>
                      <a:pt x="12858" y="9818"/>
                    </a:lnTo>
                    <a:cubicBezTo>
                      <a:pt x="12615" y="10183"/>
                      <a:pt x="12128" y="10274"/>
                      <a:pt x="11764" y="10031"/>
                    </a:cubicBezTo>
                    <a:lnTo>
                      <a:pt x="426" y="2128"/>
                    </a:lnTo>
                    <a:cubicBezTo>
                      <a:pt x="92" y="1885"/>
                      <a:pt x="0" y="1398"/>
                      <a:pt x="244" y="1034"/>
                    </a:cubicBezTo>
                    <a:lnTo>
                      <a:pt x="639" y="456"/>
                    </a:lnTo>
                    <a:cubicBezTo>
                      <a:pt x="882" y="91"/>
                      <a:pt x="1368" y="0"/>
                      <a:pt x="1733" y="24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6"/>
              <p:cNvSpPr/>
              <p:nvPr/>
            </p:nvSpPr>
            <p:spPr>
              <a:xfrm>
                <a:off x="1216850" y="580850"/>
                <a:ext cx="254600" cy="193025"/>
              </a:xfrm>
              <a:custGeom>
                <a:avLst/>
                <a:gdLst/>
                <a:ahLst/>
                <a:cxnLst/>
                <a:rect l="l" t="t" r="r" b="b"/>
                <a:pathLst>
                  <a:path w="10184" h="7721" fill="none" extrusionOk="0">
                    <a:moveTo>
                      <a:pt x="1308" y="183"/>
                    </a:moveTo>
                    <a:lnTo>
                      <a:pt x="9849" y="6110"/>
                    </a:lnTo>
                    <a:cubicBezTo>
                      <a:pt x="10092" y="6323"/>
                      <a:pt x="10183" y="6687"/>
                      <a:pt x="9970" y="6931"/>
                    </a:cubicBezTo>
                    <a:lnTo>
                      <a:pt x="9697" y="7386"/>
                    </a:lnTo>
                    <a:cubicBezTo>
                      <a:pt x="9484" y="7630"/>
                      <a:pt x="9119" y="7721"/>
                      <a:pt x="8876" y="7538"/>
                    </a:cubicBezTo>
                    <a:lnTo>
                      <a:pt x="335" y="1611"/>
                    </a:lnTo>
                    <a:cubicBezTo>
                      <a:pt x="92" y="1399"/>
                      <a:pt x="1" y="1034"/>
                      <a:pt x="213" y="791"/>
                    </a:cubicBezTo>
                    <a:lnTo>
                      <a:pt x="487" y="335"/>
                    </a:lnTo>
                    <a:cubicBezTo>
                      <a:pt x="700" y="61"/>
                      <a:pt x="1065" y="0"/>
                      <a:pt x="1308" y="18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6"/>
              <p:cNvSpPr/>
              <p:nvPr/>
            </p:nvSpPr>
            <p:spPr>
              <a:xfrm>
                <a:off x="1235850" y="666725"/>
                <a:ext cx="136800" cy="135275"/>
              </a:xfrm>
              <a:custGeom>
                <a:avLst/>
                <a:gdLst/>
                <a:ahLst/>
                <a:cxnLst/>
                <a:rect l="l" t="t" r="r" b="b"/>
                <a:pathLst>
                  <a:path w="5472" h="5411" fill="none" extrusionOk="0">
                    <a:moveTo>
                      <a:pt x="3253" y="5410"/>
                    </a:moveTo>
                    <a:lnTo>
                      <a:pt x="1" y="3161"/>
                    </a:lnTo>
                    <a:lnTo>
                      <a:pt x="2219" y="0"/>
                    </a:lnTo>
                    <a:lnTo>
                      <a:pt x="5472" y="224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6"/>
              <p:cNvSpPr/>
              <p:nvPr/>
            </p:nvSpPr>
            <p:spPr>
              <a:xfrm>
                <a:off x="1092225" y="763225"/>
                <a:ext cx="234075" cy="214300"/>
              </a:xfrm>
              <a:custGeom>
                <a:avLst/>
                <a:gdLst/>
                <a:ahLst/>
                <a:cxnLst/>
                <a:rect l="l" t="t" r="r" b="b"/>
                <a:pathLst>
                  <a:path w="9363" h="8572" fill="none" extrusionOk="0">
                    <a:moveTo>
                      <a:pt x="6566" y="8572"/>
                    </a:moveTo>
                    <a:lnTo>
                      <a:pt x="1" y="4013"/>
                    </a:lnTo>
                    <a:lnTo>
                      <a:pt x="2797" y="0"/>
                    </a:lnTo>
                    <a:lnTo>
                      <a:pt x="9363" y="459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6"/>
              <p:cNvSpPr/>
              <p:nvPr/>
            </p:nvSpPr>
            <p:spPr>
              <a:xfrm>
                <a:off x="1034475" y="838450"/>
                <a:ext cx="258400" cy="196075"/>
              </a:xfrm>
              <a:custGeom>
                <a:avLst/>
                <a:gdLst/>
                <a:ahLst/>
                <a:cxnLst/>
                <a:rect l="l" t="t" r="r" b="b"/>
                <a:pathLst>
                  <a:path w="10336" h="7843" fill="none" extrusionOk="0">
                    <a:moveTo>
                      <a:pt x="9484" y="7843"/>
                    </a:moveTo>
                    <a:lnTo>
                      <a:pt x="1" y="1247"/>
                    </a:lnTo>
                    <a:lnTo>
                      <a:pt x="852" y="0"/>
                    </a:lnTo>
                    <a:lnTo>
                      <a:pt x="10335" y="659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6"/>
              <p:cNvSpPr/>
              <p:nvPr/>
            </p:nvSpPr>
            <p:spPr>
              <a:xfrm>
                <a:off x="964575" y="1317175"/>
                <a:ext cx="73725" cy="50950"/>
              </a:xfrm>
              <a:custGeom>
                <a:avLst/>
                <a:gdLst/>
                <a:ahLst/>
                <a:cxnLst/>
                <a:rect l="l" t="t" r="r" b="b"/>
                <a:pathLst>
                  <a:path w="2949" h="2038" fill="none" extrusionOk="0">
                    <a:moveTo>
                      <a:pt x="2949" y="2037"/>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6"/>
              <p:cNvSpPr/>
              <p:nvPr/>
            </p:nvSpPr>
            <p:spPr>
              <a:xfrm>
                <a:off x="1003325" y="1260950"/>
                <a:ext cx="73725" cy="51700"/>
              </a:xfrm>
              <a:custGeom>
                <a:avLst/>
                <a:gdLst/>
                <a:ahLst/>
                <a:cxnLst/>
                <a:rect l="l" t="t" r="r" b="b"/>
                <a:pathLst>
                  <a:path w="2949" h="2068" fill="none" extrusionOk="0">
                    <a:moveTo>
                      <a:pt x="2949"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6"/>
              <p:cNvSpPr/>
              <p:nvPr/>
            </p:nvSpPr>
            <p:spPr>
              <a:xfrm>
                <a:off x="1042075" y="1205475"/>
                <a:ext cx="73750" cy="50950"/>
              </a:xfrm>
              <a:custGeom>
                <a:avLst/>
                <a:gdLst/>
                <a:ahLst/>
                <a:cxnLst/>
                <a:rect l="l" t="t" r="r" b="b"/>
                <a:pathLst>
                  <a:path w="2950" h="2038" fill="none" extrusionOk="0">
                    <a:moveTo>
                      <a:pt x="2949" y="2037"/>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6"/>
              <p:cNvSpPr/>
              <p:nvPr/>
            </p:nvSpPr>
            <p:spPr>
              <a:xfrm>
                <a:off x="1080825" y="1149250"/>
                <a:ext cx="73750" cy="51700"/>
              </a:xfrm>
              <a:custGeom>
                <a:avLst/>
                <a:gdLst/>
                <a:ahLst/>
                <a:cxnLst/>
                <a:rect l="l" t="t" r="r" b="b"/>
                <a:pathLst>
                  <a:path w="2950" h="2068" fill="none" extrusionOk="0">
                    <a:moveTo>
                      <a:pt x="2949" y="2067"/>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1119600" y="1093775"/>
                <a:ext cx="73725" cy="51700"/>
              </a:xfrm>
              <a:custGeom>
                <a:avLst/>
                <a:gdLst/>
                <a:ahLst/>
                <a:cxnLst/>
                <a:rect l="l" t="t" r="r" b="b"/>
                <a:pathLst>
                  <a:path w="2949" h="2068" fill="none" extrusionOk="0">
                    <a:moveTo>
                      <a:pt x="2948"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6"/>
              <p:cNvSpPr/>
              <p:nvPr/>
            </p:nvSpPr>
            <p:spPr>
              <a:xfrm>
                <a:off x="1158350" y="1038300"/>
                <a:ext cx="73725" cy="50925"/>
              </a:xfrm>
              <a:custGeom>
                <a:avLst/>
                <a:gdLst/>
                <a:ahLst/>
                <a:cxnLst/>
                <a:rect l="l" t="t" r="r" b="b"/>
                <a:pathLst>
                  <a:path w="2949" h="2037" fill="none" extrusionOk="0">
                    <a:moveTo>
                      <a:pt x="2949" y="203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6"/>
              <p:cNvSpPr/>
              <p:nvPr/>
            </p:nvSpPr>
            <p:spPr>
              <a:xfrm>
                <a:off x="787525" y="1353650"/>
                <a:ext cx="106400" cy="100325"/>
              </a:xfrm>
              <a:custGeom>
                <a:avLst/>
                <a:gdLst/>
                <a:ahLst/>
                <a:cxnLst/>
                <a:rect l="l" t="t" r="r" b="b"/>
                <a:pathLst>
                  <a:path w="4256" h="4013" fill="none" extrusionOk="0">
                    <a:moveTo>
                      <a:pt x="1034" y="1"/>
                    </a:moveTo>
                    <a:lnTo>
                      <a:pt x="4255" y="2250"/>
                    </a:lnTo>
                    <a:lnTo>
                      <a:pt x="2888" y="3679"/>
                    </a:lnTo>
                    <a:cubicBezTo>
                      <a:pt x="2584" y="3982"/>
                      <a:pt x="2128" y="4013"/>
                      <a:pt x="1793" y="3770"/>
                    </a:cubicBezTo>
                    <a:lnTo>
                      <a:pt x="456" y="2858"/>
                    </a:lnTo>
                    <a:cubicBezTo>
                      <a:pt x="122" y="2615"/>
                      <a:pt x="0" y="2159"/>
                      <a:pt x="182" y="1764"/>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591475" y="1432675"/>
                <a:ext cx="229500" cy="318425"/>
              </a:xfrm>
              <a:custGeom>
                <a:avLst/>
                <a:gdLst/>
                <a:ahLst/>
                <a:cxnLst/>
                <a:rect l="l" t="t" r="r" b="b"/>
                <a:pathLst>
                  <a:path w="9180" h="12737" fill="none" extrusionOk="0">
                    <a:moveTo>
                      <a:pt x="8754" y="1"/>
                    </a:moveTo>
                    <a:lnTo>
                      <a:pt x="9180" y="305"/>
                    </a:lnTo>
                    <a:lnTo>
                      <a:pt x="729" y="12463"/>
                    </a:lnTo>
                    <a:cubicBezTo>
                      <a:pt x="547" y="12676"/>
                      <a:pt x="243" y="12737"/>
                      <a:pt x="0" y="12585"/>
                    </a:cubicBezTo>
                    <a:lnTo>
                      <a:pt x="0" y="1258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863500" y="1301225"/>
                <a:ext cx="41825" cy="41050"/>
              </a:xfrm>
              <a:custGeom>
                <a:avLst/>
                <a:gdLst/>
                <a:ahLst/>
                <a:cxnLst/>
                <a:rect l="l" t="t" r="r" b="b"/>
                <a:pathLst>
                  <a:path w="1673" h="1642" fill="none" extrusionOk="0">
                    <a:moveTo>
                      <a:pt x="1672" y="821"/>
                    </a:moveTo>
                    <a:cubicBezTo>
                      <a:pt x="1672" y="1277"/>
                      <a:pt x="1277" y="1642"/>
                      <a:pt x="821" y="1642"/>
                    </a:cubicBezTo>
                    <a:cubicBezTo>
                      <a:pt x="365" y="1642"/>
                      <a:pt x="1" y="1277"/>
                      <a:pt x="1" y="821"/>
                    </a:cubicBezTo>
                    <a:cubicBezTo>
                      <a:pt x="1" y="365"/>
                      <a:pt x="365" y="0"/>
                      <a:pt x="821" y="0"/>
                    </a:cubicBezTo>
                    <a:cubicBezTo>
                      <a:pt x="1277" y="0"/>
                      <a:pt x="1672" y="365"/>
                      <a:pt x="167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873375" y="1159125"/>
                <a:ext cx="41825" cy="41825"/>
              </a:xfrm>
              <a:custGeom>
                <a:avLst/>
                <a:gdLst/>
                <a:ahLst/>
                <a:cxnLst/>
                <a:rect l="l" t="t" r="r" b="b"/>
                <a:pathLst>
                  <a:path w="1673" h="1673" fill="none" extrusionOk="0">
                    <a:moveTo>
                      <a:pt x="1673" y="851"/>
                    </a:moveTo>
                    <a:cubicBezTo>
                      <a:pt x="1673" y="1307"/>
                      <a:pt x="1277" y="1672"/>
                      <a:pt x="821" y="1672"/>
                    </a:cubicBezTo>
                    <a:cubicBezTo>
                      <a:pt x="366" y="1672"/>
                      <a:pt x="1" y="1307"/>
                      <a:pt x="1" y="851"/>
                    </a:cubicBezTo>
                    <a:cubicBezTo>
                      <a:pt x="1" y="396"/>
                      <a:pt x="366" y="0"/>
                      <a:pt x="821" y="0"/>
                    </a:cubicBezTo>
                    <a:cubicBezTo>
                      <a:pt x="1277" y="0"/>
                      <a:pt x="1673" y="396"/>
                      <a:pt x="1673"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969900" y="1180400"/>
                <a:ext cx="21300" cy="20550"/>
              </a:xfrm>
              <a:custGeom>
                <a:avLst/>
                <a:gdLst/>
                <a:ahLst/>
                <a:cxnLst/>
                <a:rect l="l" t="t" r="r" b="b"/>
                <a:pathLst>
                  <a:path w="852" h="822" fill="none" extrusionOk="0">
                    <a:moveTo>
                      <a:pt x="851" y="426"/>
                    </a:moveTo>
                    <a:cubicBezTo>
                      <a:pt x="851" y="639"/>
                      <a:pt x="669" y="821"/>
                      <a:pt x="426" y="821"/>
                    </a:cubicBezTo>
                    <a:cubicBezTo>
                      <a:pt x="182" y="821"/>
                      <a:pt x="0" y="639"/>
                      <a:pt x="0" y="426"/>
                    </a:cubicBezTo>
                    <a:cubicBezTo>
                      <a:pt x="0" y="183"/>
                      <a:pt x="182" y="0"/>
                      <a:pt x="426" y="0"/>
                    </a:cubicBezTo>
                    <a:cubicBezTo>
                      <a:pt x="669" y="0"/>
                      <a:pt x="851" y="183"/>
                      <a:pt x="85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980525" y="1042850"/>
                <a:ext cx="20550" cy="20550"/>
              </a:xfrm>
              <a:custGeom>
                <a:avLst/>
                <a:gdLst/>
                <a:ahLst/>
                <a:cxnLst/>
                <a:rect l="l" t="t" r="r" b="b"/>
                <a:pathLst>
                  <a:path w="822" h="822" fill="none" extrusionOk="0">
                    <a:moveTo>
                      <a:pt x="821" y="396"/>
                    </a:moveTo>
                    <a:cubicBezTo>
                      <a:pt x="821" y="639"/>
                      <a:pt x="639" y="822"/>
                      <a:pt x="426" y="822"/>
                    </a:cubicBezTo>
                    <a:cubicBezTo>
                      <a:pt x="183" y="822"/>
                      <a:pt x="1" y="639"/>
                      <a:pt x="1" y="396"/>
                    </a:cubicBezTo>
                    <a:cubicBezTo>
                      <a:pt x="1" y="183"/>
                      <a:pt x="183" y="1"/>
                      <a:pt x="426" y="1"/>
                    </a:cubicBezTo>
                    <a:cubicBezTo>
                      <a:pt x="639" y="1"/>
                      <a:pt x="821" y="183"/>
                      <a:pt x="821" y="39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831600" y="1234350"/>
                <a:ext cx="20525" cy="21300"/>
              </a:xfrm>
              <a:custGeom>
                <a:avLst/>
                <a:gdLst/>
                <a:ahLst/>
                <a:cxnLst/>
                <a:rect l="l" t="t" r="r" b="b"/>
                <a:pathLst>
                  <a:path w="821" h="852" fill="none" extrusionOk="0">
                    <a:moveTo>
                      <a:pt x="821" y="426"/>
                    </a:moveTo>
                    <a:cubicBezTo>
                      <a:pt x="821" y="669"/>
                      <a:pt x="638" y="852"/>
                      <a:pt x="426" y="852"/>
                    </a:cubicBezTo>
                    <a:cubicBezTo>
                      <a:pt x="182" y="852"/>
                      <a:pt x="0" y="669"/>
                      <a:pt x="0" y="426"/>
                    </a:cubicBezTo>
                    <a:cubicBezTo>
                      <a:pt x="0" y="183"/>
                      <a:pt x="182" y="1"/>
                      <a:pt x="426" y="1"/>
                    </a:cubicBezTo>
                    <a:cubicBezTo>
                      <a:pt x="638" y="1"/>
                      <a:pt x="821" y="183"/>
                      <a:pt x="82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1037525" y="1052750"/>
                <a:ext cx="41825" cy="41800"/>
              </a:xfrm>
              <a:custGeom>
                <a:avLst/>
                <a:gdLst/>
                <a:ahLst/>
                <a:cxnLst/>
                <a:rect l="l" t="t" r="r" b="b"/>
                <a:pathLst>
                  <a:path w="1673" h="1672" fill="none" extrusionOk="0">
                    <a:moveTo>
                      <a:pt x="1672" y="851"/>
                    </a:moveTo>
                    <a:cubicBezTo>
                      <a:pt x="1672" y="1307"/>
                      <a:pt x="1277" y="1672"/>
                      <a:pt x="821" y="1672"/>
                    </a:cubicBezTo>
                    <a:cubicBezTo>
                      <a:pt x="365" y="1672"/>
                      <a:pt x="0" y="1277"/>
                      <a:pt x="0" y="851"/>
                    </a:cubicBezTo>
                    <a:cubicBezTo>
                      <a:pt x="0" y="395"/>
                      <a:pt x="365" y="0"/>
                      <a:pt x="821" y="0"/>
                    </a:cubicBezTo>
                    <a:cubicBezTo>
                      <a:pt x="1277" y="0"/>
                      <a:pt x="1672" y="395"/>
                      <a:pt x="1672"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1028400" y="948625"/>
                <a:ext cx="41050" cy="41825"/>
              </a:xfrm>
              <a:custGeom>
                <a:avLst/>
                <a:gdLst/>
                <a:ahLst/>
                <a:cxnLst/>
                <a:rect l="l" t="t" r="r" b="b"/>
                <a:pathLst>
                  <a:path w="1642" h="1673" fill="none" extrusionOk="0">
                    <a:moveTo>
                      <a:pt x="1642" y="821"/>
                    </a:moveTo>
                    <a:cubicBezTo>
                      <a:pt x="1642" y="1277"/>
                      <a:pt x="1277" y="1673"/>
                      <a:pt x="821" y="1673"/>
                    </a:cubicBezTo>
                    <a:cubicBezTo>
                      <a:pt x="365" y="1673"/>
                      <a:pt x="1" y="1277"/>
                      <a:pt x="1" y="821"/>
                    </a:cubicBezTo>
                    <a:cubicBezTo>
                      <a:pt x="1" y="366"/>
                      <a:pt x="365" y="1"/>
                      <a:pt x="821" y="1"/>
                    </a:cubicBezTo>
                    <a:cubicBezTo>
                      <a:pt x="1277" y="1"/>
                      <a:pt x="1642" y="366"/>
                      <a:pt x="164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01"/>
        <p:cNvGrpSpPr/>
        <p:nvPr/>
      </p:nvGrpSpPr>
      <p:grpSpPr>
        <a:xfrm>
          <a:off x="0" y="0"/>
          <a:ext cx="0" cy="0"/>
          <a:chOff x="0" y="0"/>
          <a:chExt cx="0" cy="0"/>
        </a:xfrm>
      </p:grpSpPr>
      <p:sp>
        <p:nvSpPr>
          <p:cNvPr id="2502" name="Google Shape;2502;p55"/>
          <p:cNvSpPr txBox="1">
            <a:spLocks noGrp="1"/>
          </p:cNvSpPr>
          <p:nvPr>
            <p:ph type="title" idx="4"/>
          </p:nvPr>
        </p:nvSpPr>
        <p:spPr>
          <a:xfrm>
            <a:off x="2331350" y="568175"/>
            <a:ext cx="4481400" cy="640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9h 55m 23s</a:t>
            </a:r>
            <a:endParaRPr/>
          </a:p>
        </p:txBody>
      </p:sp>
      <p:sp>
        <p:nvSpPr>
          <p:cNvPr id="2503" name="Google Shape;2503;p55"/>
          <p:cNvSpPr txBox="1">
            <a:spLocks noGrp="1"/>
          </p:cNvSpPr>
          <p:nvPr>
            <p:ph type="subTitle" idx="5"/>
          </p:nvPr>
        </p:nvSpPr>
        <p:spPr>
          <a:xfrm>
            <a:off x="2331506" y="1393021"/>
            <a:ext cx="44811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Is Jupiter's rotation period</a:t>
            </a:r>
            <a:endParaRPr/>
          </a:p>
        </p:txBody>
      </p:sp>
      <p:sp>
        <p:nvSpPr>
          <p:cNvPr id="2504" name="Google Shape;2504;p55"/>
          <p:cNvSpPr txBox="1">
            <a:spLocks noGrp="1"/>
          </p:cNvSpPr>
          <p:nvPr>
            <p:ph type="title"/>
          </p:nvPr>
        </p:nvSpPr>
        <p:spPr>
          <a:xfrm>
            <a:off x="2331350" y="3410178"/>
            <a:ext cx="4481400" cy="640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386,000 km</a:t>
            </a:r>
            <a:endParaRPr/>
          </a:p>
        </p:txBody>
      </p:sp>
      <p:sp>
        <p:nvSpPr>
          <p:cNvPr id="2505" name="Google Shape;2505;p55"/>
          <p:cNvSpPr txBox="1">
            <a:spLocks noGrp="1"/>
          </p:cNvSpPr>
          <p:nvPr>
            <p:ph type="subTitle" idx="1"/>
          </p:nvPr>
        </p:nvSpPr>
        <p:spPr>
          <a:xfrm>
            <a:off x="2331506" y="4235025"/>
            <a:ext cx="44811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Is the distance between Earth and the Moon</a:t>
            </a:r>
            <a:endParaRPr/>
          </a:p>
        </p:txBody>
      </p:sp>
      <p:sp>
        <p:nvSpPr>
          <p:cNvPr id="2506" name="Google Shape;2506;p55"/>
          <p:cNvSpPr txBox="1">
            <a:spLocks noGrp="1"/>
          </p:cNvSpPr>
          <p:nvPr>
            <p:ph type="title" idx="2"/>
          </p:nvPr>
        </p:nvSpPr>
        <p:spPr>
          <a:xfrm>
            <a:off x="2331350" y="2048814"/>
            <a:ext cx="4481400" cy="640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333,000.000</a:t>
            </a:r>
            <a:endParaRPr/>
          </a:p>
        </p:txBody>
      </p:sp>
      <p:sp>
        <p:nvSpPr>
          <p:cNvPr id="2507" name="Google Shape;2507;p55"/>
          <p:cNvSpPr txBox="1">
            <a:spLocks noGrp="1"/>
          </p:cNvSpPr>
          <p:nvPr>
            <p:ph type="subTitle" idx="3"/>
          </p:nvPr>
        </p:nvSpPr>
        <p:spPr>
          <a:xfrm>
            <a:off x="2331506" y="2876536"/>
            <a:ext cx="44811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Earths is the Sun’s mass</a:t>
            </a:r>
            <a:endParaRPr/>
          </a:p>
        </p:txBody>
      </p:sp>
      <p:sp>
        <p:nvSpPr>
          <p:cNvPr id="2508" name="Google Shape;2508;p55"/>
          <p:cNvSpPr/>
          <p:nvPr/>
        </p:nvSpPr>
        <p:spPr>
          <a:xfrm>
            <a:off x="4492489" y="1179725"/>
            <a:ext cx="159000" cy="137100"/>
          </a:xfrm>
          <a:prstGeom prst="triangle">
            <a:avLst>
              <a:gd name="adj" fmla="val 5000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5"/>
          <p:cNvSpPr/>
          <p:nvPr/>
        </p:nvSpPr>
        <p:spPr>
          <a:xfrm>
            <a:off x="4492489" y="2663250"/>
            <a:ext cx="159000" cy="137100"/>
          </a:xfrm>
          <a:prstGeom prst="triangle">
            <a:avLst>
              <a:gd name="adj" fmla="val 5000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55"/>
          <p:cNvSpPr/>
          <p:nvPr/>
        </p:nvSpPr>
        <p:spPr>
          <a:xfrm>
            <a:off x="4492489" y="4021725"/>
            <a:ext cx="159000" cy="137100"/>
          </a:xfrm>
          <a:prstGeom prst="triangle">
            <a:avLst>
              <a:gd name="adj" fmla="val 5000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11" name="Google Shape;2511;p55"/>
          <p:cNvGrpSpPr/>
          <p:nvPr/>
        </p:nvGrpSpPr>
        <p:grpSpPr>
          <a:xfrm>
            <a:off x="873782" y="478531"/>
            <a:ext cx="1319592" cy="1280196"/>
            <a:chOff x="4464792" y="1820248"/>
            <a:chExt cx="947642" cy="914426"/>
          </a:xfrm>
        </p:grpSpPr>
        <p:sp>
          <p:nvSpPr>
            <p:cNvPr id="2512" name="Google Shape;2512;p55"/>
            <p:cNvSpPr/>
            <p:nvPr/>
          </p:nvSpPr>
          <p:spPr>
            <a:xfrm>
              <a:off x="4464792" y="1820248"/>
              <a:ext cx="947642" cy="914426"/>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13" name="Google Shape;2513;p55"/>
            <p:cNvGrpSpPr/>
            <p:nvPr/>
          </p:nvGrpSpPr>
          <p:grpSpPr>
            <a:xfrm>
              <a:off x="4550464" y="1893588"/>
              <a:ext cx="775916" cy="767964"/>
              <a:chOff x="1368075" y="1017775"/>
              <a:chExt cx="487875" cy="487875"/>
            </a:xfrm>
          </p:grpSpPr>
          <p:sp>
            <p:nvSpPr>
              <p:cNvPr id="2514" name="Google Shape;2514;p55"/>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5"/>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5"/>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5"/>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5"/>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5"/>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5"/>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5"/>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5"/>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5"/>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5"/>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5"/>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5"/>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5"/>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5"/>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5"/>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5"/>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5"/>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5"/>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5"/>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5"/>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5"/>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5"/>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5"/>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5"/>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5"/>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5"/>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5"/>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5"/>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5"/>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5"/>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5"/>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5"/>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5"/>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5"/>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5"/>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5"/>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5"/>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5"/>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5"/>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5"/>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5"/>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56" name="Google Shape;2556;p55"/>
          <p:cNvGrpSpPr/>
          <p:nvPr/>
        </p:nvGrpSpPr>
        <p:grpSpPr>
          <a:xfrm>
            <a:off x="7400767" y="3854823"/>
            <a:ext cx="947642" cy="914426"/>
            <a:chOff x="4464792" y="1820248"/>
            <a:chExt cx="947642" cy="914426"/>
          </a:xfrm>
        </p:grpSpPr>
        <p:sp>
          <p:nvSpPr>
            <p:cNvPr id="2557" name="Google Shape;2557;p55"/>
            <p:cNvSpPr/>
            <p:nvPr/>
          </p:nvSpPr>
          <p:spPr>
            <a:xfrm>
              <a:off x="4464792" y="1820248"/>
              <a:ext cx="947642" cy="914426"/>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8" name="Google Shape;2558;p55"/>
            <p:cNvGrpSpPr/>
            <p:nvPr/>
          </p:nvGrpSpPr>
          <p:grpSpPr>
            <a:xfrm>
              <a:off x="4550464" y="1893588"/>
              <a:ext cx="775916" cy="767964"/>
              <a:chOff x="1368075" y="1017775"/>
              <a:chExt cx="487875" cy="487875"/>
            </a:xfrm>
          </p:grpSpPr>
          <p:sp>
            <p:nvSpPr>
              <p:cNvPr id="2559" name="Google Shape;2559;p55"/>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55"/>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5"/>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5"/>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5"/>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5"/>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5"/>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5"/>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5"/>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5"/>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5"/>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5"/>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5"/>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5"/>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5"/>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5"/>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5"/>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55"/>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55"/>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55"/>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55"/>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55"/>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55"/>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55"/>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55"/>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55"/>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55"/>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55"/>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55"/>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55"/>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55"/>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55"/>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55"/>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55"/>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55"/>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55"/>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55"/>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55"/>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55"/>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55"/>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55"/>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55"/>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01" name="Google Shape;2601;p55"/>
          <p:cNvGrpSpPr/>
          <p:nvPr/>
        </p:nvGrpSpPr>
        <p:grpSpPr>
          <a:xfrm flipH="1">
            <a:off x="8181239" y="603683"/>
            <a:ext cx="1389942" cy="1737398"/>
            <a:chOff x="6949494" y="115347"/>
            <a:chExt cx="1755643" cy="2194516"/>
          </a:xfrm>
        </p:grpSpPr>
        <p:sp>
          <p:nvSpPr>
            <p:cNvPr id="2602" name="Google Shape;2602;p55"/>
            <p:cNvSpPr/>
            <p:nvPr/>
          </p:nvSpPr>
          <p:spPr>
            <a:xfrm flipH="1">
              <a:off x="6949494" y="115347"/>
              <a:ext cx="1755643" cy="2194516"/>
            </a:xfrm>
            <a:custGeom>
              <a:avLst/>
              <a:gdLst/>
              <a:ahLst/>
              <a:cxnLst/>
              <a:rect l="l" t="t" r="r" b="b"/>
              <a:pathLst>
                <a:path w="29425" h="36522" extrusionOk="0">
                  <a:moveTo>
                    <a:pt x="19594" y="0"/>
                  </a:moveTo>
                  <a:cubicBezTo>
                    <a:pt x="19342" y="0"/>
                    <a:pt x="19088" y="34"/>
                    <a:pt x="18838" y="103"/>
                  </a:cubicBezTo>
                  <a:lnTo>
                    <a:pt x="2178" y="4651"/>
                  </a:lnTo>
                  <a:cubicBezTo>
                    <a:pt x="1450" y="4852"/>
                    <a:pt x="843" y="5326"/>
                    <a:pt x="471" y="5980"/>
                  </a:cubicBezTo>
                  <a:cubicBezTo>
                    <a:pt x="95" y="6635"/>
                    <a:pt x="1" y="7398"/>
                    <a:pt x="196" y="8127"/>
                  </a:cubicBezTo>
                  <a:lnTo>
                    <a:pt x="820" y="10396"/>
                  </a:lnTo>
                  <a:cubicBezTo>
                    <a:pt x="1062" y="11289"/>
                    <a:pt x="1724" y="11986"/>
                    <a:pt x="2554" y="12300"/>
                  </a:cubicBezTo>
                  <a:lnTo>
                    <a:pt x="2504" y="12402"/>
                  </a:lnTo>
                  <a:cubicBezTo>
                    <a:pt x="2476" y="12456"/>
                    <a:pt x="2449" y="12512"/>
                    <a:pt x="2426" y="12570"/>
                  </a:cubicBezTo>
                  <a:cubicBezTo>
                    <a:pt x="2339" y="12762"/>
                    <a:pt x="2269" y="12942"/>
                    <a:pt x="2218" y="13118"/>
                  </a:cubicBezTo>
                  <a:cubicBezTo>
                    <a:pt x="1990" y="13870"/>
                    <a:pt x="1983" y="14670"/>
                    <a:pt x="2191" y="15418"/>
                  </a:cubicBezTo>
                  <a:lnTo>
                    <a:pt x="7115" y="33434"/>
                  </a:lnTo>
                  <a:cubicBezTo>
                    <a:pt x="7182" y="33677"/>
                    <a:pt x="7268" y="33912"/>
                    <a:pt x="7382" y="34147"/>
                  </a:cubicBezTo>
                  <a:cubicBezTo>
                    <a:pt x="7425" y="34237"/>
                    <a:pt x="7476" y="34323"/>
                    <a:pt x="7527" y="34413"/>
                  </a:cubicBezTo>
                  <a:cubicBezTo>
                    <a:pt x="7597" y="34530"/>
                    <a:pt x="7672" y="34656"/>
                    <a:pt x="7769" y="34793"/>
                  </a:cubicBezTo>
                  <a:cubicBezTo>
                    <a:pt x="7840" y="34887"/>
                    <a:pt x="7914" y="34977"/>
                    <a:pt x="7993" y="35067"/>
                  </a:cubicBezTo>
                  <a:cubicBezTo>
                    <a:pt x="8079" y="35169"/>
                    <a:pt x="8169" y="35263"/>
                    <a:pt x="8267" y="35357"/>
                  </a:cubicBezTo>
                  <a:cubicBezTo>
                    <a:pt x="8353" y="35440"/>
                    <a:pt x="8440" y="35518"/>
                    <a:pt x="8534" y="35592"/>
                  </a:cubicBezTo>
                  <a:cubicBezTo>
                    <a:pt x="8628" y="35667"/>
                    <a:pt x="8726" y="35738"/>
                    <a:pt x="8827" y="35804"/>
                  </a:cubicBezTo>
                  <a:cubicBezTo>
                    <a:pt x="8910" y="35863"/>
                    <a:pt x="8992" y="35921"/>
                    <a:pt x="9086" y="35977"/>
                  </a:cubicBezTo>
                  <a:cubicBezTo>
                    <a:pt x="9137" y="36004"/>
                    <a:pt x="9188" y="36027"/>
                    <a:pt x="9239" y="36055"/>
                  </a:cubicBezTo>
                  <a:cubicBezTo>
                    <a:pt x="9254" y="36062"/>
                    <a:pt x="9270" y="36071"/>
                    <a:pt x="9286" y="36078"/>
                  </a:cubicBezTo>
                  <a:cubicBezTo>
                    <a:pt x="9442" y="36156"/>
                    <a:pt x="9603" y="36223"/>
                    <a:pt x="9760" y="36278"/>
                  </a:cubicBezTo>
                  <a:lnTo>
                    <a:pt x="9878" y="36317"/>
                  </a:lnTo>
                  <a:cubicBezTo>
                    <a:pt x="10046" y="36372"/>
                    <a:pt x="10218" y="36415"/>
                    <a:pt x="10391" y="36447"/>
                  </a:cubicBezTo>
                  <a:cubicBezTo>
                    <a:pt x="10426" y="36454"/>
                    <a:pt x="10473" y="36466"/>
                    <a:pt x="10505" y="36470"/>
                  </a:cubicBezTo>
                  <a:cubicBezTo>
                    <a:pt x="10732" y="36505"/>
                    <a:pt x="10943" y="36521"/>
                    <a:pt x="11155" y="36521"/>
                  </a:cubicBezTo>
                  <a:cubicBezTo>
                    <a:pt x="11527" y="36521"/>
                    <a:pt x="11899" y="36474"/>
                    <a:pt x="12263" y="36372"/>
                  </a:cubicBezTo>
                  <a:lnTo>
                    <a:pt x="26310" y="32536"/>
                  </a:lnTo>
                  <a:cubicBezTo>
                    <a:pt x="26330" y="32528"/>
                    <a:pt x="26349" y="32525"/>
                    <a:pt x="26373" y="32517"/>
                  </a:cubicBezTo>
                  <a:cubicBezTo>
                    <a:pt x="27277" y="32250"/>
                    <a:pt x="28069" y="31682"/>
                    <a:pt x="28610" y="30914"/>
                  </a:cubicBezTo>
                  <a:cubicBezTo>
                    <a:pt x="28637" y="30875"/>
                    <a:pt x="28664" y="30836"/>
                    <a:pt x="28688" y="30796"/>
                  </a:cubicBezTo>
                  <a:cubicBezTo>
                    <a:pt x="28735" y="30726"/>
                    <a:pt x="28782" y="30655"/>
                    <a:pt x="28825" y="30577"/>
                  </a:cubicBezTo>
                  <a:cubicBezTo>
                    <a:pt x="29013" y="30244"/>
                    <a:pt x="29158" y="29888"/>
                    <a:pt x="29248" y="29523"/>
                  </a:cubicBezTo>
                  <a:cubicBezTo>
                    <a:pt x="29256" y="29503"/>
                    <a:pt x="29260" y="29480"/>
                    <a:pt x="29268" y="29461"/>
                  </a:cubicBezTo>
                  <a:cubicBezTo>
                    <a:pt x="29283" y="29394"/>
                    <a:pt x="29295" y="29328"/>
                    <a:pt x="29307" y="29257"/>
                  </a:cubicBezTo>
                  <a:cubicBezTo>
                    <a:pt x="29424" y="28634"/>
                    <a:pt x="29401" y="28011"/>
                    <a:pt x="29236" y="27392"/>
                  </a:cubicBezTo>
                  <a:lnTo>
                    <a:pt x="28429" y="24438"/>
                  </a:lnTo>
                  <a:cubicBezTo>
                    <a:pt x="28418" y="24398"/>
                    <a:pt x="28410" y="24355"/>
                    <a:pt x="28398" y="24317"/>
                  </a:cubicBezTo>
                  <a:lnTo>
                    <a:pt x="24500" y="10043"/>
                  </a:lnTo>
                  <a:cubicBezTo>
                    <a:pt x="24487" y="10004"/>
                    <a:pt x="24476" y="9961"/>
                    <a:pt x="24460" y="9921"/>
                  </a:cubicBezTo>
                  <a:lnTo>
                    <a:pt x="24312" y="9365"/>
                  </a:lnTo>
                  <a:cubicBezTo>
                    <a:pt x="24030" y="8354"/>
                    <a:pt x="23383" y="7488"/>
                    <a:pt x="22498" y="6932"/>
                  </a:cubicBezTo>
                  <a:lnTo>
                    <a:pt x="22408" y="6877"/>
                  </a:lnTo>
                  <a:cubicBezTo>
                    <a:pt x="22956" y="6192"/>
                    <a:pt x="23183" y="5263"/>
                    <a:pt x="22936" y="4354"/>
                  </a:cubicBezTo>
                  <a:lnTo>
                    <a:pt x="22313" y="2085"/>
                  </a:lnTo>
                  <a:cubicBezTo>
                    <a:pt x="22113" y="1353"/>
                    <a:pt x="21643" y="745"/>
                    <a:pt x="20985" y="373"/>
                  </a:cubicBezTo>
                  <a:cubicBezTo>
                    <a:pt x="20555" y="126"/>
                    <a:pt x="20078" y="0"/>
                    <a:pt x="19594" y="0"/>
                  </a:cubicBez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3" name="Google Shape;2603;p55"/>
            <p:cNvGrpSpPr/>
            <p:nvPr/>
          </p:nvGrpSpPr>
          <p:grpSpPr>
            <a:xfrm flipH="1">
              <a:off x="7041817" y="206785"/>
              <a:ext cx="1570996" cy="2011640"/>
              <a:chOff x="2029950" y="1082000"/>
              <a:chExt cx="701400" cy="902000"/>
            </a:xfrm>
          </p:grpSpPr>
          <p:sp>
            <p:nvSpPr>
              <p:cNvPr id="2604" name="Google Shape;2604;p55"/>
              <p:cNvSpPr/>
              <p:nvPr/>
            </p:nvSpPr>
            <p:spPr>
              <a:xfrm>
                <a:off x="2084650" y="1204350"/>
                <a:ext cx="646700" cy="773325"/>
              </a:xfrm>
              <a:custGeom>
                <a:avLst/>
                <a:gdLst/>
                <a:ahLst/>
                <a:cxnLst/>
                <a:rect l="l" t="t" r="r" b="b"/>
                <a:pathLst>
                  <a:path w="25868" h="30933" extrusionOk="0">
                    <a:moveTo>
                      <a:pt x="15077" y="0"/>
                    </a:moveTo>
                    <a:lnTo>
                      <a:pt x="2493" y="3435"/>
                    </a:lnTo>
                    <a:lnTo>
                      <a:pt x="305" y="7629"/>
                    </a:lnTo>
                    <a:cubicBezTo>
                      <a:pt x="62" y="8146"/>
                      <a:pt x="1" y="8724"/>
                      <a:pt x="153" y="9271"/>
                    </a:cubicBezTo>
                    <a:lnTo>
                      <a:pt x="5594" y="29271"/>
                    </a:lnTo>
                    <a:cubicBezTo>
                      <a:pt x="5873" y="30261"/>
                      <a:pt x="6788" y="30933"/>
                      <a:pt x="7790" y="30933"/>
                    </a:cubicBezTo>
                    <a:cubicBezTo>
                      <a:pt x="7988" y="30933"/>
                      <a:pt x="8190" y="30907"/>
                      <a:pt x="8390" y="30852"/>
                    </a:cubicBezTo>
                    <a:lnTo>
                      <a:pt x="23953" y="26596"/>
                    </a:lnTo>
                    <a:cubicBezTo>
                      <a:pt x="25138" y="26262"/>
                      <a:pt x="25868" y="25016"/>
                      <a:pt x="25533" y="23830"/>
                    </a:cubicBezTo>
                    <a:lnTo>
                      <a:pt x="20062" y="3830"/>
                    </a:lnTo>
                    <a:cubicBezTo>
                      <a:pt x="19910" y="3283"/>
                      <a:pt x="19576" y="2827"/>
                      <a:pt x="19089" y="2523"/>
                    </a:cubicBezTo>
                    <a:lnTo>
                      <a:pt x="15077"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55"/>
              <p:cNvSpPr/>
              <p:nvPr/>
            </p:nvSpPr>
            <p:spPr>
              <a:xfrm>
                <a:off x="2084650" y="1246125"/>
                <a:ext cx="646700" cy="731550"/>
              </a:xfrm>
              <a:custGeom>
                <a:avLst/>
                <a:gdLst/>
                <a:ahLst/>
                <a:cxnLst/>
                <a:rect l="l" t="t" r="r" b="b"/>
                <a:pathLst>
                  <a:path w="25868" h="29262" extrusionOk="0">
                    <a:moveTo>
                      <a:pt x="17752" y="1"/>
                    </a:moveTo>
                    <a:lnTo>
                      <a:pt x="1034" y="4591"/>
                    </a:lnTo>
                    <a:lnTo>
                      <a:pt x="305" y="5989"/>
                    </a:lnTo>
                    <a:cubicBezTo>
                      <a:pt x="62" y="6475"/>
                      <a:pt x="1" y="7053"/>
                      <a:pt x="153" y="7600"/>
                    </a:cubicBezTo>
                    <a:lnTo>
                      <a:pt x="5594" y="27600"/>
                    </a:lnTo>
                    <a:cubicBezTo>
                      <a:pt x="5873" y="28590"/>
                      <a:pt x="6788" y="29262"/>
                      <a:pt x="7790" y="29262"/>
                    </a:cubicBezTo>
                    <a:cubicBezTo>
                      <a:pt x="7988" y="29262"/>
                      <a:pt x="8190" y="29236"/>
                      <a:pt x="8390" y="29181"/>
                    </a:cubicBezTo>
                    <a:lnTo>
                      <a:pt x="23953" y="24925"/>
                    </a:lnTo>
                    <a:cubicBezTo>
                      <a:pt x="25138" y="24591"/>
                      <a:pt x="25868" y="23345"/>
                      <a:pt x="25533" y="22159"/>
                    </a:cubicBezTo>
                    <a:lnTo>
                      <a:pt x="20062" y="2159"/>
                    </a:lnTo>
                    <a:cubicBezTo>
                      <a:pt x="19910" y="1612"/>
                      <a:pt x="19576" y="1156"/>
                      <a:pt x="19089" y="852"/>
                    </a:cubicBezTo>
                    <a:lnTo>
                      <a:pt x="17752"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55"/>
              <p:cNvSpPr/>
              <p:nvPr/>
            </p:nvSpPr>
            <p:spPr>
              <a:xfrm>
                <a:off x="2093025" y="1319075"/>
                <a:ext cx="606400" cy="531200"/>
              </a:xfrm>
              <a:custGeom>
                <a:avLst/>
                <a:gdLst/>
                <a:ahLst/>
                <a:cxnLst/>
                <a:rect l="l" t="t" r="r" b="b"/>
                <a:pathLst>
                  <a:path w="24256" h="21248" extrusionOk="0">
                    <a:moveTo>
                      <a:pt x="19940" y="1"/>
                    </a:moveTo>
                    <a:lnTo>
                      <a:pt x="0" y="5442"/>
                    </a:lnTo>
                    <a:lnTo>
                      <a:pt x="4347" y="21247"/>
                    </a:lnTo>
                    <a:lnTo>
                      <a:pt x="24256" y="15806"/>
                    </a:lnTo>
                    <a:lnTo>
                      <a:pt x="1994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55"/>
              <p:cNvSpPr/>
              <p:nvPr/>
            </p:nvSpPr>
            <p:spPr>
              <a:xfrm>
                <a:off x="2029950" y="1084250"/>
                <a:ext cx="521300" cy="226525"/>
              </a:xfrm>
              <a:custGeom>
                <a:avLst/>
                <a:gdLst/>
                <a:ahLst/>
                <a:cxnLst/>
                <a:rect l="l" t="t" r="r" b="b"/>
                <a:pathLst>
                  <a:path w="20852" h="9061" extrusionOk="0">
                    <a:moveTo>
                      <a:pt x="19329" y="0"/>
                    </a:moveTo>
                    <a:cubicBezTo>
                      <a:pt x="19259" y="0"/>
                      <a:pt x="19189" y="11"/>
                      <a:pt x="19119" y="32"/>
                    </a:cubicBezTo>
                    <a:lnTo>
                      <a:pt x="639" y="5078"/>
                    </a:lnTo>
                    <a:cubicBezTo>
                      <a:pt x="244" y="5169"/>
                      <a:pt x="0" y="5594"/>
                      <a:pt x="122" y="5989"/>
                    </a:cubicBezTo>
                    <a:lnTo>
                      <a:pt x="791" y="8512"/>
                    </a:lnTo>
                    <a:cubicBezTo>
                      <a:pt x="891" y="8838"/>
                      <a:pt x="1198" y="9060"/>
                      <a:pt x="1524" y="9060"/>
                    </a:cubicBezTo>
                    <a:cubicBezTo>
                      <a:pt x="1593" y="9060"/>
                      <a:pt x="1664" y="9050"/>
                      <a:pt x="1733" y="9029"/>
                    </a:cubicBezTo>
                    <a:lnTo>
                      <a:pt x="20214" y="3983"/>
                    </a:lnTo>
                    <a:cubicBezTo>
                      <a:pt x="20609" y="3892"/>
                      <a:pt x="20852" y="3467"/>
                      <a:pt x="20730" y="3071"/>
                    </a:cubicBezTo>
                    <a:lnTo>
                      <a:pt x="20062" y="549"/>
                    </a:lnTo>
                    <a:cubicBezTo>
                      <a:pt x="19961" y="223"/>
                      <a:pt x="19655" y="0"/>
                      <a:pt x="1932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55"/>
              <p:cNvSpPr/>
              <p:nvPr/>
            </p:nvSpPr>
            <p:spPr>
              <a:xfrm>
                <a:off x="2093025" y="1319075"/>
                <a:ext cx="606400" cy="531200"/>
              </a:xfrm>
              <a:custGeom>
                <a:avLst/>
                <a:gdLst/>
                <a:ahLst/>
                <a:cxnLst/>
                <a:rect l="l" t="t" r="r" b="b"/>
                <a:pathLst>
                  <a:path w="24256" h="21248" fill="none" extrusionOk="0">
                    <a:moveTo>
                      <a:pt x="0" y="5442"/>
                    </a:moveTo>
                    <a:lnTo>
                      <a:pt x="19940" y="1"/>
                    </a:lnTo>
                    <a:lnTo>
                      <a:pt x="24256" y="15806"/>
                    </a:lnTo>
                    <a:lnTo>
                      <a:pt x="4347" y="2124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55"/>
              <p:cNvSpPr/>
              <p:nvPr/>
            </p:nvSpPr>
            <p:spPr>
              <a:xfrm>
                <a:off x="2093025" y="1319075"/>
                <a:ext cx="506875" cy="165675"/>
              </a:xfrm>
              <a:custGeom>
                <a:avLst/>
                <a:gdLst/>
                <a:ahLst/>
                <a:cxnLst/>
                <a:rect l="l" t="t" r="r" b="b"/>
                <a:pathLst>
                  <a:path w="20275" h="6627" extrusionOk="0">
                    <a:moveTo>
                      <a:pt x="19940" y="1"/>
                    </a:moveTo>
                    <a:lnTo>
                      <a:pt x="0" y="5442"/>
                    </a:lnTo>
                    <a:lnTo>
                      <a:pt x="335" y="6627"/>
                    </a:lnTo>
                    <a:lnTo>
                      <a:pt x="20274" y="1186"/>
                    </a:lnTo>
                    <a:lnTo>
                      <a:pt x="19940" y="1"/>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55"/>
              <p:cNvSpPr/>
              <p:nvPr/>
            </p:nvSpPr>
            <p:spPr>
              <a:xfrm>
                <a:off x="2193325" y="1684600"/>
                <a:ext cx="506100" cy="165675"/>
              </a:xfrm>
              <a:custGeom>
                <a:avLst/>
                <a:gdLst/>
                <a:ahLst/>
                <a:cxnLst/>
                <a:rect l="l" t="t" r="r" b="b"/>
                <a:pathLst>
                  <a:path w="20244" h="6627" extrusionOk="0">
                    <a:moveTo>
                      <a:pt x="19940" y="0"/>
                    </a:moveTo>
                    <a:lnTo>
                      <a:pt x="0" y="5441"/>
                    </a:lnTo>
                    <a:lnTo>
                      <a:pt x="304" y="6626"/>
                    </a:lnTo>
                    <a:lnTo>
                      <a:pt x="20244" y="1185"/>
                    </a:lnTo>
                    <a:lnTo>
                      <a:pt x="19940"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55"/>
              <p:cNvSpPr/>
              <p:nvPr/>
            </p:nvSpPr>
            <p:spPr>
              <a:xfrm>
                <a:off x="2175850" y="1411025"/>
                <a:ext cx="441525" cy="347300"/>
              </a:xfrm>
              <a:custGeom>
                <a:avLst/>
                <a:gdLst/>
                <a:ahLst/>
                <a:cxnLst/>
                <a:rect l="l" t="t" r="r" b="b"/>
                <a:pathLst>
                  <a:path w="17661" h="13892" extrusionOk="0">
                    <a:moveTo>
                      <a:pt x="14985" y="1"/>
                    </a:moveTo>
                    <a:lnTo>
                      <a:pt x="0" y="4104"/>
                    </a:lnTo>
                    <a:lnTo>
                      <a:pt x="2675" y="13891"/>
                    </a:lnTo>
                    <a:lnTo>
                      <a:pt x="17660" y="9788"/>
                    </a:lnTo>
                    <a:lnTo>
                      <a:pt x="14985"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55"/>
              <p:cNvSpPr/>
              <p:nvPr/>
            </p:nvSpPr>
            <p:spPr>
              <a:xfrm>
                <a:off x="2309575" y="1497650"/>
                <a:ext cx="174050" cy="174050"/>
              </a:xfrm>
              <a:custGeom>
                <a:avLst/>
                <a:gdLst/>
                <a:ahLst/>
                <a:cxnLst/>
                <a:rect l="l" t="t" r="r" b="b"/>
                <a:pathLst>
                  <a:path w="6962" h="6962" extrusionOk="0">
                    <a:moveTo>
                      <a:pt x="3162" y="1"/>
                    </a:moveTo>
                    <a:lnTo>
                      <a:pt x="1977" y="335"/>
                    </a:lnTo>
                    <a:lnTo>
                      <a:pt x="2737" y="3071"/>
                    </a:lnTo>
                    <a:lnTo>
                      <a:pt x="1" y="3800"/>
                    </a:lnTo>
                    <a:lnTo>
                      <a:pt x="305" y="4986"/>
                    </a:lnTo>
                    <a:lnTo>
                      <a:pt x="3041" y="4226"/>
                    </a:lnTo>
                    <a:lnTo>
                      <a:pt x="3800" y="6961"/>
                    </a:lnTo>
                    <a:lnTo>
                      <a:pt x="4955" y="6657"/>
                    </a:lnTo>
                    <a:lnTo>
                      <a:pt x="4226" y="3922"/>
                    </a:lnTo>
                    <a:lnTo>
                      <a:pt x="6962" y="3162"/>
                    </a:lnTo>
                    <a:lnTo>
                      <a:pt x="6627" y="2007"/>
                    </a:lnTo>
                    <a:lnTo>
                      <a:pt x="3892" y="2736"/>
                    </a:lnTo>
                    <a:lnTo>
                      <a:pt x="3162"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55"/>
              <p:cNvSpPr/>
              <p:nvPr/>
            </p:nvSpPr>
            <p:spPr>
              <a:xfrm>
                <a:off x="2162925" y="1334275"/>
                <a:ext cx="55500" cy="45775"/>
              </a:xfrm>
              <a:custGeom>
                <a:avLst/>
                <a:gdLst/>
                <a:ahLst/>
                <a:cxnLst/>
                <a:rect l="l" t="t" r="r" b="b"/>
                <a:pathLst>
                  <a:path w="2220" h="1831" extrusionOk="0">
                    <a:moveTo>
                      <a:pt x="1733" y="1"/>
                    </a:moveTo>
                    <a:lnTo>
                      <a:pt x="61" y="457"/>
                    </a:lnTo>
                    <a:cubicBezTo>
                      <a:pt x="1" y="639"/>
                      <a:pt x="1" y="852"/>
                      <a:pt x="31" y="1065"/>
                    </a:cubicBezTo>
                    <a:cubicBezTo>
                      <a:pt x="158" y="1522"/>
                      <a:pt x="583" y="1831"/>
                      <a:pt x="1056" y="1831"/>
                    </a:cubicBezTo>
                    <a:cubicBezTo>
                      <a:pt x="1149" y="1831"/>
                      <a:pt x="1243" y="1819"/>
                      <a:pt x="1338" y="1794"/>
                    </a:cubicBezTo>
                    <a:cubicBezTo>
                      <a:pt x="1885" y="1642"/>
                      <a:pt x="2219" y="1065"/>
                      <a:pt x="2068" y="517"/>
                    </a:cubicBezTo>
                    <a:cubicBezTo>
                      <a:pt x="2007" y="305"/>
                      <a:pt x="1885" y="122"/>
                      <a:pt x="173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55"/>
              <p:cNvSpPr/>
              <p:nvPr/>
            </p:nvSpPr>
            <p:spPr>
              <a:xfrm>
                <a:off x="2318700" y="1860725"/>
                <a:ext cx="57775" cy="52025"/>
              </a:xfrm>
              <a:custGeom>
                <a:avLst/>
                <a:gdLst/>
                <a:ahLst/>
                <a:cxnLst/>
                <a:rect l="l" t="t" r="r" b="b"/>
                <a:pathLst>
                  <a:path w="2311" h="2081" extrusionOk="0">
                    <a:moveTo>
                      <a:pt x="1151" y="0"/>
                    </a:moveTo>
                    <a:cubicBezTo>
                      <a:pt x="1062" y="0"/>
                      <a:pt x="972" y="12"/>
                      <a:pt x="882" y="37"/>
                    </a:cubicBezTo>
                    <a:cubicBezTo>
                      <a:pt x="305" y="189"/>
                      <a:pt x="1" y="767"/>
                      <a:pt x="153" y="1314"/>
                    </a:cubicBezTo>
                    <a:cubicBezTo>
                      <a:pt x="280" y="1771"/>
                      <a:pt x="683" y="2080"/>
                      <a:pt x="1150" y="2080"/>
                    </a:cubicBezTo>
                    <a:cubicBezTo>
                      <a:pt x="1241" y="2080"/>
                      <a:pt x="1335" y="2068"/>
                      <a:pt x="1429" y="2043"/>
                    </a:cubicBezTo>
                    <a:cubicBezTo>
                      <a:pt x="1976" y="1891"/>
                      <a:pt x="2311" y="1314"/>
                      <a:pt x="2159" y="767"/>
                    </a:cubicBezTo>
                    <a:cubicBezTo>
                      <a:pt x="2032" y="309"/>
                      <a:pt x="1607" y="0"/>
                      <a:pt x="1151" y="0"/>
                    </a:cubicBez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55"/>
              <p:cNvSpPr/>
              <p:nvPr/>
            </p:nvSpPr>
            <p:spPr>
              <a:xfrm>
                <a:off x="2484350" y="1887325"/>
                <a:ext cx="54750" cy="35125"/>
              </a:xfrm>
              <a:custGeom>
                <a:avLst/>
                <a:gdLst/>
                <a:ahLst/>
                <a:cxnLst/>
                <a:rect l="l" t="t" r="r" b="b"/>
                <a:pathLst>
                  <a:path w="2190" h="1405" extrusionOk="0">
                    <a:moveTo>
                      <a:pt x="1152" y="0"/>
                    </a:moveTo>
                    <a:cubicBezTo>
                      <a:pt x="1063" y="0"/>
                      <a:pt x="972" y="12"/>
                      <a:pt x="882" y="37"/>
                    </a:cubicBezTo>
                    <a:cubicBezTo>
                      <a:pt x="335" y="189"/>
                      <a:pt x="1" y="767"/>
                      <a:pt x="153" y="1314"/>
                    </a:cubicBezTo>
                    <a:cubicBezTo>
                      <a:pt x="153" y="1344"/>
                      <a:pt x="153" y="1374"/>
                      <a:pt x="183" y="1405"/>
                    </a:cubicBezTo>
                    <a:lnTo>
                      <a:pt x="2189" y="858"/>
                    </a:lnTo>
                    <a:cubicBezTo>
                      <a:pt x="2159" y="827"/>
                      <a:pt x="2159" y="797"/>
                      <a:pt x="2159" y="767"/>
                    </a:cubicBezTo>
                    <a:cubicBezTo>
                      <a:pt x="2032" y="309"/>
                      <a:pt x="1607" y="0"/>
                      <a:pt x="1152"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55"/>
              <p:cNvSpPr/>
              <p:nvPr/>
            </p:nvSpPr>
            <p:spPr>
              <a:xfrm>
                <a:off x="2589225" y="1731700"/>
                <a:ext cx="54750" cy="42750"/>
              </a:xfrm>
              <a:custGeom>
                <a:avLst/>
                <a:gdLst/>
                <a:ahLst/>
                <a:cxnLst/>
                <a:rect l="l" t="t" r="r" b="b"/>
                <a:pathLst>
                  <a:path w="2190" h="1710" extrusionOk="0">
                    <a:moveTo>
                      <a:pt x="1855" y="1"/>
                    </a:moveTo>
                    <a:lnTo>
                      <a:pt x="1" y="517"/>
                    </a:lnTo>
                    <a:cubicBezTo>
                      <a:pt x="1" y="669"/>
                      <a:pt x="1" y="791"/>
                      <a:pt x="31" y="943"/>
                    </a:cubicBezTo>
                    <a:cubicBezTo>
                      <a:pt x="158" y="1400"/>
                      <a:pt x="583" y="1709"/>
                      <a:pt x="1038" y="1709"/>
                    </a:cubicBezTo>
                    <a:cubicBezTo>
                      <a:pt x="1128" y="1709"/>
                      <a:pt x="1218" y="1697"/>
                      <a:pt x="1308" y="1672"/>
                    </a:cubicBezTo>
                    <a:cubicBezTo>
                      <a:pt x="1855" y="1520"/>
                      <a:pt x="2189" y="943"/>
                      <a:pt x="2037" y="396"/>
                    </a:cubicBezTo>
                    <a:cubicBezTo>
                      <a:pt x="2007" y="244"/>
                      <a:pt x="1946" y="122"/>
                      <a:pt x="185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55"/>
              <p:cNvSpPr/>
              <p:nvPr/>
            </p:nvSpPr>
            <p:spPr>
              <a:xfrm>
                <a:off x="2402300" y="1323425"/>
                <a:ext cx="55500" cy="44325"/>
              </a:xfrm>
              <a:custGeom>
                <a:avLst/>
                <a:gdLst/>
                <a:ahLst/>
                <a:cxnLst/>
                <a:rect l="l" t="t" r="r" b="b"/>
                <a:pathLst>
                  <a:path w="2220" h="1773" extrusionOk="0">
                    <a:moveTo>
                      <a:pt x="1165" y="1"/>
                    </a:moveTo>
                    <a:cubicBezTo>
                      <a:pt x="1072" y="1"/>
                      <a:pt x="976" y="13"/>
                      <a:pt x="882" y="40"/>
                    </a:cubicBezTo>
                    <a:cubicBezTo>
                      <a:pt x="335" y="192"/>
                      <a:pt x="0" y="739"/>
                      <a:pt x="152" y="1316"/>
                    </a:cubicBezTo>
                    <a:cubicBezTo>
                      <a:pt x="213" y="1499"/>
                      <a:pt x="304" y="1650"/>
                      <a:pt x="426" y="1772"/>
                    </a:cubicBezTo>
                    <a:lnTo>
                      <a:pt x="2158" y="1316"/>
                    </a:lnTo>
                    <a:cubicBezTo>
                      <a:pt x="2219" y="1134"/>
                      <a:pt x="2219" y="951"/>
                      <a:pt x="2158" y="769"/>
                    </a:cubicBezTo>
                    <a:cubicBezTo>
                      <a:pt x="2033" y="291"/>
                      <a:pt x="1616" y="1"/>
                      <a:pt x="116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55"/>
              <p:cNvSpPr/>
              <p:nvPr/>
            </p:nvSpPr>
            <p:spPr>
              <a:xfrm>
                <a:off x="2084650" y="1204350"/>
                <a:ext cx="646700" cy="779650"/>
              </a:xfrm>
              <a:custGeom>
                <a:avLst/>
                <a:gdLst/>
                <a:ahLst/>
                <a:cxnLst/>
                <a:rect l="l" t="t" r="r" b="b"/>
                <a:pathLst>
                  <a:path w="25868" h="31186" fill="none" extrusionOk="0">
                    <a:moveTo>
                      <a:pt x="23953" y="26596"/>
                    </a:moveTo>
                    <a:lnTo>
                      <a:pt x="8390" y="30852"/>
                    </a:lnTo>
                    <a:cubicBezTo>
                      <a:pt x="7174" y="31186"/>
                      <a:pt x="5928" y="30456"/>
                      <a:pt x="5594" y="29271"/>
                    </a:cubicBezTo>
                    <a:lnTo>
                      <a:pt x="153" y="9271"/>
                    </a:lnTo>
                    <a:cubicBezTo>
                      <a:pt x="1" y="8724"/>
                      <a:pt x="62" y="8146"/>
                      <a:pt x="305" y="7629"/>
                    </a:cubicBezTo>
                    <a:lnTo>
                      <a:pt x="2493" y="3435"/>
                    </a:lnTo>
                    <a:lnTo>
                      <a:pt x="15077" y="0"/>
                    </a:lnTo>
                    <a:lnTo>
                      <a:pt x="19089" y="2523"/>
                    </a:lnTo>
                    <a:cubicBezTo>
                      <a:pt x="19576" y="2827"/>
                      <a:pt x="19910" y="3283"/>
                      <a:pt x="20062" y="3830"/>
                    </a:cubicBezTo>
                    <a:lnTo>
                      <a:pt x="25533" y="23830"/>
                    </a:lnTo>
                    <a:cubicBezTo>
                      <a:pt x="25868" y="25016"/>
                      <a:pt x="25138" y="26262"/>
                      <a:pt x="23953" y="2659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55"/>
              <p:cNvSpPr/>
              <p:nvPr/>
            </p:nvSpPr>
            <p:spPr>
              <a:xfrm>
                <a:off x="2029950" y="1082000"/>
                <a:ext cx="521300" cy="231025"/>
              </a:xfrm>
              <a:custGeom>
                <a:avLst/>
                <a:gdLst/>
                <a:ahLst/>
                <a:cxnLst/>
                <a:rect l="l" t="t" r="r" b="b"/>
                <a:pathLst>
                  <a:path w="20852" h="9241" fill="none" extrusionOk="0">
                    <a:moveTo>
                      <a:pt x="20214" y="4073"/>
                    </a:moveTo>
                    <a:lnTo>
                      <a:pt x="1733" y="9119"/>
                    </a:lnTo>
                    <a:cubicBezTo>
                      <a:pt x="1338" y="9241"/>
                      <a:pt x="912" y="8997"/>
                      <a:pt x="791" y="8602"/>
                    </a:cubicBezTo>
                    <a:lnTo>
                      <a:pt x="122" y="6079"/>
                    </a:lnTo>
                    <a:cubicBezTo>
                      <a:pt x="0" y="5684"/>
                      <a:pt x="244" y="5259"/>
                      <a:pt x="639" y="5168"/>
                    </a:cubicBezTo>
                    <a:lnTo>
                      <a:pt x="19119" y="122"/>
                    </a:lnTo>
                    <a:cubicBezTo>
                      <a:pt x="19514" y="0"/>
                      <a:pt x="19940" y="244"/>
                      <a:pt x="20062" y="639"/>
                    </a:cubicBezTo>
                    <a:lnTo>
                      <a:pt x="20730" y="3161"/>
                    </a:lnTo>
                    <a:cubicBezTo>
                      <a:pt x="20852" y="3557"/>
                      <a:pt x="20609" y="3982"/>
                      <a:pt x="20214" y="407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55"/>
              <p:cNvSpPr/>
              <p:nvPr/>
            </p:nvSpPr>
            <p:spPr>
              <a:xfrm>
                <a:off x="2093025" y="1319075"/>
                <a:ext cx="606400" cy="531200"/>
              </a:xfrm>
              <a:custGeom>
                <a:avLst/>
                <a:gdLst/>
                <a:ahLst/>
                <a:cxnLst/>
                <a:rect l="l" t="t" r="r" b="b"/>
                <a:pathLst>
                  <a:path w="24256" h="21248" fill="none" extrusionOk="0">
                    <a:moveTo>
                      <a:pt x="0" y="5442"/>
                    </a:moveTo>
                    <a:lnTo>
                      <a:pt x="19940" y="1"/>
                    </a:lnTo>
                    <a:lnTo>
                      <a:pt x="24256" y="15806"/>
                    </a:lnTo>
                    <a:lnTo>
                      <a:pt x="4347" y="2124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55"/>
              <p:cNvSpPr/>
              <p:nvPr/>
            </p:nvSpPr>
            <p:spPr>
              <a:xfrm>
                <a:off x="2093025" y="1319075"/>
                <a:ext cx="506875" cy="165675"/>
              </a:xfrm>
              <a:custGeom>
                <a:avLst/>
                <a:gdLst/>
                <a:ahLst/>
                <a:cxnLst/>
                <a:rect l="l" t="t" r="r" b="b"/>
                <a:pathLst>
                  <a:path w="20275" h="6627" fill="none" extrusionOk="0">
                    <a:moveTo>
                      <a:pt x="0" y="5442"/>
                    </a:moveTo>
                    <a:lnTo>
                      <a:pt x="19940" y="1"/>
                    </a:lnTo>
                    <a:lnTo>
                      <a:pt x="20274" y="1186"/>
                    </a:lnTo>
                    <a:lnTo>
                      <a:pt x="335" y="662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55"/>
              <p:cNvSpPr/>
              <p:nvPr/>
            </p:nvSpPr>
            <p:spPr>
              <a:xfrm>
                <a:off x="2193325" y="1684600"/>
                <a:ext cx="506100" cy="165675"/>
              </a:xfrm>
              <a:custGeom>
                <a:avLst/>
                <a:gdLst/>
                <a:ahLst/>
                <a:cxnLst/>
                <a:rect l="l" t="t" r="r" b="b"/>
                <a:pathLst>
                  <a:path w="20244" h="6627" fill="none" extrusionOk="0">
                    <a:moveTo>
                      <a:pt x="0" y="5441"/>
                    </a:moveTo>
                    <a:lnTo>
                      <a:pt x="19940" y="0"/>
                    </a:lnTo>
                    <a:lnTo>
                      <a:pt x="20244" y="1185"/>
                    </a:lnTo>
                    <a:lnTo>
                      <a:pt x="304" y="662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55"/>
              <p:cNvSpPr/>
              <p:nvPr/>
            </p:nvSpPr>
            <p:spPr>
              <a:xfrm>
                <a:off x="2175850" y="1411025"/>
                <a:ext cx="441525" cy="347300"/>
              </a:xfrm>
              <a:custGeom>
                <a:avLst/>
                <a:gdLst/>
                <a:ahLst/>
                <a:cxnLst/>
                <a:rect l="l" t="t" r="r" b="b"/>
                <a:pathLst>
                  <a:path w="17661" h="13892" fill="none" extrusionOk="0">
                    <a:moveTo>
                      <a:pt x="0" y="4104"/>
                    </a:moveTo>
                    <a:lnTo>
                      <a:pt x="14985" y="1"/>
                    </a:lnTo>
                    <a:lnTo>
                      <a:pt x="17660" y="9788"/>
                    </a:lnTo>
                    <a:lnTo>
                      <a:pt x="2675" y="1389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55"/>
              <p:cNvSpPr/>
              <p:nvPr/>
            </p:nvSpPr>
            <p:spPr>
              <a:xfrm>
                <a:off x="2309575" y="1497650"/>
                <a:ext cx="174050" cy="174050"/>
              </a:xfrm>
              <a:custGeom>
                <a:avLst/>
                <a:gdLst/>
                <a:ahLst/>
                <a:cxnLst/>
                <a:rect l="l" t="t" r="r" b="b"/>
                <a:pathLst>
                  <a:path w="6962" h="6962" fill="none" extrusionOk="0">
                    <a:moveTo>
                      <a:pt x="6627" y="2007"/>
                    </a:moveTo>
                    <a:lnTo>
                      <a:pt x="3892" y="2736"/>
                    </a:lnTo>
                    <a:lnTo>
                      <a:pt x="3162" y="1"/>
                    </a:lnTo>
                    <a:lnTo>
                      <a:pt x="1977" y="335"/>
                    </a:lnTo>
                    <a:lnTo>
                      <a:pt x="2737" y="3071"/>
                    </a:lnTo>
                    <a:lnTo>
                      <a:pt x="1" y="3800"/>
                    </a:lnTo>
                    <a:lnTo>
                      <a:pt x="305" y="4986"/>
                    </a:lnTo>
                    <a:lnTo>
                      <a:pt x="3041" y="4226"/>
                    </a:lnTo>
                    <a:lnTo>
                      <a:pt x="3800" y="6961"/>
                    </a:lnTo>
                    <a:lnTo>
                      <a:pt x="4955" y="6657"/>
                    </a:lnTo>
                    <a:lnTo>
                      <a:pt x="4226" y="3922"/>
                    </a:lnTo>
                    <a:lnTo>
                      <a:pt x="6962" y="3162"/>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55"/>
              <p:cNvSpPr/>
              <p:nvPr/>
            </p:nvSpPr>
            <p:spPr>
              <a:xfrm>
                <a:off x="2084650" y="1246125"/>
                <a:ext cx="646700" cy="737875"/>
              </a:xfrm>
              <a:custGeom>
                <a:avLst/>
                <a:gdLst/>
                <a:ahLst/>
                <a:cxnLst/>
                <a:rect l="l" t="t" r="r" b="b"/>
                <a:pathLst>
                  <a:path w="25868" h="29515" fill="none" extrusionOk="0">
                    <a:moveTo>
                      <a:pt x="305" y="5989"/>
                    </a:moveTo>
                    <a:cubicBezTo>
                      <a:pt x="62" y="6475"/>
                      <a:pt x="1" y="7053"/>
                      <a:pt x="153" y="7600"/>
                    </a:cubicBezTo>
                    <a:lnTo>
                      <a:pt x="5594" y="27600"/>
                    </a:lnTo>
                    <a:cubicBezTo>
                      <a:pt x="5928" y="28785"/>
                      <a:pt x="7174" y="29515"/>
                      <a:pt x="8390" y="29181"/>
                    </a:cubicBezTo>
                    <a:lnTo>
                      <a:pt x="23953" y="24925"/>
                    </a:lnTo>
                    <a:cubicBezTo>
                      <a:pt x="25138" y="24591"/>
                      <a:pt x="25868" y="23345"/>
                      <a:pt x="25533" y="22159"/>
                    </a:cubicBezTo>
                    <a:lnTo>
                      <a:pt x="20062" y="2159"/>
                    </a:lnTo>
                    <a:cubicBezTo>
                      <a:pt x="19910" y="1612"/>
                      <a:pt x="19576" y="1156"/>
                      <a:pt x="19089" y="852"/>
                    </a:cubicBezTo>
                    <a:lnTo>
                      <a:pt x="17752" y="1"/>
                    </a:lnTo>
                    <a:lnTo>
                      <a:pt x="1034" y="459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55"/>
              <p:cNvSpPr/>
              <p:nvPr/>
            </p:nvSpPr>
            <p:spPr>
              <a:xfrm>
                <a:off x="2162925" y="1334275"/>
                <a:ext cx="55500" cy="48650"/>
              </a:xfrm>
              <a:custGeom>
                <a:avLst/>
                <a:gdLst/>
                <a:ahLst/>
                <a:cxnLst/>
                <a:rect l="l" t="t" r="r" b="b"/>
                <a:pathLst>
                  <a:path w="2220" h="1946" fill="none" extrusionOk="0">
                    <a:moveTo>
                      <a:pt x="31" y="1065"/>
                    </a:moveTo>
                    <a:cubicBezTo>
                      <a:pt x="183" y="1612"/>
                      <a:pt x="761" y="1946"/>
                      <a:pt x="1338" y="1794"/>
                    </a:cubicBezTo>
                    <a:cubicBezTo>
                      <a:pt x="1885" y="1642"/>
                      <a:pt x="2219" y="1065"/>
                      <a:pt x="2068" y="517"/>
                    </a:cubicBezTo>
                    <a:cubicBezTo>
                      <a:pt x="2007" y="305"/>
                      <a:pt x="1885" y="122"/>
                      <a:pt x="1733" y="1"/>
                    </a:cubicBezTo>
                    <a:lnTo>
                      <a:pt x="61" y="457"/>
                    </a:lnTo>
                    <a:cubicBezTo>
                      <a:pt x="1" y="639"/>
                      <a:pt x="1" y="852"/>
                      <a:pt x="31" y="106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55"/>
              <p:cNvSpPr/>
              <p:nvPr/>
            </p:nvSpPr>
            <p:spPr>
              <a:xfrm>
                <a:off x="2318700" y="1857850"/>
                <a:ext cx="57775" cy="57775"/>
              </a:xfrm>
              <a:custGeom>
                <a:avLst/>
                <a:gdLst/>
                <a:ahLst/>
                <a:cxnLst/>
                <a:rect l="l" t="t" r="r" b="b"/>
                <a:pathLst>
                  <a:path w="2311" h="2311" fill="none" extrusionOk="0">
                    <a:moveTo>
                      <a:pt x="2159" y="882"/>
                    </a:moveTo>
                    <a:cubicBezTo>
                      <a:pt x="2311" y="1429"/>
                      <a:pt x="1976" y="2006"/>
                      <a:pt x="1429" y="2158"/>
                    </a:cubicBezTo>
                    <a:cubicBezTo>
                      <a:pt x="852" y="2310"/>
                      <a:pt x="305" y="1976"/>
                      <a:pt x="153" y="1429"/>
                    </a:cubicBezTo>
                    <a:cubicBezTo>
                      <a:pt x="1" y="882"/>
                      <a:pt x="305" y="304"/>
                      <a:pt x="882" y="152"/>
                    </a:cubicBezTo>
                    <a:cubicBezTo>
                      <a:pt x="1429" y="0"/>
                      <a:pt x="2007" y="335"/>
                      <a:pt x="2159" y="88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55"/>
              <p:cNvSpPr/>
              <p:nvPr/>
            </p:nvSpPr>
            <p:spPr>
              <a:xfrm>
                <a:off x="2484350" y="1884450"/>
                <a:ext cx="54750" cy="38000"/>
              </a:xfrm>
              <a:custGeom>
                <a:avLst/>
                <a:gdLst/>
                <a:ahLst/>
                <a:cxnLst/>
                <a:rect l="l" t="t" r="r" b="b"/>
                <a:pathLst>
                  <a:path w="2190" h="1520" fill="none" extrusionOk="0">
                    <a:moveTo>
                      <a:pt x="882" y="152"/>
                    </a:moveTo>
                    <a:cubicBezTo>
                      <a:pt x="335" y="304"/>
                      <a:pt x="1" y="882"/>
                      <a:pt x="153" y="1429"/>
                    </a:cubicBezTo>
                    <a:cubicBezTo>
                      <a:pt x="153" y="1459"/>
                      <a:pt x="153" y="1489"/>
                      <a:pt x="183" y="1520"/>
                    </a:cubicBezTo>
                    <a:lnTo>
                      <a:pt x="2189" y="973"/>
                    </a:lnTo>
                    <a:cubicBezTo>
                      <a:pt x="2159" y="942"/>
                      <a:pt x="2159" y="912"/>
                      <a:pt x="2159" y="882"/>
                    </a:cubicBezTo>
                    <a:cubicBezTo>
                      <a:pt x="2007" y="334"/>
                      <a:pt x="1430" y="0"/>
                      <a:pt x="882" y="15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55"/>
              <p:cNvSpPr/>
              <p:nvPr/>
            </p:nvSpPr>
            <p:spPr>
              <a:xfrm>
                <a:off x="2589225" y="1731700"/>
                <a:ext cx="54750" cy="45625"/>
              </a:xfrm>
              <a:custGeom>
                <a:avLst/>
                <a:gdLst/>
                <a:ahLst/>
                <a:cxnLst/>
                <a:rect l="l" t="t" r="r" b="b"/>
                <a:pathLst>
                  <a:path w="2190" h="1825" fill="none" extrusionOk="0">
                    <a:moveTo>
                      <a:pt x="1" y="517"/>
                    </a:moveTo>
                    <a:cubicBezTo>
                      <a:pt x="1" y="669"/>
                      <a:pt x="1" y="791"/>
                      <a:pt x="31" y="943"/>
                    </a:cubicBezTo>
                    <a:cubicBezTo>
                      <a:pt x="183" y="1490"/>
                      <a:pt x="760" y="1824"/>
                      <a:pt x="1308" y="1672"/>
                    </a:cubicBezTo>
                    <a:cubicBezTo>
                      <a:pt x="1855" y="1520"/>
                      <a:pt x="2189" y="943"/>
                      <a:pt x="2037" y="396"/>
                    </a:cubicBezTo>
                    <a:cubicBezTo>
                      <a:pt x="2007" y="244"/>
                      <a:pt x="1946" y="122"/>
                      <a:pt x="1855" y="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55"/>
              <p:cNvSpPr/>
              <p:nvPr/>
            </p:nvSpPr>
            <p:spPr>
              <a:xfrm>
                <a:off x="2402300" y="1320600"/>
                <a:ext cx="55500" cy="47150"/>
              </a:xfrm>
              <a:custGeom>
                <a:avLst/>
                <a:gdLst/>
                <a:ahLst/>
                <a:cxnLst/>
                <a:rect l="l" t="t" r="r" b="b"/>
                <a:pathLst>
                  <a:path w="2220" h="1886" fill="none" extrusionOk="0">
                    <a:moveTo>
                      <a:pt x="2158" y="1429"/>
                    </a:moveTo>
                    <a:cubicBezTo>
                      <a:pt x="2219" y="1247"/>
                      <a:pt x="2219" y="1064"/>
                      <a:pt x="2158" y="882"/>
                    </a:cubicBezTo>
                    <a:cubicBezTo>
                      <a:pt x="2006" y="305"/>
                      <a:pt x="1429" y="1"/>
                      <a:pt x="882" y="153"/>
                    </a:cubicBezTo>
                    <a:cubicBezTo>
                      <a:pt x="335" y="305"/>
                      <a:pt x="0" y="852"/>
                      <a:pt x="152" y="1429"/>
                    </a:cubicBezTo>
                    <a:cubicBezTo>
                      <a:pt x="213" y="1612"/>
                      <a:pt x="304" y="1763"/>
                      <a:pt x="426" y="188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31" name="Google Shape;2631;p55"/>
          <p:cNvGrpSpPr/>
          <p:nvPr/>
        </p:nvGrpSpPr>
        <p:grpSpPr>
          <a:xfrm rot="-6118663" flipH="1">
            <a:off x="-111253" y="2183907"/>
            <a:ext cx="1774006" cy="2286068"/>
            <a:chOff x="6657355" y="221675"/>
            <a:chExt cx="2059068" cy="2644025"/>
          </a:xfrm>
        </p:grpSpPr>
        <p:sp>
          <p:nvSpPr>
            <p:cNvPr id="2632" name="Google Shape;2632;p55"/>
            <p:cNvSpPr/>
            <p:nvPr/>
          </p:nvSpPr>
          <p:spPr>
            <a:xfrm>
              <a:off x="6657355" y="221675"/>
              <a:ext cx="2059068" cy="2644025"/>
            </a:xfrm>
            <a:custGeom>
              <a:avLst/>
              <a:gdLst/>
              <a:ahLst/>
              <a:cxnLst/>
              <a:rect l="l" t="t" r="r" b="b"/>
              <a:pathLst>
                <a:path w="36105" h="46362" extrusionOk="0">
                  <a:moveTo>
                    <a:pt x="25664" y="1"/>
                  </a:moveTo>
                  <a:cubicBezTo>
                    <a:pt x="24812" y="1"/>
                    <a:pt x="23976" y="404"/>
                    <a:pt x="23457" y="1155"/>
                  </a:cubicBezTo>
                  <a:lnTo>
                    <a:pt x="23195" y="1535"/>
                  </a:lnTo>
                  <a:cubicBezTo>
                    <a:pt x="22784" y="2119"/>
                    <a:pt x="22627" y="2828"/>
                    <a:pt x="22752" y="3529"/>
                  </a:cubicBezTo>
                  <a:cubicBezTo>
                    <a:pt x="22339" y="3311"/>
                    <a:pt x="21885" y="3198"/>
                    <a:pt x="21423" y="3198"/>
                  </a:cubicBezTo>
                  <a:cubicBezTo>
                    <a:pt x="21254" y="3198"/>
                    <a:pt x="21084" y="3213"/>
                    <a:pt x="20915" y="3243"/>
                  </a:cubicBezTo>
                  <a:cubicBezTo>
                    <a:pt x="20159" y="3381"/>
                    <a:pt x="19504" y="3800"/>
                    <a:pt x="19074" y="4423"/>
                  </a:cubicBezTo>
                  <a:lnTo>
                    <a:pt x="18717" y="4940"/>
                  </a:lnTo>
                  <a:cubicBezTo>
                    <a:pt x="18274" y="5567"/>
                    <a:pt x="18106" y="6327"/>
                    <a:pt x="18239" y="7083"/>
                  </a:cubicBezTo>
                  <a:cubicBezTo>
                    <a:pt x="18305" y="7455"/>
                    <a:pt x="18443" y="7804"/>
                    <a:pt x="18638" y="8113"/>
                  </a:cubicBezTo>
                  <a:lnTo>
                    <a:pt x="17404" y="9884"/>
                  </a:lnTo>
                  <a:cubicBezTo>
                    <a:pt x="17330" y="9967"/>
                    <a:pt x="17263" y="10045"/>
                    <a:pt x="17213" y="10124"/>
                  </a:cubicBezTo>
                  <a:lnTo>
                    <a:pt x="16428" y="11244"/>
                  </a:lnTo>
                  <a:cubicBezTo>
                    <a:pt x="16370" y="11330"/>
                    <a:pt x="16315" y="11420"/>
                    <a:pt x="16272" y="11514"/>
                  </a:cubicBezTo>
                  <a:lnTo>
                    <a:pt x="7605" y="23954"/>
                  </a:lnTo>
                  <a:cubicBezTo>
                    <a:pt x="6246" y="25909"/>
                    <a:pt x="6328" y="28484"/>
                    <a:pt x="7636" y="30345"/>
                  </a:cubicBezTo>
                  <a:lnTo>
                    <a:pt x="7511" y="30611"/>
                  </a:lnTo>
                  <a:cubicBezTo>
                    <a:pt x="7151" y="31359"/>
                    <a:pt x="7131" y="32189"/>
                    <a:pt x="7405" y="32911"/>
                  </a:cubicBezTo>
                  <a:lnTo>
                    <a:pt x="451" y="42902"/>
                  </a:lnTo>
                  <a:cubicBezTo>
                    <a:pt x="130" y="43368"/>
                    <a:pt x="0" y="43956"/>
                    <a:pt x="102" y="44512"/>
                  </a:cubicBezTo>
                  <a:cubicBezTo>
                    <a:pt x="204" y="45076"/>
                    <a:pt x="522" y="45566"/>
                    <a:pt x="992" y="45895"/>
                  </a:cubicBezTo>
                  <a:cubicBezTo>
                    <a:pt x="1434" y="46200"/>
                    <a:pt x="1951" y="46361"/>
                    <a:pt x="2484" y="46361"/>
                  </a:cubicBezTo>
                  <a:cubicBezTo>
                    <a:pt x="2638" y="46361"/>
                    <a:pt x="2790" y="46350"/>
                    <a:pt x="2943" y="46322"/>
                  </a:cubicBezTo>
                  <a:cubicBezTo>
                    <a:pt x="3636" y="46197"/>
                    <a:pt x="4240" y="45813"/>
                    <a:pt x="4636" y="45240"/>
                  </a:cubicBezTo>
                  <a:lnTo>
                    <a:pt x="11323" y="35638"/>
                  </a:lnTo>
                  <a:cubicBezTo>
                    <a:pt x="11336" y="35638"/>
                    <a:pt x="11349" y="35638"/>
                    <a:pt x="11362" y="35638"/>
                  </a:cubicBezTo>
                  <a:cubicBezTo>
                    <a:pt x="12133" y="35638"/>
                    <a:pt x="12908" y="35307"/>
                    <a:pt x="13451" y="34741"/>
                  </a:cubicBezTo>
                  <a:lnTo>
                    <a:pt x="13651" y="34533"/>
                  </a:lnTo>
                  <a:cubicBezTo>
                    <a:pt x="14113" y="34659"/>
                    <a:pt x="14596" y="34722"/>
                    <a:pt x="15081" y="34722"/>
                  </a:cubicBezTo>
                  <a:cubicBezTo>
                    <a:pt x="15411" y="34722"/>
                    <a:pt x="15742" y="34693"/>
                    <a:pt x="16068" y="34634"/>
                  </a:cubicBezTo>
                  <a:cubicBezTo>
                    <a:pt x="17530" y="34372"/>
                    <a:pt x="18803" y="33557"/>
                    <a:pt x="19649" y="32339"/>
                  </a:cubicBezTo>
                  <a:lnTo>
                    <a:pt x="20088" y="31712"/>
                  </a:lnTo>
                  <a:cubicBezTo>
                    <a:pt x="20092" y="31708"/>
                    <a:pt x="20096" y="31700"/>
                    <a:pt x="20099" y="31696"/>
                  </a:cubicBezTo>
                  <a:lnTo>
                    <a:pt x="21471" y="29725"/>
                  </a:lnTo>
                  <a:cubicBezTo>
                    <a:pt x="21491" y="29701"/>
                    <a:pt x="21506" y="29674"/>
                    <a:pt x="21522" y="29651"/>
                  </a:cubicBezTo>
                  <a:cubicBezTo>
                    <a:pt x="21526" y="29647"/>
                    <a:pt x="21526" y="29647"/>
                    <a:pt x="21526" y="29643"/>
                  </a:cubicBezTo>
                  <a:lnTo>
                    <a:pt x="28336" y="19867"/>
                  </a:lnTo>
                  <a:cubicBezTo>
                    <a:pt x="28398" y="19801"/>
                    <a:pt x="28453" y="19730"/>
                    <a:pt x="28508" y="19652"/>
                  </a:cubicBezTo>
                  <a:lnTo>
                    <a:pt x="29284" y="18535"/>
                  </a:lnTo>
                  <a:cubicBezTo>
                    <a:pt x="29338" y="18461"/>
                    <a:pt x="29385" y="18383"/>
                    <a:pt x="29428" y="18300"/>
                  </a:cubicBezTo>
                  <a:lnTo>
                    <a:pt x="30683" y="16498"/>
                  </a:lnTo>
                  <a:cubicBezTo>
                    <a:pt x="30876" y="16541"/>
                    <a:pt x="31077" y="16561"/>
                    <a:pt x="31278" y="16561"/>
                  </a:cubicBezTo>
                  <a:cubicBezTo>
                    <a:pt x="31448" y="16561"/>
                    <a:pt x="31618" y="16546"/>
                    <a:pt x="31783" y="16518"/>
                  </a:cubicBezTo>
                  <a:cubicBezTo>
                    <a:pt x="32540" y="16384"/>
                    <a:pt x="33193" y="15961"/>
                    <a:pt x="33625" y="15338"/>
                  </a:cubicBezTo>
                  <a:lnTo>
                    <a:pt x="33993" y="14809"/>
                  </a:lnTo>
                  <a:cubicBezTo>
                    <a:pt x="34428" y="14182"/>
                    <a:pt x="34589" y="13426"/>
                    <a:pt x="34455" y="12674"/>
                  </a:cubicBezTo>
                  <a:cubicBezTo>
                    <a:pt x="34342" y="12039"/>
                    <a:pt x="34025" y="11475"/>
                    <a:pt x="33551" y="11052"/>
                  </a:cubicBezTo>
                  <a:cubicBezTo>
                    <a:pt x="34251" y="10927"/>
                    <a:pt x="34859" y="10535"/>
                    <a:pt x="35274" y="9943"/>
                  </a:cubicBezTo>
                  <a:lnTo>
                    <a:pt x="35537" y="9563"/>
                  </a:lnTo>
                  <a:cubicBezTo>
                    <a:pt x="35949" y="8976"/>
                    <a:pt x="36105" y="8258"/>
                    <a:pt x="35980" y="7553"/>
                  </a:cubicBezTo>
                  <a:cubicBezTo>
                    <a:pt x="35850" y="6848"/>
                    <a:pt x="35459" y="6236"/>
                    <a:pt x="34871" y="5826"/>
                  </a:cubicBezTo>
                  <a:lnTo>
                    <a:pt x="27188" y="477"/>
                  </a:lnTo>
                  <a:cubicBezTo>
                    <a:pt x="26722" y="155"/>
                    <a:pt x="26190" y="1"/>
                    <a:pt x="2566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3" name="Google Shape;2633;p55"/>
            <p:cNvGrpSpPr/>
            <p:nvPr/>
          </p:nvGrpSpPr>
          <p:grpSpPr>
            <a:xfrm>
              <a:off x="6773261" y="340218"/>
              <a:ext cx="1827180" cy="2431077"/>
              <a:chOff x="591475" y="580850"/>
              <a:chExt cx="879975" cy="1170250"/>
            </a:xfrm>
          </p:grpSpPr>
          <p:sp>
            <p:nvSpPr>
              <p:cNvPr id="2634" name="Google Shape;2634;p55"/>
              <p:cNvSpPr/>
              <p:nvPr/>
            </p:nvSpPr>
            <p:spPr>
              <a:xfrm>
                <a:off x="760150" y="738900"/>
                <a:ext cx="601875" cy="687800"/>
              </a:xfrm>
              <a:custGeom>
                <a:avLst/>
                <a:gdLst/>
                <a:ahLst/>
                <a:cxnLst/>
                <a:rect l="l" t="t" r="r" b="b"/>
                <a:pathLst>
                  <a:path w="24075" h="27512" extrusionOk="0">
                    <a:moveTo>
                      <a:pt x="14652" y="1"/>
                    </a:moveTo>
                    <a:lnTo>
                      <a:pt x="1186" y="19302"/>
                    </a:lnTo>
                    <a:cubicBezTo>
                      <a:pt x="1" y="21034"/>
                      <a:pt x="396" y="23375"/>
                      <a:pt x="2129" y="24591"/>
                    </a:cubicBezTo>
                    <a:lnTo>
                      <a:pt x="5350" y="26840"/>
                    </a:lnTo>
                    <a:cubicBezTo>
                      <a:pt x="6014" y="27294"/>
                      <a:pt x="6767" y="27512"/>
                      <a:pt x="7512" y="27512"/>
                    </a:cubicBezTo>
                    <a:cubicBezTo>
                      <a:pt x="8711" y="27512"/>
                      <a:pt x="9889" y="26948"/>
                      <a:pt x="10639" y="25898"/>
                    </a:cubicBezTo>
                    <a:lnTo>
                      <a:pt x="24074" y="6566"/>
                    </a:lnTo>
                    <a:lnTo>
                      <a:pt x="1465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55"/>
              <p:cNvSpPr/>
              <p:nvPr/>
            </p:nvSpPr>
            <p:spPr>
              <a:xfrm>
                <a:off x="1056525" y="738150"/>
                <a:ext cx="305500" cy="264450"/>
              </a:xfrm>
              <a:custGeom>
                <a:avLst/>
                <a:gdLst/>
                <a:ahLst/>
                <a:cxnLst/>
                <a:rect l="l" t="t" r="r" b="b"/>
                <a:pathLst>
                  <a:path w="12220" h="10578" extrusionOk="0">
                    <a:moveTo>
                      <a:pt x="2797" y="0"/>
                    </a:moveTo>
                    <a:lnTo>
                      <a:pt x="0" y="4012"/>
                    </a:lnTo>
                    <a:lnTo>
                      <a:pt x="9453" y="10578"/>
                    </a:lnTo>
                    <a:lnTo>
                      <a:pt x="12219" y="6596"/>
                    </a:lnTo>
                    <a:lnTo>
                      <a:pt x="279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55"/>
              <p:cNvSpPr/>
              <p:nvPr/>
            </p:nvSpPr>
            <p:spPr>
              <a:xfrm>
                <a:off x="1091475" y="671675"/>
                <a:ext cx="338175" cy="251500"/>
              </a:xfrm>
              <a:custGeom>
                <a:avLst/>
                <a:gdLst/>
                <a:ahLst/>
                <a:cxnLst/>
                <a:rect l="l" t="t" r="r" b="b"/>
                <a:pathLst>
                  <a:path w="13527" h="10060" extrusionOk="0">
                    <a:moveTo>
                      <a:pt x="1289" y="1"/>
                    </a:moveTo>
                    <a:cubicBezTo>
                      <a:pt x="1036" y="1"/>
                      <a:pt x="790" y="122"/>
                      <a:pt x="639" y="349"/>
                    </a:cubicBezTo>
                    <a:lnTo>
                      <a:pt x="244" y="927"/>
                    </a:lnTo>
                    <a:cubicBezTo>
                      <a:pt x="0" y="1291"/>
                      <a:pt x="92" y="1778"/>
                      <a:pt x="426" y="2021"/>
                    </a:cubicBezTo>
                    <a:lnTo>
                      <a:pt x="11764" y="9924"/>
                    </a:lnTo>
                    <a:cubicBezTo>
                      <a:pt x="11901" y="10015"/>
                      <a:pt x="12055" y="10060"/>
                      <a:pt x="12208" y="10060"/>
                    </a:cubicBezTo>
                    <a:cubicBezTo>
                      <a:pt x="12460" y="10060"/>
                      <a:pt x="12706" y="9938"/>
                      <a:pt x="12858" y="9711"/>
                    </a:cubicBezTo>
                    <a:lnTo>
                      <a:pt x="13283" y="9134"/>
                    </a:lnTo>
                    <a:cubicBezTo>
                      <a:pt x="13526" y="8799"/>
                      <a:pt x="13435" y="8282"/>
                      <a:pt x="13071" y="8039"/>
                    </a:cubicBezTo>
                    <a:lnTo>
                      <a:pt x="1733" y="136"/>
                    </a:lnTo>
                    <a:cubicBezTo>
                      <a:pt x="1596" y="45"/>
                      <a:pt x="1441" y="1"/>
                      <a:pt x="12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55"/>
              <p:cNvSpPr/>
              <p:nvPr/>
            </p:nvSpPr>
            <p:spPr>
              <a:xfrm>
                <a:off x="1216850" y="582800"/>
                <a:ext cx="254600" cy="188925"/>
              </a:xfrm>
              <a:custGeom>
                <a:avLst/>
                <a:gdLst/>
                <a:ahLst/>
                <a:cxnLst/>
                <a:rect l="l" t="t" r="r" b="b"/>
                <a:pathLst>
                  <a:path w="10184" h="7557" extrusionOk="0">
                    <a:moveTo>
                      <a:pt x="989" y="0"/>
                    </a:moveTo>
                    <a:cubicBezTo>
                      <a:pt x="807" y="0"/>
                      <a:pt x="618" y="88"/>
                      <a:pt x="487" y="257"/>
                    </a:cubicBezTo>
                    <a:lnTo>
                      <a:pt x="213" y="713"/>
                    </a:lnTo>
                    <a:cubicBezTo>
                      <a:pt x="1" y="956"/>
                      <a:pt x="92" y="1321"/>
                      <a:pt x="335" y="1533"/>
                    </a:cubicBezTo>
                    <a:lnTo>
                      <a:pt x="8876" y="7460"/>
                    </a:lnTo>
                    <a:cubicBezTo>
                      <a:pt x="8964" y="7527"/>
                      <a:pt x="9069" y="7557"/>
                      <a:pt x="9176" y="7557"/>
                    </a:cubicBezTo>
                    <a:cubicBezTo>
                      <a:pt x="9364" y="7557"/>
                      <a:pt x="9561" y="7463"/>
                      <a:pt x="9697" y="7308"/>
                    </a:cubicBezTo>
                    <a:lnTo>
                      <a:pt x="9970" y="6853"/>
                    </a:lnTo>
                    <a:cubicBezTo>
                      <a:pt x="10183" y="6609"/>
                      <a:pt x="10092" y="6245"/>
                      <a:pt x="9849" y="6032"/>
                    </a:cubicBezTo>
                    <a:lnTo>
                      <a:pt x="1308" y="105"/>
                    </a:lnTo>
                    <a:cubicBezTo>
                      <a:pt x="1214" y="35"/>
                      <a:pt x="1103" y="0"/>
                      <a:pt x="989"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55"/>
              <p:cNvSpPr/>
              <p:nvPr/>
            </p:nvSpPr>
            <p:spPr>
              <a:xfrm>
                <a:off x="1235850" y="666725"/>
                <a:ext cx="136800" cy="135275"/>
              </a:xfrm>
              <a:custGeom>
                <a:avLst/>
                <a:gdLst/>
                <a:ahLst/>
                <a:cxnLst/>
                <a:rect l="l" t="t" r="r" b="b"/>
                <a:pathLst>
                  <a:path w="5472" h="5411" extrusionOk="0">
                    <a:moveTo>
                      <a:pt x="2219" y="0"/>
                    </a:moveTo>
                    <a:lnTo>
                      <a:pt x="1" y="3161"/>
                    </a:lnTo>
                    <a:lnTo>
                      <a:pt x="3253" y="5410"/>
                    </a:lnTo>
                    <a:lnTo>
                      <a:pt x="5472" y="2249"/>
                    </a:lnTo>
                    <a:lnTo>
                      <a:pt x="2219" y="0"/>
                    </a:ln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55"/>
              <p:cNvSpPr/>
              <p:nvPr/>
            </p:nvSpPr>
            <p:spPr>
              <a:xfrm>
                <a:off x="1092225" y="763225"/>
                <a:ext cx="234075" cy="214300"/>
              </a:xfrm>
              <a:custGeom>
                <a:avLst/>
                <a:gdLst/>
                <a:ahLst/>
                <a:cxnLst/>
                <a:rect l="l" t="t" r="r" b="b"/>
                <a:pathLst>
                  <a:path w="9363" h="8572" extrusionOk="0">
                    <a:moveTo>
                      <a:pt x="2797" y="0"/>
                    </a:moveTo>
                    <a:lnTo>
                      <a:pt x="1" y="4013"/>
                    </a:lnTo>
                    <a:lnTo>
                      <a:pt x="6566" y="8572"/>
                    </a:lnTo>
                    <a:lnTo>
                      <a:pt x="9363" y="4590"/>
                    </a:lnTo>
                    <a:lnTo>
                      <a:pt x="2797"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55"/>
              <p:cNvSpPr/>
              <p:nvPr/>
            </p:nvSpPr>
            <p:spPr>
              <a:xfrm>
                <a:off x="1034475" y="838450"/>
                <a:ext cx="258400" cy="196075"/>
              </a:xfrm>
              <a:custGeom>
                <a:avLst/>
                <a:gdLst/>
                <a:ahLst/>
                <a:cxnLst/>
                <a:rect l="l" t="t" r="r" b="b"/>
                <a:pathLst>
                  <a:path w="10336" h="7843" extrusionOk="0">
                    <a:moveTo>
                      <a:pt x="852" y="0"/>
                    </a:moveTo>
                    <a:lnTo>
                      <a:pt x="1" y="1247"/>
                    </a:lnTo>
                    <a:lnTo>
                      <a:pt x="9484" y="7843"/>
                    </a:lnTo>
                    <a:lnTo>
                      <a:pt x="10335" y="6596"/>
                    </a:lnTo>
                    <a:lnTo>
                      <a:pt x="852"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55"/>
              <p:cNvSpPr/>
              <p:nvPr/>
            </p:nvSpPr>
            <p:spPr>
              <a:xfrm>
                <a:off x="787525" y="1353650"/>
                <a:ext cx="106400" cy="98300"/>
              </a:xfrm>
              <a:custGeom>
                <a:avLst/>
                <a:gdLst/>
                <a:ahLst/>
                <a:cxnLst/>
                <a:rect l="l" t="t" r="r" b="b"/>
                <a:pathLst>
                  <a:path w="4256" h="3932" extrusionOk="0">
                    <a:moveTo>
                      <a:pt x="1034" y="1"/>
                    </a:moveTo>
                    <a:lnTo>
                      <a:pt x="182" y="1764"/>
                    </a:lnTo>
                    <a:cubicBezTo>
                      <a:pt x="0" y="2159"/>
                      <a:pt x="122" y="2615"/>
                      <a:pt x="456" y="2858"/>
                    </a:cubicBezTo>
                    <a:lnTo>
                      <a:pt x="1793" y="3770"/>
                    </a:lnTo>
                    <a:cubicBezTo>
                      <a:pt x="1942" y="3878"/>
                      <a:pt x="2115" y="3932"/>
                      <a:pt x="2287" y="3932"/>
                    </a:cubicBezTo>
                    <a:cubicBezTo>
                      <a:pt x="2503" y="3932"/>
                      <a:pt x="2719" y="3847"/>
                      <a:pt x="2888" y="3679"/>
                    </a:cubicBezTo>
                    <a:lnTo>
                      <a:pt x="4255" y="2250"/>
                    </a:lnTo>
                    <a:lnTo>
                      <a:pt x="103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55"/>
              <p:cNvSpPr/>
              <p:nvPr/>
            </p:nvSpPr>
            <p:spPr>
              <a:xfrm>
                <a:off x="591475" y="1432675"/>
                <a:ext cx="229500" cy="316725"/>
              </a:xfrm>
              <a:custGeom>
                <a:avLst/>
                <a:gdLst/>
                <a:ahLst/>
                <a:cxnLst/>
                <a:rect l="l" t="t" r="r" b="b"/>
                <a:pathLst>
                  <a:path w="9180" h="12669" extrusionOk="0">
                    <a:moveTo>
                      <a:pt x="8754" y="1"/>
                    </a:moveTo>
                    <a:lnTo>
                      <a:pt x="0" y="12585"/>
                    </a:lnTo>
                    <a:cubicBezTo>
                      <a:pt x="92" y="12642"/>
                      <a:pt x="192" y="12669"/>
                      <a:pt x="292" y="12669"/>
                    </a:cubicBezTo>
                    <a:cubicBezTo>
                      <a:pt x="455" y="12669"/>
                      <a:pt x="616" y="12595"/>
                      <a:pt x="729" y="12463"/>
                    </a:cubicBezTo>
                    <a:lnTo>
                      <a:pt x="9180" y="305"/>
                    </a:lnTo>
                    <a:lnTo>
                      <a:pt x="875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55"/>
              <p:cNvSpPr/>
              <p:nvPr/>
            </p:nvSpPr>
            <p:spPr>
              <a:xfrm>
                <a:off x="863500" y="1301225"/>
                <a:ext cx="41825" cy="41050"/>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55"/>
              <p:cNvSpPr/>
              <p:nvPr/>
            </p:nvSpPr>
            <p:spPr>
              <a:xfrm>
                <a:off x="873375" y="1159125"/>
                <a:ext cx="41825" cy="41825"/>
              </a:xfrm>
              <a:custGeom>
                <a:avLst/>
                <a:gdLst/>
                <a:ahLst/>
                <a:cxnLst/>
                <a:rect l="l" t="t" r="r" b="b"/>
                <a:pathLst>
                  <a:path w="1673" h="1673" extrusionOk="0">
                    <a:moveTo>
                      <a:pt x="821" y="0"/>
                    </a:moveTo>
                    <a:cubicBezTo>
                      <a:pt x="366" y="0"/>
                      <a:pt x="1" y="396"/>
                      <a:pt x="1" y="851"/>
                    </a:cubicBezTo>
                    <a:cubicBezTo>
                      <a:pt x="1" y="1307"/>
                      <a:pt x="366" y="1672"/>
                      <a:pt x="821" y="1672"/>
                    </a:cubicBezTo>
                    <a:cubicBezTo>
                      <a:pt x="1277" y="1672"/>
                      <a:pt x="1673" y="1307"/>
                      <a:pt x="1673" y="851"/>
                    </a:cubicBezTo>
                    <a:cubicBezTo>
                      <a:pt x="1673" y="396"/>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55"/>
              <p:cNvSpPr/>
              <p:nvPr/>
            </p:nvSpPr>
            <p:spPr>
              <a:xfrm>
                <a:off x="969900" y="1180400"/>
                <a:ext cx="21300" cy="20550"/>
              </a:xfrm>
              <a:custGeom>
                <a:avLst/>
                <a:gdLst/>
                <a:ahLst/>
                <a:cxnLst/>
                <a:rect l="l" t="t" r="r" b="b"/>
                <a:pathLst>
                  <a:path w="852" h="822" extrusionOk="0">
                    <a:moveTo>
                      <a:pt x="426" y="0"/>
                    </a:moveTo>
                    <a:cubicBezTo>
                      <a:pt x="182" y="0"/>
                      <a:pt x="0" y="183"/>
                      <a:pt x="0" y="426"/>
                    </a:cubicBezTo>
                    <a:cubicBezTo>
                      <a:pt x="0" y="639"/>
                      <a:pt x="182" y="821"/>
                      <a:pt x="426" y="821"/>
                    </a:cubicBezTo>
                    <a:cubicBezTo>
                      <a:pt x="669" y="821"/>
                      <a:pt x="851" y="639"/>
                      <a:pt x="851" y="426"/>
                    </a:cubicBezTo>
                    <a:cubicBezTo>
                      <a:pt x="851" y="183"/>
                      <a:pt x="669" y="0"/>
                      <a:pt x="426"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55"/>
              <p:cNvSpPr/>
              <p:nvPr/>
            </p:nvSpPr>
            <p:spPr>
              <a:xfrm>
                <a:off x="980525" y="1042850"/>
                <a:ext cx="20550" cy="20550"/>
              </a:xfrm>
              <a:custGeom>
                <a:avLst/>
                <a:gdLst/>
                <a:ahLst/>
                <a:cxnLst/>
                <a:rect l="l" t="t" r="r" b="b"/>
                <a:pathLst>
                  <a:path w="822" h="822" extrusionOk="0">
                    <a:moveTo>
                      <a:pt x="426" y="1"/>
                    </a:moveTo>
                    <a:cubicBezTo>
                      <a:pt x="183" y="1"/>
                      <a:pt x="1" y="183"/>
                      <a:pt x="1" y="396"/>
                    </a:cubicBezTo>
                    <a:cubicBezTo>
                      <a:pt x="1" y="639"/>
                      <a:pt x="183" y="822"/>
                      <a:pt x="426" y="822"/>
                    </a:cubicBezTo>
                    <a:cubicBezTo>
                      <a:pt x="639" y="822"/>
                      <a:pt x="821" y="639"/>
                      <a:pt x="821" y="396"/>
                    </a:cubicBezTo>
                    <a:cubicBezTo>
                      <a:pt x="821" y="183"/>
                      <a:pt x="639"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55"/>
              <p:cNvSpPr/>
              <p:nvPr/>
            </p:nvSpPr>
            <p:spPr>
              <a:xfrm>
                <a:off x="831600" y="1234350"/>
                <a:ext cx="20525" cy="21300"/>
              </a:xfrm>
              <a:custGeom>
                <a:avLst/>
                <a:gdLst/>
                <a:ahLst/>
                <a:cxnLst/>
                <a:rect l="l" t="t" r="r" b="b"/>
                <a:pathLst>
                  <a:path w="821" h="852" extrusionOk="0">
                    <a:moveTo>
                      <a:pt x="426" y="1"/>
                    </a:moveTo>
                    <a:cubicBezTo>
                      <a:pt x="182" y="1"/>
                      <a:pt x="0" y="183"/>
                      <a:pt x="0" y="426"/>
                    </a:cubicBezTo>
                    <a:cubicBezTo>
                      <a:pt x="0" y="669"/>
                      <a:pt x="182" y="852"/>
                      <a:pt x="426" y="852"/>
                    </a:cubicBezTo>
                    <a:cubicBezTo>
                      <a:pt x="638" y="852"/>
                      <a:pt x="821" y="669"/>
                      <a:pt x="821" y="426"/>
                    </a:cubicBezTo>
                    <a:cubicBezTo>
                      <a:pt x="821" y="183"/>
                      <a:pt x="638"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55"/>
              <p:cNvSpPr/>
              <p:nvPr/>
            </p:nvSpPr>
            <p:spPr>
              <a:xfrm>
                <a:off x="1037525" y="1052750"/>
                <a:ext cx="41825" cy="41800"/>
              </a:xfrm>
              <a:custGeom>
                <a:avLst/>
                <a:gdLst/>
                <a:ahLst/>
                <a:cxnLst/>
                <a:rect l="l" t="t" r="r" b="b"/>
                <a:pathLst>
                  <a:path w="1673" h="1672" extrusionOk="0">
                    <a:moveTo>
                      <a:pt x="821" y="0"/>
                    </a:moveTo>
                    <a:cubicBezTo>
                      <a:pt x="365" y="0"/>
                      <a:pt x="0" y="395"/>
                      <a:pt x="0" y="851"/>
                    </a:cubicBezTo>
                    <a:cubicBezTo>
                      <a:pt x="0" y="1277"/>
                      <a:pt x="365" y="1672"/>
                      <a:pt x="821" y="1672"/>
                    </a:cubicBezTo>
                    <a:cubicBezTo>
                      <a:pt x="1277" y="1672"/>
                      <a:pt x="1672" y="1307"/>
                      <a:pt x="1672" y="851"/>
                    </a:cubicBezTo>
                    <a:cubicBezTo>
                      <a:pt x="1672" y="39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55"/>
              <p:cNvSpPr/>
              <p:nvPr/>
            </p:nvSpPr>
            <p:spPr>
              <a:xfrm>
                <a:off x="1028400" y="948625"/>
                <a:ext cx="41050" cy="41825"/>
              </a:xfrm>
              <a:custGeom>
                <a:avLst/>
                <a:gdLst/>
                <a:ahLst/>
                <a:cxnLst/>
                <a:rect l="l" t="t" r="r" b="b"/>
                <a:pathLst>
                  <a:path w="1642" h="1673" extrusionOk="0">
                    <a:moveTo>
                      <a:pt x="821" y="1"/>
                    </a:moveTo>
                    <a:cubicBezTo>
                      <a:pt x="365" y="1"/>
                      <a:pt x="1" y="366"/>
                      <a:pt x="1" y="821"/>
                    </a:cubicBezTo>
                    <a:cubicBezTo>
                      <a:pt x="1" y="1277"/>
                      <a:pt x="365" y="1673"/>
                      <a:pt x="821" y="1673"/>
                    </a:cubicBezTo>
                    <a:cubicBezTo>
                      <a:pt x="1277" y="1673"/>
                      <a:pt x="1642" y="1277"/>
                      <a:pt x="1642" y="821"/>
                    </a:cubicBezTo>
                    <a:cubicBezTo>
                      <a:pt x="1642" y="366"/>
                      <a:pt x="1277" y="1"/>
                      <a:pt x="82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55"/>
              <p:cNvSpPr/>
              <p:nvPr/>
            </p:nvSpPr>
            <p:spPr>
              <a:xfrm>
                <a:off x="760150" y="738900"/>
                <a:ext cx="601875" cy="700650"/>
              </a:xfrm>
              <a:custGeom>
                <a:avLst/>
                <a:gdLst/>
                <a:ahLst/>
                <a:cxnLst/>
                <a:rect l="l" t="t" r="r" b="b"/>
                <a:pathLst>
                  <a:path w="24075" h="28026" fill="none" extrusionOk="0">
                    <a:moveTo>
                      <a:pt x="14652" y="1"/>
                    </a:moveTo>
                    <a:lnTo>
                      <a:pt x="24074" y="6566"/>
                    </a:lnTo>
                    <a:lnTo>
                      <a:pt x="10639" y="25898"/>
                    </a:lnTo>
                    <a:cubicBezTo>
                      <a:pt x="9424" y="27600"/>
                      <a:pt x="7083" y="28025"/>
                      <a:pt x="5350" y="26840"/>
                    </a:cubicBezTo>
                    <a:lnTo>
                      <a:pt x="2129" y="24591"/>
                    </a:lnTo>
                    <a:cubicBezTo>
                      <a:pt x="396" y="23375"/>
                      <a:pt x="1" y="21034"/>
                      <a:pt x="1186" y="1930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55"/>
              <p:cNvSpPr/>
              <p:nvPr/>
            </p:nvSpPr>
            <p:spPr>
              <a:xfrm>
                <a:off x="1091475" y="669000"/>
                <a:ext cx="338175" cy="256850"/>
              </a:xfrm>
              <a:custGeom>
                <a:avLst/>
                <a:gdLst/>
                <a:ahLst/>
                <a:cxnLst/>
                <a:rect l="l" t="t" r="r" b="b"/>
                <a:pathLst>
                  <a:path w="13527" h="10274" fill="none" extrusionOk="0">
                    <a:moveTo>
                      <a:pt x="1733" y="243"/>
                    </a:moveTo>
                    <a:lnTo>
                      <a:pt x="13071" y="8146"/>
                    </a:lnTo>
                    <a:cubicBezTo>
                      <a:pt x="13435" y="8389"/>
                      <a:pt x="13526" y="8906"/>
                      <a:pt x="13283" y="9241"/>
                    </a:cubicBezTo>
                    <a:lnTo>
                      <a:pt x="12858" y="9818"/>
                    </a:lnTo>
                    <a:cubicBezTo>
                      <a:pt x="12615" y="10183"/>
                      <a:pt x="12128" y="10274"/>
                      <a:pt x="11764" y="10031"/>
                    </a:cubicBezTo>
                    <a:lnTo>
                      <a:pt x="426" y="2128"/>
                    </a:lnTo>
                    <a:cubicBezTo>
                      <a:pt x="92" y="1885"/>
                      <a:pt x="0" y="1398"/>
                      <a:pt x="244" y="1034"/>
                    </a:cubicBezTo>
                    <a:lnTo>
                      <a:pt x="639" y="456"/>
                    </a:lnTo>
                    <a:cubicBezTo>
                      <a:pt x="882" y="91"/>
                      <a:pt x="1368" y="0"/>
                      <a:pt x="1733" y="24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55"/>
              <p:cNvSpPr/>
              <p:nvPr/>
            </p:nvSpPr>
            <p:spPr>
              <a:xfrm>
                <a:off x="1216850" y="580850"/>
                <a:ext cx="254600" cy="193025"/>
              </a:xfrm>
              <a:custGeom>
                <a:avLst/>
                <a:gdLst/>
                <a:ahLst/>
                <a:cxnLst/>
                <a:rect l="l" t="t" r="r" b="b"/>
                <a:pathLst>
                  <a:path w="10184" h="7721" fill="none" extrusionOk="0">
                    <a:moveTo>
                      <a:pt x="1308" y="183"/>
                    </a:moveTo>
                    <a:lnTo>
                      <a:pt x="9849" y="6110"/>
                    </a:lnTo>
                    <a:cubicBezTo>
                      <a:pt x="10092" y="6323"/>
                      <a:pt x="10183" y="6687"/>
                      <a:pt x="9970" y="6931"/>
                    </a:cubicBezTo>
                    <a:lnTo>
                      <a:pt x="9697" y="7386"/>
                    </a:lnTo>
                    <a:cubicBezTo>
                      <a:pt x="9484" y="7630"/>
                      <a:pt x="9119" y="7721"/>
                      <a:pt x="8876" y="7538"/>
                    </a:cubicBezTo>
                    <a:lnTo>
                      <a:pt x="335" y="1611"/>
                    </a:lnTo>
                    <a:cubicBezTo>
                      <a:pt x="92" y="1399"/>
                      <a:pt x="1" y="1034"/>
                      <a:pt x="213" y="791"/>
                    </a:cubicBezTo>
                    <a:lnTo>
                      <a:pt x="487" y="335"/>
                    </a:lnTo>
                    <a:cubicBezTo>
                      <a:pt x="700" y="61"/>
                      <a:pt x="1065" y="0"/>
                      <a:pt x="1308" y="18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55"/>
              <p:cNvSpPr/>
              <p:nvPr/>
            </p:nvSpPr>
            <p:spPr>
              <a:xfrm>
                <a:off x="1235850" y="666725"/>
                <a:ext cx="136800" cy="135275"/>
              </a:xfrm>
              <a:custGeom>
                <a:avLst/>
                <a:gdLst/>
                <a:ahLst/>
                <a:cxnLst/>
                <a:rect l="l" t="t" r="r" b="b"/>
                <a:pathLst>
                  <a:path w="5472" h="5411" fill="none" extrusionOk="0">
                    <a:moveTo>
                      <a:pt x="3253" y="5410"/>
                    </a:moveTo>
                    <a:lnTo>
                      <a:pt x="1" y="3161"/>
                    </a:lnTo>
                    <a:lnTo>
                      <a:pt x="2219" y="0"/>
                    </a:lnTo>
                    <a:lnTo>
                      <a:pt x="5472" y="224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55"/>
              <p:cNvSpPr/>
              <p:nvPr/>
            </p:nvSpPr>
            <p:spPr>
              <a:xfrm>
                <a:off x="1092225" y="763225"/>
                <a:ext cx="234075" cy="214300"/>
              </a:xfrm>
              <a:custGeom>
                <a:avLst/>
                <a:gdLst/>
                <a:ahLst/>
                <a:cxnLst/>
                <a:rect l="l" t="t" r="r" b="b"/>
                <a:pathLst>
                  <a:path w="9363" h="8572" fill="none" extrusionOk="0">
                    <a:moveTo>
                      <a:pt x="6566" y="8572"/>
                    </a:moveTo>
                    <a:lnTo>
                      <a:pt x="1" y="4013"/>
                    </a:lnTo>
                    <a:lnTo>
                      <a:pt x="2797" y="0"/>
                    </a:lnTo>
                    <a:lnTo>
                      <a:pt x="9363" y="459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55"/>
              <p:cNvSpPr/>
              <p:nvPr/>
            </p:nvSpPr>
            <p:spPr>
              <a:xfrm>
                <a:off x="1034475" y="838450"/>
                <a:ext cx="258400" cy="196075"/>
              </a:xfrm>
              <a:custGeom>
                <a:avLst/>
                <a:gdLst/>
                <a:ahLst/>
                <a:cxnLst/>
                <a:rect l="l" t="t" r="r" b="b"/>
                <a:pathLst>
                  <a:path w="10336" h="7843" fill="none" extrusionOk="0">
                    <a:moveTo>
                      <a:pt x="9484" y="7843"/>
                    </a:moveTo>
                    <a:lnTo>
                      <a:pt x="1" y="1247"/>
                    </a:lnTo>
                    <a:lnTo>
                      <a:pt x="852" y="0"/>
                    </a:lnTo>
                    <a:lnTo>
                      <a:pt x="10335" y="659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55"/>
              <p:cNvSpPr/>
              <p:nvPr/>
            </p:nvSpPr>
            <p:spPr>
              <a:xfrm>
                <a:off x="964575" y="1317175"/>
                <a:ext cx="73725" cy="50950"/>
              </a:xfrm>
              <a:custGeom>
                <a:avLst/>
                <a:gdLst/>
                <a:ahLst/>
                <a:cxnLst/>
                <a:rect l="l" t="t" r="r" b="b"/>
                <a:pathLst>
                  <a:path w="2949" h="2038" fill="none" extrusionOk="0">
                    <a:moveTo>
                      <a:pt x="2949" y="2037"/>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55"/>
              <p:cNvSpPr/>
              <p:nvPr/>
            </p:nvSpPr>
            <p:spPr>
              <a:xfrm>
                <a:off x="1003325" y="1260950"/>
                <a:ext cx="73725" cy="51700"/>
              </a:xfrm>
              <a:custGeom>
                <a:avLst/>
                <a:gdLst/>
                <a:ahLst/>
                <a:cxnLst/>
                <a:rect l="l" t="t" r="r" b="b"/>
                <a:pathLst>
                  <a:path w="2949" h="2068" fill="none" extrusionOk="0">
                    <a:moveTo>
                      <a:pt x="2949"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55"/>
              <p:cNvSpPr/>
              <p:nvPr/>
            </p:nvSpPr>
            <p:spPr>
              <a:xfrm>
                <a:off x="1042075" y="1205475"/>
                <a:ext cx="73750" cy="50950"/>
              </a:xfrm>
              <a:custGeom>
                <a:avLst/>
                <a:gdLst/>
                <a:ahLst/>
                <a:cxnLst/>
                <a:rect l="l" t="t" r="r" b="b"/>
                <a:pathLst>
                  <a:path w="2950" h="2038" fill="none" extrusionOk="0">
                    <a:moveTo>
                      <a:pt x="2949" y="2037"/>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55"/>
              <p:cNvSpPr/>
              <p:nvPr/>
            </p:nvSpPr>
            <p:spPr>
              <a:xfrm>
                <a:off x="1080825" y="1149250"/>
                <a:ext cx="73750" cy="51700"/>
              </a:xfrm>
              <a:custGeom>
                <a:avLst/>
                <a:gdLst/>
                <a:ahLst/>
                <a:cxnLst/>
                <a:rect l="l" t="t" r="r" b="b"/>
                <a:pathLst>
                  <a:path w="2950" h="2068" fill="none" extrusionOk="0">
                    <a:moveTo>
                      <a:pt x="2949" y="2067"/>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55"/>
              <p:cNvSpPr/>
              <p:nvPr/>
            </p:nvSpPr>
            <p:spPr>
              <a:xfrm>
                <a:off x="1119600" y="1093775"/>
                <a:ext cx="73725" cy="51700"/>
              </a:xfrm>
              <a:custGeom>
                <a:avLst/>
                <a:gdLst/>
                <a:ahLst/>
                <a:cxnLst/>
                <a:rect l="l" t="t" r="r" b="b"/>
                <a:pathLst>
                  <a:path w="2949" h="2068" fill="none" extrusionOk="0">
                    <a:moveTo>
                      <a:pt x="2948"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55"/>
              <p:cNvSpPr/>
              <p:nvPr/>
            </p:nvSpPr>
            <p:spPr>
              <a:xfrm>
                <a:off x="1158350" y="1038300"/>
                <a:ext cx="73725" cy="50925"/>
              </a:xfrm>
              <a:custGeom>
                <a:avLst/>
                <a:gdLst/>
                <a:ahLst/>
                <a:cxnLst/>
                <a:rect l="l" t="t" r="r" b="b"/>
                <a:pathLst>
                  <a:path w="2949" h="2037" fill="none" extrusionOk="0">
                    <a:moveTo>
                      <a:pt x="2949" y="203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55"/>
              <p:cNvSpPr/>
              <p:nvPr/>
            </p:nvSpPr>
            <p:spPr>
              <a:xfrm>
                <a:off x="787525" y="1353650"/>
                <a:ext cx="106400" cy="100325"/>
              </a:xfrm>
              <a:custGeom>
                <a:avLst/>
                <a:gdLst/>
                <a:ahLst/>
                <a:cxnLst/>
                <a:rect l="l" t="t" r="r" b="b"/>
                <a:pathLst>
                  <a:path w="4256" h="4013" fill="none" extrusionOk="0">
                    <a:moveTo>
                      <a:pt x="1034" y="1"/>
                    </a:moveTo>
                    <a:lnTo>
                      <a:pt x="4255" y="2250"/>
                    </a:lnTo>
                    <a:lnTo>
                      <a:pt x="2888" y="3679"/>
                    </a:lnTo>
                    <a:cubicBezTo>
                      <a:pt x="2584" y="3982"/>
                      <a:pt x="2128" y="4013"/>
                      <a:pt x="1793" y="3770"/>
                    </a:cubicBezTo>
                    <a:lnTo>
                      <a:pt x="456" y="2858"/>
                    </a:lnTo>
                    <a:cubicBezTo>
                      <a:pt x="122" y="2615"/>
                      <a:pt x="0" y="2159"/>
                      <a:pt x="182" y="1764"/>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55"/>
              <p:cNvSpPr/>
              <p:nvPr/>
            </p:nvSpPr>
            <p:spPr>
              <a:xfrm>
                <a:off x="591475" y="1432675"/>
                <a:ext cx="229500" cy="318425"/>
              </a:xfrm>
              <a:custGeom>
                <a:avLst/>
                <a:gdLst/>
                <a:ahLst/>
                <a:cxnLst/>
                <a:rect l="l" t="t" r="r" b="b"/>
                <a:pathLst>
                  <a:path w="9180" h="12737" fill="none" extrusionOk="0">
                    <a:moveTo>
                      <a:pt x="8754" y="1"/>
                    </a:moveTo>
                    <a:lnTo>
                      <a:pt x="9180" y="305"/>
                    </a:lnTo>
                    <a:lnTo>
                      <a:pt x="729" y="12463"/>
                    </a:lnTo>
                    <a:cubicBezTo>
                      <a:pt x="547" y="12676"/>
                      <a:pt x="243" y="12737"/>
                      <a:pt x="0" y="12585"/>
                    </a:cubicBezTo>
                    <a:lnTo>
                      <a:pt x="0" y="1258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55"/>
              <p:cNvSpPr/>
              <p:nvPr/>
            </p:nvSpPr>
            <p:spPr>
              <a:xfrm>
                <a:off x="863500" y="1301225"/>
                <a:ext cx="41825" cy="41050"/>
              </a:xfrm>
              <a:custGeom>
                <a:avLst/>
                <a:gdLst/>
                <a:ahLst/>
                <a:cxnLst/>
                <a:rect l="l" t="t" r="r" b="b"/>
                <a:pathLst>
                  <a:path w="1673" h="1642" fill="none" extrusionOk="0">
                    <a:moveTo>
                      <a:pt x="1672" y="821"/>
                    </a:moveTo>
                    <a:cubicBezTo>
                      <a:pt x="1672" y="1277"/>
                      <a:pt x="1277" y="1642"/>
                      <a:pt x="821" y="1642"/>
                    </a:cubicBezTo>
                    <a:cubicBezTo>
                      <a:pt x="365" y="1642"/>
                      <a:pt x="1" y="1277"/>
                      <a:pt x="1" y="821"/>
                    </a:cubicBezTo>
                    <a:cubicBezTo>
                      <a:pt x="1" y="365"/>
                      <a:pt x="365" y="0"/>
                      <a:pt x="821" y="0"/>
                    </a:cubicBezTo>
                    <a:cubicBezTo>
                      <a:pt x="1277" y="0"/>
                      <a:pt x="1672" y="365"/>
                      <a:pt x="167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55"/>
              <p:cNvSpPr/>
              <p:nvPr/>
            </p:nvSpPr>
            <p:spPr>
              <a:xfrm>
                <a:off x="873375" y="1159125"/>
                <a:ext cx="41825" cy="41825"/>
              </a:xfrm>
              <a:custGeom>
                <a:avLst/>
                <a:gdLst/>
                <a:ahLst/>
                <a:cxnLst/>
                <a:rect l="l" t="t" r="r" b="b"/>
                <a:pathLst>
                  <a:path w="1673" h="1673" fill="none" extrusionOk="0">
                    <a:moveTo>
                      <a:pt x="1673" y="851"/>
                    </a:moveTo>
                    <a:cubicBezTo>
                      <a:pt x="1673" y="1307"/>
                      <a:pt x="1277" y="1672"/>
                      <a:pt x="821" y="1672"/>
                    </a:cubicBezTo>
                    <a:cubicBezTo>
                      <a:pt x="366" y="1672"/>
                      <a:pt x="1" y="1307"/>
                      <a:pt x="1" y="851"/>
                    </a:cubicBezTo>
                    <a:cubicBezTo>
                      <a:pt x="1" y="396"/>
                      <a:pt x="366" y="0"/>
                      <a:pt x="821" y="0"/>
                    </a:cubicBezTo>
                    <a:cubicBezTo>
                      <a:pt x="1277" y="0"/>
                      <a:pt x="1673" y="396"/>
                      <a:pt x="1673"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55"/>
              <p:cNvSpPr/>
              <p:nvPr/>
            </p:nvSpPr>
            <p:spPr>
              <a:xfrm>
                <a:off x="969900" y="1180400"/>
                <a:ext cx="21300" cy="20550"/>
              </a:xfrm>
              <a:custGeom>
                <a:avLst/>
                <a:gdLst/>
                <a:ahLst/>
                <a:cxnLst/>
                <a:rect l="l" t="t" r="r" b="b"/>
                <a:pathLst>
                  <a:path w="852" h="822" fill="none" extrusionOk="0">
                    <a:moveTo>
                      <a:pt x="851" y="426"/>
                    </a:moveTo>
                    <a:cubicBezTo>
                      <a:pt x="851" y="639"/>
                      <a:pt x="669" y="821"/>
                      <a:pt x="426" y="821"/>
                    </a:cubicBezTo>
                    <a:cubicBezTo>
                      <a:pt x="182" y="821"/>
                      <a:pt x="0" y="639"/>
                      <a:pt x="0" y="426"/>
                    </a:cubicBezTo>
                    <a:cubicBezTo>
                      <a:pt x="0" y="183"/>
                      <a:pt x="182" y="0"/>
                      <a:pt x="426" y="0"/>
                    </a:cubicBezTo>
                    <a:cubicBezTo>
                      <a:pt x="669" y="0"/>
                      <a:pt x="851" y="183"/>
                      <a:pt x="85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55"/>
              <p:cNvSpPr/>
              <p:nvPr/>
            </p:nvSpPr>
            <p:spPr>
              <a:xfrm>
                <a:off x="980525" y="1042850"/>
                <a:ext cx="20550" cy="20550"/>
              </a:xfrm>
              <a:custGeom>
                <a:avLst/>
                <a:gdLst/>
                <a:ahLst/>
                <a:cxnLst/>
                <a:rect l="l" t="t" r="r" b="b"/>
                <a:pathLst>
                  <a:path w="822" h="822" fill="none" extrusionOk="0">
                    <a:moveTo>
                      <a:pt x="821" y="396"/>
                    </a:moveTo>
                    <a:cubicBezTo>
                      <a:pt x="821" y="639"/>
                      <a:pt x="639" y="822"/>
                      <a:pt x="426" y="822"/>
                    </a:cubicBezTo>
                    <a:cubicBezTo>
                      <a:pt x="183" y="822"/>
                      <a:pt x="1" y="639"/>
                      <a:pt x="1" y="396"/>
                    </a:cubicBezTo>
                    <a:cubicBezTo>
                      <a:pt x="1" y="183"/>
                      <a:pt x="183" y="1"/>
                      <a:pt x="426" y="1"/>
                    </a:cubicBezTo>
                    <a:cubicBezTo>
                      <a:pt x="639" y="1"/>
                      <a:pt x="821" y="183"/>
                      <a:pt x="821" y="39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55"/>
              <p:cNvSpPr/>
              <p:nvPr/>
            </p:nvSpPr>
            <p:spPr>
              <a:xfrm>
                <a:off x="831600" y="1234350"/>
                <a:ext cx="20525" cy="21300"/>
              </a:xfrm>
              <a:custGeom>
                <a:avLst/>
                <a:gdLst/>
                <a:ahLst/>
                <a:cxnLst/>
                <a:rect l="l" t="t" r="r" b="b"/>
                <a:pathLst>
                  <a:path w="821" h="852" fill="none" extrusionOk="0">
                    <a:moveTo>
                      <a:pt x="821" y="426"/>
                    </a:moveTo>
                    <a:cubicBezTo>
                      <a:pt x="821" y="669"/>
                      <a:pt x="638" y="852"/>
                      <a:pt x="426" y="852"/>
                    </a:cubicBezTo>
                    <a:cubicBezTo>
                      <a:pt x="182" y="852"/>
                      <a:pt x="0" y="669"/>
                      <a:pt x="0" y="426"/>
                    </a:cubicBezTo>
                    <a:cubicBezTo>
                      <a:pt x="0" y="183"/>
                      <a:pt x="182" y="1"/>
                      <a:pt x="426" y="1"/>
                    </a:cubicBezTo>
                    <a:cubicBezTo>
                      <a:pt x="638" y="1"/>
                      <a:pt x="821" y="183"/>
                      <a:pt x="82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55"/>
              <p:cNvSpPr/>
              <p:nvPr/>
            </p:nvSpPr>
            <p:spPr>
              <a:xfrm>
                <a:off x="1037525" y="1052750"/>
                <a:ext cx="41825" cy="41800"/>
              </a:xfrm>
              <a:custGeom>
                <a:avLst/>
                <a:gdLst/>
                <a:ahLst/>
                <a:cxnLst/>
                <a:rect l="l" t="t" r="r" b="b"/>
                <a:pathLst>
                  <a:path w="1673" h="1672" fill="none" extrusionOk="0">
                    <a:moveTo>
                      <a:pt x="1672" y="851"/>
                    </a:moveTo>
                    <a:cubicBezTo>
                      <a:pt x="1672" y="1307"/>
                      <a:pt x="1277" y="1672"/>
                      <a:pt x="821" y="1672"/>
                    </a:cubicBezTo>
                    <a:cubicBezTo>
                      <a:pt x="365" y="1672"/>
                      <a:pt x="0" y="1277"/>
                      <a:pt x="0" y="851"/>
                    </a:cubicBezTo>
                    <a:cubicBezTo>
                      <a:pt x="0" y="395"/>
                      <a:pt x="365" y="0"/>
                      <a:pt x="821" y="0"/>
                    </a:cubicBezTo>
                    <a:cubicBezTo>
                      <a:pt x="1277" y="0"/>
                      <a:pt x="1672" y="395"/>
                      <a:pt x="1672"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55"/>
              <p:cNvSpPr/>
              <p:nvPr/>
            </p:nvSpPr>
            <p:spPr>
              <a:xfrm>
                <a:off x="1028400" y="948625"/>
                <a:ext cx="41050" cy="41825"/>
              </a:xfrm>
              <a:custGeom>
                <a:avLst/>
                <a:gdLst/>
                <a:ahLst/>
                <a:cxnLst/>
                <a:rect l="l" t="t" r="r" b="b"/>
                <a:pathLst>
                  <a:path w="1642" h="1673" fill="none" extrusionOk="0">
                    <a:moveTo>
                      <a:pt x="1642" y="821"/>
                    </a:moveTo>
                    <a:cubicBezTo>
                      <a:pt x="1642" y="1277"/>
                      <a:pt x="1277" y="1673"/>
                      <a:pt x="821" y="1673"/>
                    </a:cubicBezTo>
                    <a:cubicBezTo>
                      <a:pt x="365" y="1673"/>
                      <a:pt x="1" y="1277"/>
                      <a:pt x="1" y="821"/>
                    </a:cubicBezTo>
                    <a:cubicBezTo>
                      <a:pt x="1" y="366"/>
                      <a:pt x="365" y="1"/>
                      <a:pt x="821" y="1"/>
                    </a:cubicBezTo>
                    <a:cubicBezTo>
                      <a:pt x="1277" y="1"/>
                      <a:pt x="1642" y="366"/>
                      <a:pt x="164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74"/>
        <p:cNvGrpSpPr/>
        <p:nvPr/>
      </p:nvGrpSpPr>
      <p:grpSpPr>
        <a:xfrm>
          <a:off x="0" y="0"/>
          <a:ext cx="0" cy="0"/>
          <a:chOff x="0" y="0"/>
          <a:chExt cx="0" cy="0"/>
        </a:xfrm>
      </p:grpSpPr>
      <p:pic>
        <p:nvPicPr>
          <p:cNvPr id="2675" name="Google Shape;2675;p56"/>
          <p:cNvPicPr preferRelativeResize="0"/>
          <p:nvPr/>
        </p:nvPicPr>
        <p:blipFill rotWithShape="1">
          <a:blip r:embed="rId3">
            <a:alphaModFix/>
          </a:blip>
          <a:srcRect l="4498" r="27031"/>
          <a:stretch/>
        </p:blipFill>
        <p:spPr>
          <a:xfrm>
            <a:off x="4724400" y="1166925"/>
            <a:ext cx="3474720" cy="3383280"/>
          </a:xfrm>
          <a:prstGeom prst="rect">
            <a:avLst/>
          </a:prstGeom>
          <a:noFill/>
          <a:ln w="9525" cap="flat" cmpd="sng">
            <a:solidFill>
              <a:schemeClr val="dk1"/>
            </a:solidFill>
            <a:prstDash val="solid"/>
            <a:round/>
            <a:headEnd type="none" w="sm" len="sm"/>
            <a:tailEnd type="none" w="sm" len="sm"/>
          </a:ln>
        </p:spPr>
      </p:pic>
      <p:sp>
        <p:nvSpPr>
          <p:cNvPr id="2676" name="Google Shape;2676;p56"/>
          <p:cNvSpPr txBox="1">
            <a:spLocks noGrp="1"/>
          </p:cNvSpPr>
          <p:nvPr>
            <p:ph type="title"/>
          </p:nvPr>
        </p:nvSpPr>
        <p:spPr>
          <a:xfrm>
            <a:off x="713100" y="463325"/>
            <a:ext cx="77178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Our treatment</a:t>
            </a:r>
            <a:endParaRPr/>
          </a:p>
        </p:txBody>
      </p:sp>
      <p:sp>
        <p:nvSpPr>
          <p:cNvPr id="2677" name="Google Shape;2677;p56"/>
          <p:cNvSpPr txBox="1"/>
          <p:nvPr/>
        </p:nvSpPr>
        <p:spPr>
          <a:xfrm>
            <a:off x="1357276" y="3913650"/>
            <a:ext cx="2103000" cy="48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Poppins"/>
                <a:ea typeface="Poppins"/>
                <a:cs typeface="Poppins"/>
                <a:sym typeface="Poppins"/>
              </a:rPr>
              <a:t>It’s composed of hydrogen and helium</a:t>
            </a:r>
            <a:endParaRPr>
              <a:solidFill>
                <a:schemeClr val="lt1"/>
              </a:solidFill>
              <a:latin typeface="Poppins"/>
              <a:ea typeface="Poppins"/>
              <a:cs typeface="Poppins"/>
              <a:sym typeface="Poppins"/>
            </a:endParaRPr>
          </a:p>
        </p:txBody>
      </p:sp>
      <p:sp>
        <p:nvSpPr>
          <p:cNvPr id="2678" name="Google Shape;2678;p56"/>
          <p:cNvSpPr txBox="1"/>
          <p:nvPr/>
        </p:nvSpPr>
        <p:spPr>
          <a:xfrm>
            <a:off x="1357276" y="3463219"/>
            <a:ext cx="21030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lt1"/>
                </a:solidFill>
                <a:latin typeface="Poppins"/>
                <a:ea typeface="Poppins"/>
                <a:cs typeface="Poppins"/>
                <a:sym typeface="Poppins"/>
              </a:rPr>
              <a:t>Saturn</a:t>
            </a:r>
            <a:endParaRPr sz="1800" b="1">
              <a:solidFill>
                <a:schemeClr val="lt1"/>
              </a:solidFill>
              <a:latin typeface="Poppins"/>
              <a:ea typeface="Poppins"/>
              <a:cs typeface="Poppins"/>
              <a:sym typeface="Poppins"/>
            </a:endParaRPr>
          </a:p>
        </p:txBody>
      </p:sp>
      <p:sp>
        <p:nvSpPr>
          <p:cNvPr id="2679" name="Google Shape;2679;p56"/>
          <p:cNvSpPr txBox="1"/>
          <p:nvPr/>
        </p:nvSpPr>
        <p:spPr>
          <a:xfrm>
            <a:off x="1357276" y="1617356"/>
            <a:ext cx="2103000" cy="48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Poppins"/>
                <a:ea typeface="Poppins"/>
                <a:cs typeface="Poppins"/>
                <a:sym typeface="Poppins"/>
              </a:rPr>
              <a:t>Venus is the second planet from the Sun</a:t>
            </a:r>
            <a:endParaRPr>
              <a:solidFill>
                <a:schemeClr val="lt1"/>
              </a:solidFill>
              <a:latin typeface="Poppins"/>
              <a:ea typeface="Poppins"/>
              <a:cs typeface="Poppins"/>
              <a:sym typeface="Poppins"/>
            </a:endParaRPr>
          </a:p>
        </p:txBody>
      </p:sp>
      <p:sp>
        <p:nvSpPr>
          <p:cNvPr id="2680" name="Google Shape;2680;p56"/>
          <p:cNvSpPr txBox="1"/>
          <p:nvPr/>
        </p:nvSpPr>
        <p:spPr>
          <a:xfrm>
            <a:off x="1357276" y="1166925"/>
            <a:ext cx="21030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lt1"/>
                </a:solidFill>
                <a:latin typeface="Poppins"/>
                <a:ea typeface="Poppins"/>
                <a:cs typeface="Poppins"/>
                <a:sym typeface="Poppins"/>
              </a:rPr>
              <a:t>Venus</a:t>
            </a:r>
            <a:endParaRPr sz="1800" b="1">
              <a:solidFill>
                <a:schemeClr val="lt1"/>
              </a:solidFill>
              <a:latin typeface="Poppins"/>
              <a:ea typeface="Poppins"/>
              <a:cs typeface="Poppins"/>
              <a:sym typeface="Poppins"/>
            </a:endParaRPr>
          </a:p>
        </p:txBody>
      </p:sp>
      <p:sp>
        <p:nvSpPr>
          <p:cNvPr id="2681" name="Google Shape;2681;p56"/>
          <p:cNvSpPr txBox="1"/>
          <p:nvPr/>
        </p:nvSpPr>
        <p:spPr>
          <a:xfrm>
            <a:off x="1357276" y="2765503"/>
            <a:ext cx="2103000" cy="48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Poppins"/>
                <a:ea typeface="Poppins"/>
                <a:cs typeface="Poppins"/>
                <a:sym typeface="Poppins"/>
              </a:rPr>
              <a:t>Despite being red, Mars is a cold place</a:t>
            </a:r>
            <a:endParaRPr>
              <a:solidFill>
                <a:schemeClr val="lt1"/>
              </a:solidFill>
              <a:latin typeface="Poppins"/>
              <a:ea typeface="Poppins"/>
              <a:cs typeface="Poppins"/>
              <a:sym typeface="Poppins"/>
            </a:endParaRPr>
          </a:p>
        </p:txBody>
      </p:sp>
      <p:sp>
        <p:nvSpPr>
          <p:cNvPr id="2682" name="Google Shape;2682;p56"/>
          <p:cNvSpPr txBox="1"/>
          <p:nvPr/>
        </p:nvSpPr>
        <p:spPr>
          <a:xfrm>
            <a:off x="1357276" y="2315072"/>
            <a:ext cx="21030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lt1"/>
                </a:solidFill>
                <a:latin typeface="Poppins"/>
                <a:ea typeface="Poppins"/>
                <a:cs typeface="Poppins"/>
                <a:sym typeface="Poppins"/>
              </a:rPr>
              <a:t>Mars</a:t>
            </a:r>
            <a:endParaRPr sz="1800" b="1">
              <a:solidFill>
                <a:schemeClr val="lt1"/>
              </a:solidFill>
              <a:latin typeface="Poppins"/>
              <a:ea typeface="Poppins"/>
              <a:cs typeface="Poppins"/>
              <a:sym typeface="Poppins"/>
            </a:endParaRPr>
          </a:p>
        </p:txBody>
      </p:sp>
      <p:cxnSp>
        <p:nvCxnSpPr>
          <p:cNvPr id="2683" name="Google Shape;2683;p56"/>
          <p:cNvCxnSpPr/>
          <p:nvPr/>
        </p:nvCxnSpPr>
        <p:spPr>
          <a:xfrm>
            <a:off x="1433476" y="1552941"/>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2684" name="Google Shape;2684;p56"/>
          <p:cNvCxnSpPr/>
          <p:nvPr/>
        </p:nvCxnSpPr>
        <p:spPr>
          <a:xfrm>
            <a:off x="1433476" y="2701088"/>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2685" name="Google Shape;2685;p56"/>
          <p:cNvCxnSpPr/>
          <p:nvPr/>
        </p:nvCxnSpPr>
        <p:spPr>
          <a:xfrm>
            <a:off x="1433476" y="3849235"/>
            <a:ext cx="1048800" cy="0"/>
          </a:xfrm>
          <a:prstGeom prst="straightConnector1">
            <a:avLst/>
          </a:prstGeom>
          <a:noFill/>
          <a:ln w="9525" cap="flat" cmpd="sng">
            <a:solidFill>
              <a:schemeClr val="dk1"/>
            </a:solidFill>
            <a:prstDash val="solid"/>
            <a:round/>
            <a:headEnd type="none" w="med" len="med"/>
            <a:tailEnd type="none" w="med" len="med"/>
          </a:ln>
        </p:spPr>
      </p:cxnSp>
      <p:grpSp>
        <p:nvGrpSpPr>
          <p:cNvPr id="2686" name="Google Shape;2686;p56"/>
          <p:cNvGrpSpPr/>
          <p:nvPr/>
        </p:nvGrpSpPr>
        <p:grpSpPr>
          <a:xfrm>
            <a:off x="7260425" y="3361307"/>
            <a:ext cx="1170487" cy="1463084"/>
            <a:chOff x="6949494" y="115347"/>
            <a:chExt cx="1755643" cy="2194516"/>
          </a:xfrm>
        </p:grpSpPr>
        <p:sp>
          <p:nvSpPr>
            <p:cNvPr id="2687" name="Google Shape;2687;p56"/>
            <p:cNvSpPr/>
            <p:nvPr/>
          </p:nvSpPr>
          <p:spPr>
            <a:xfrm flipH="1">
              <a:off x="6949494" y="115347"/>
              <a:ext cx="1755643" cy="2194516"/>
            </a:xfrm>
            <a:custGeom>
              <a:avLst/>
              <a:gdLst/>
              <a:ahLst/>
              <a:cxnLst/>
              <a:rect l="l" t="t" r="r" b="b"/>
              <a:pathLst>
                <a:path w="29425" h="36522" extrusionOk="0">
                  <a:moveTo>
                    <a:pt x="19594" y="0"/>
                  </a:moveTo>
                  <a:cubicBezTo>
                    <a:pt x="19342" y="0"/>
                    <a:pt x="19088" y="34"/>
                    <a:pt x="18838" y="103"/>
                  </a:cubicBezTo>
                  <a:lnTo>
                    <a:pt x="2178" y="4651"/>
                  </a:lnTo>
                  <a:cubicBezTo>
                    <a:pt x="1450" y="4852"/>
                    <a:pt x="843" y="5326"/>
                    <a:pt x="471" y="5980"/>
                  </a:cubicBezTo>
                  <a:cubicBezTo>
                    <a:pt x="95" y="6635"/>
                    <a:pt x="1" y="7398"/>
                    <a:pt x="196" y="8127"/>
                  </a:cubicBezTo>
                  <a:lnTo>
                    <a:pt x="820" y="10396"/>
                  </a:lnTo>
                  <a:cubicBezTo>
                    <a:pt x="1062" y="11289"/>
                    <a:pt x="1724" y="11986"/>
                    <a:pt x="2554" y="12300"/>
                  </a:cubicBezTo>
                  <a:lnTo>
                    <a:pt x="2504" y="12402"/>
                  </a:lnTo>
                  <a:cubicBezTo>
                    <a:pt x="2476" y="12456"/>
                    <a:pt x="2449" y="12512"/>
                    <a:pt x="2426" y="12570"/>
                  </a:cubicBezTo>
                  <a:cubicBezTo>
                    <a:pt x="2339" y="12762"/>
                    <a:pt x="2269" y="12942"/>
                    <a:pt x="2218" y="13118"/>
                  </a:cubicBezTo>
                  <a:cubicBezTo>
                    <a:pt x="1990" y="13870"/>
                    <a:pt x="1983" y="14670"/>
                    <a:pt x="2191" y="15418"/>
                  </a:cubicBezTo>
                  <a:lnTo>
                    <a:pt x="7115" y="33434"/>
                  </a:lnTo>
                  <a:cubicBezTo>
                    <a:pt x="7182" y="33677"/>
                    <a:pt x="7268" y="33912"/>
                    <a:pt x="7382" y="34147"/>
                  </a:cubicBezTo>
                  <a:cubicBezTo>
                    <a:pt x="7425" y="34237"/>
                    <a:pt x="7476" y="34323"/>
                    <a:pt x="7527" y="34413"/>
                  </a:cubicBezTo>
                  <a:cubicBezTo>
                    <a:pt x="7597" y="34530"/>
                    <a:pt x="7672" y="34656"/>
                    <a:pt x="7769" y="34793"/>
                  </a:cubicBezTo>
                  <a:cubicBezTo>
                    <a:pt x="7840" y="34887"/>
                    <a:pt x="7914" y="34977"/>
                    <a:pt x="7993" y="35067"/>
                  </a:cubicBezTo>
                  <a:cubicBezTo>
                    <a:pt x="8079" y="35169"/>
                    <a:pt x="8169" y="35263"/>
                    <a:pt x="8267" y="35357"/>
                  </a:cubicBezTo>
                  <a:cubicBezTo>
                    <a:pt x="8353" y="35440"/>
                    <a:pt x="8440" y="35518"/>
                    <a:pt x="8534" y="35592"/>
                  </a:cubicBezTo>
                  <a:cubicBezTo>
                    <a:pt x="8628" y="35667"/>
                    <a:pt x="8726" y="35738"/>
                    <a:pt x="8827" y="35804"/>
                  </a:cubicBezTo>
                  <a:cubicBezTo>
                    <a:pt x="8910" y="35863"/>
                    <a:pt x="8992" y="35921"/>
                    <a:pt x="9086" y="35977"/>
                  </a:cubicBezTo>
                  <a:cubicBezTo>
                    <a:pt x="9137" y="36004"/>
                    <a:pt x="9188" y="36027"/>
                    <a:pt x="9239" y="36055"/>
                  </a:cubicBezTo>
                  <a:cubicBezTo>
                    <a:pt x="9254" y="36062"/>
                    <a:pt x="9270" y="36071"/>
                    <a:pt x="9286" y="36078"/>
                  </a:cubicBezTo>
                  <a:cubicBezTo>
                    <a:pt x="9442" y="36156"/>
                    <a:pt x="9603" y="36223"/>
                    <a:pt x="9760" y="36278"/>
                  </a:cubicBezTo>
                  <a:lnTo>
                    <a:pt x="9878" y="36317"/>
                  </a:lnTo>
                  <a:cubicBezTo>
                    <a:pt x="10046" y="36372"/>
                    <a:pt x="10218" y="36415"/>
                    <a:pt x="10391" y="36447"/>
                  </a:cubicBezTo>
                  <a:cubicBezTo>
                    <a:pt x="10426" y="36454"/>
                    <a:pt x="10473" y="36466"/>
                    <a:pt x="10505" y="36470"/>
                  </a:cubicBezTo>
                  <a:cubicBezTo>
                    <a:pt x="10732" y="36505"/>
                    <a:pt x="10943" y="36521"/>
                    <a:pt x="11155" y="36521"/>
                  </a:cubicBezTo>
                  <a:cubicBezTo>
                    <a:pt x="11527" y="36521"/>
                    <a:pt x="11899" y="36474"/>
                    <a:pt x="12263" y="36372"/>
                  </a:cubicBezTo>
                  <a:lnTo>
                    <a:pt x="26310" y="32536"/>
                  </a:lnTo>
                  <a:cubicBezTo>
                    <a:pt x="26330" y="32528"/>
                    <a:pt x="26349" y="32525"/>
                    <a:pt x="26373" y="32517"/>
                  </a:cubicBezTo>
                  <a:cubicBezTo>
                    <a:pt x="27277" y="32250"/>
                    <a:pt x="28069" y="31682"/>
                    <a:pt x="28610" y="30914"/>
                  </a:cubicBezTo>
                  <a:cubicBezTo>
                    <a:pt x="28637" y="30875"/>
                    <a:pt x="28664" y="30836"/>
                    <a:pt x="28688" y="30796"/>
                  </a:cubicBezTo>
                  <a:cubicBezTo>
                    <a:pt x="28735" y="30726"/>
                    <a:pt x="28782" y="30655"/>
                    <a:pt x="28825" y="30577"/>
                  </a:cubicBezTo>
                  <a:cubicBezTo>
                    <a:pt x="29013" y="30244"/>
                    <a:pt x="29158" y="29888"/>
                    <a:pt x="29248" y="29523"/>
                  </a:cubicBezTo>
                  <a:cubicBezTo>
                    <a:pt x="29256" y="29503"/>
                    <a:pt x="29260" y="29480"/>
                    <a:pt x="29268" y="29461"/>
                  </a:cubicBezTo>
                  <a:cubicBezTo>
                    <a:pt x="29283" y="29394"/>
                    <a:pt x="29295" y="29328"/>
                    <a:pt x="29307" y="29257"/>
                  </a:cubicBezTo>
                  <a:cubicBezTo>
                    <a:pt x="29424" y="28634"/>
                    <a:pt x="29401" y="28011"/>
                    <a:pt x="29236" y="27392"/>
                  </a:cubicBezTo>
                  <a:lnTo>
                    <a:pt x="28429" y="24438"/>
                  </a:lnTo>
                  <a:cubicBezTo>
                    <a:pt x="28418" y="24398"/>
                    <a:pt x="28410" y="24355"/>
                    <a:pt x="28398" y="24317"/>
                  </a:cubicBezTo>
                  <a:lnTo>
                    <a:pt x="24500" y="10043"/>
                  </a:lnTo>
                  <a:cubicBezTo>
                    <a:pt x="24487" y="10004"/>
                    <a:pt x="24476" y="9961"/>
                    <a:pt x="24460" y="9921"/>
                  </a:cubicBezTo>
                  <a:lnTo>
                    <a:pt x="24312" y="9365"/>
                  </a:lnTo>
                  <a:cubicBezTo>
                    <a:pt x="24030" y="8354"/>
                    <a:pt x="23383" y="7488"/>
                    <a:pt x="22498" y="6932"/>
                  </a:cubicBezTo>
                  <a:lnTo>
                    <a:pt x="22408" y="6877"/>
                  </a:lnTo>
                  <a:cubicBezTo>
                    <a:pt x="22956" y="6192"/>
                    <a:pt x="23183" y="5263"/>
                    <a:pt x="22936" y="4354"/>
                  </a:cubicBezTo>
                  <a:lnTo>
                    <a:pt x="22313" y="2085"/>
                  </a:lnTo>
                  <a:cubicBezTo>
                    <a:pt x="22113" y="1353"/>
                    <a:pt x="21643" y="745"/>
                    <a:pt x="20985" y="373"/>
                  </a:cubicBezTo>
                  <a:cubicBezTo>
                    <a:pt x="20555" y="126"/>
                    <a:pt x="20078" y="0"/>
                    <a:pt x="19594" y="0"/>
                  </a:cubicBez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8" name="Google Shape;2688;p56"/>
            <p:cNvGrpSpPr/>
            <p:nvPr/>
          </p:nvGrpSpPr>
          <p:grpSpPr>
            <a:xfrm flipH="1">
              <a:off x="7041817" y="206785"/>
              <a:ext cx="1570996" cy="2011640"/>
              <a:chOff x="2029950" y="1082000"/>
              <a:chExt cx="701400" cy="902000"/>
            </a:xfrm>
          </p:grpSpPr>
          <p:sp>
            <p:nvSpPr>
              <p:cNvPr id="2689" name="Google Shape;2689;p56"/>
              <p:cNvSpPr/>
              <p:nvPr/>
            </p:nvSpPr>
            <p:spPr>
              <a:xfrm>
                <a:off x="2084650" y="1204350"/>
                <a:ext cx="646700" cy="773325"/>
              </a:xfrm>
              <a:custGeom>
                <a:avLst/>
                <a:gdLst/>
                <a:ahLst/>
                <a:cxnLst/>
                <a:rect l="l" t="t" r="r" b="b"/>
                <a:pathLst>
                  <a:path w="25868" h="30933" extrusionOk="0">
                    <a:moveTo>
                      <a:pt x="15077" y="0"/>
                    </a:moveTo>
                    <a:lnTo>
                      <a:pt x="2493" y="3435"/>
                    </a:lnTo>
                    <a:lnTo>
                      <a:pt x="305" y="7629"/>
                    </a:lnTo>
                    <a:cubicBezTo>
                      <a:pt x="62" y="8146"/>
                      <a:pt x="1" y="8724"/>
                      <a:pt x="153" y="9271"/>
                    </a:cubicBezTo>
                    <a:lnTo>
                      <a:pt x="5594" y="29271"/>
                    </a:lnTo>
                    <a:cubicBezTo>
                      <a:pt x="5873" y="30261"/>
                      <a:pt x="6788" y="30933"/>
                      <a:pt x="7790" y="30933"/>
                    </a:cubicBezTo>
                    <a:cubicBezTo>
                      <a:pt x="7988" y="30933"/>
                      <a:pt x="8190" y="30907"/>
                      <a:pt x="8390" y="30852"/>
                    </a:cubicBezTo>
                    <a:lnTo>
                      <a:pt x="23953" y="26596"/>
                    </a:lnTo>
                    <a:cubicBezTo>
                      <a:pt x="25138" y="26262"/>
                      <a:pt x="25868" y="25016"/>
                      <a:pt x="25533" y="23830"/>
                    </a:cubicBezTo>
                    <a:lnTo>
                      <a:pt x="20062" y="3830"/>
                    </a:lnTo>
                    <a:cubicBezTo>
                      <a:pt x="19910" y="3283"/>
                      <a:pt x="19576" y="2827"/>
                      <a:pt x="19089" y="2523"/>
                    </a:cubicBezTo>
                    <a:lnTo>
                      <a:pt x="1507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56"/>
              <p:cNvSpPr/>
              <p:nvPr/>
            </p:nvSpPr>
            <p:spPr>
              <a:xfrm>
                <a:off x="2084650" y="1246125"/>
                <a:ext cx="646700" cy="731550"/>
              </a:xfrm>
              <a:custGeom>
                <a:avLst/>
                <a:gdLst/>
                <a:ahLst/>
                <a:cxnLst/>
                <a:rect l="l" t="t" r="r" b="b"/>
                <a:pathLst>
                  <a:path w="25868" h="29262" extrusionOk="0">
                    <a:moveTo>
                      <a:pt x="17752" y="1"/>
                    </a:moveTo>
                    <a:lnTo>
                      <a:pt x="1034" y="4591"/>
                    </a:lnTo>
                    <a:lnTo>
                      <a:pt x="305" y="5989"/>
                    </a:lnTo>
                    <a:cubicBezTo>
                      <a:pt x="62" y="6475"/>
                      <a:pt x="1" y="7053"/>
                      <a:pt x="153" y="7600"/>
                    </a:cubicBezTo>
                    <a:lnTo>
                      <a:pt x="5594" y="27600"/>
                    </a:lnTo>
                    <a:cubicBezTo>
                      <a:pt x="5873" y="28590"/>
                      <a:pt x="6788" y="29262"/>
                      <a:pt x="7790" y="29262"/>
                    </a:cubicBezTo>
                    <a:cubicBezTo>
                      <a:pt x="7988" y="29262"/>
                      <a:pt x="8190" y="29236"/>
                      <a:pt x="8390" y="29181"/>
                    </a:cubicBezTo>
                    <a:lnTo>
                      <a:pt x="23953" y="24925"/>
                    </a:lnTo>
                    <a:cubicBezTo>
                      <a:pt x="25138" y="24591"/>
                      <a:pt x="25868" y="23345"/>
                      <a:pt x="25533" y="22159"/>
                    </a:cubicBezTo>
                    <a:lnTo>
                      <a:pt x="20062" y="2159"/>
                    </a:lnTo>
                    <a:cubicBezTo>
                      <a:pt x="19910" y="1612"/>
                      <a:pt x="19576" y="1156"/>
                      <a:pt x="19089" y="852"/>
                    </a:cubicBezTo>
                    <a:lnTo>
                      <a:pt x="17752"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56"/>
              <p:cNvSpPr/>
              <p:nvPr/>
            </p:nvSpPr>
            <p:spPr>
              <a:xfrm>
                <a:off x="2093025" y="1319075"/>
                <a:ext cx="606400" cy="531200"/>
              </a:xfrm>
              <a:custGeom>
                <a:avLst/>
                <a:gdLst/>
                <a:ahLst/>
                <a:cxnLst/>
                <a:rect l="l" t="t" r="r" b="b"/>
                <a:pathLst>
                  <a:path w="24256" h="21248" extrusionOk="0">
                    <a:moveTo>
                      <a:pt x="19940" y="1"/>
                    </a:moveTo>
                    <a:lnTo>
                      <a:pt x="0" y="5442"/>
                    </a:lnTo>
                    <a:lnTo>
                      <a:pt x="4347" y="21247"/>
                    </a:lnTo>
                    <a:lnTo>
                      <a:pt x="24256" y="15806"/>
                    </a:lnTo>
                    <a:lnTo>
                      <a:pt x="19940"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56"/>
              <p:cNvSpPr/>
              <p:nvPr/>
            </p:nvSpPr>
            <p:spPr>
              <a:xfrm>
                <a:off x="2029950" y="1084250"/>
                <a:ext cx="521300" cy="226525"/>
              </a:xfrm>
              <a:custGeom>
                <a:avLst/>
                <a:gdLst/>
                <a:ahLst/>
                <a:cxnLst/>
                <a:rect l="l" t="t" r="r" b="b"/>
                <a:pathLst>
                  <a:path w="20852" h="9061" extrusionOk="0">
                    <a:moveTo>
                      <a:pt x="19329" y="0"/>
                    </a:moveTo>
                    <a:cubicBezTo>
                      <a:pt x="19259" y="0"/>
                      <a:pt x="19189" y="11"/>
                      <a:pt x="19119" y="32"/>
                    </a:cubicBezTo>
                    <a:lnTo>
                      <a:pt x="639" y="5078"/>
                    </a:lnTo>
                    <a:cubicBezTo>
                      <a:pt x="244" y="5169"/>
                      <a:pt x="0" y="5594"/>
                      <a:pt x="122" y="5989"/>
                    </a:cubicBezTo>
                    <a:lnTo>
                      <a:pt x="791" y="8512"/>
                    </a:lnTo>
                    <a:cubicBezTo>
                      <a:pt x="891" y="8838"/>
                      <a:pt x="1198" y="9060"/>
                      <a:pt x="1524" y="9060"/>
                    </a:cubicBezTo>
                    <a:cubicBezTo>
                      <a:pt x="1593" y="9060"/>
                      <a:pt x="1664" y="9050"/>
                      <a:pt x="1733" y="9029"/>
                    </a:cubicBezTo>
                    <a:lnTo>
                      <a:pt x="20214" y="3983"/>
                    </a:lnTo>
                    <a:cubicBezTo>
                      <a:pt x="20609" y="3892"/>
                      <a:pt x="20852" y="3467"/>
                      <a:pt x="20730" y="3071"/>
                    </a:cubicBezTo>
                    <a:lnTo>
                      <a:pt x="20062" y="549"/>
                    </a:lnTo>
                    <a:cubicBezTo>
                      <a:pt x="19961" y="223"/>
                      <a:pt x="19655" y="0"/>
                      <a:pt x="19329"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56"/>
              <p:cNvSpPr/>
              <p:nvPr/>
            </p:nvSpPr>
            <p:spPr>
              <a:xfrm>
                <a:off x="2093025" y="1319075"/>
                <a:ext cx="606400" cy="531200"/>
              </a:xfrm>
              <a:custGeom>
                <a:avLst/>
                <a:gdLst/>
                <a:ahLst/>
                <a:cxnLst/>
                <a:rect l="l" t="t" r="r" b="b"/>
                <a:pathLst>
                  <a:path w="24256" h="21248" fill="none" extrusionOk="0">
                    <a:moveTo>
                      <a:pt x="0" y="5442"/>
                    </a:moveTo>
                    <a:lnTo>
                      <a:pt x="19940" y="1"/>
                    </a:lnTo>
                    <a:lnTo>
                      <a:pt x="24256" y="15806"/>
                    </a:lnTo>
                    <a:lnTo>
                      <a:pt x="4347" y="2124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56"/>
              <p:cNvSpPr/>
              <p:nvPr/>
            </p:nvSpPr>
            <p:spPr>
              <a:xfrm>
                <a:off x="2093025" y="1319075"/>
                <a:ext cx="506875" cy="165675"/>
              </a:xfrm>
              <a:custGeom>
                <a:avLst/>
                <a:gdLst/>
                <a:ahLst/>
                <a:cxnLst/>
                <a:rect l="l" t="t" r="r" b="b"/>
                <a:pathLst>
                  <a:path w="20275" h="6627" extrusionOk="0">
                    <a:moveTo>
                      <a:pt x="19940" y="1"/>
                    </a:moveTo>
                    <a:lnTo>
                      <a:pt x="0" y="5442"/>
                    </a:lnTo>
                    <a:lnTo>
                      <a:pt x="335" y="6627"/>
                    </a:lnTo>
                    <a:lnTo>
                      <a:pt x="20274" y="1186"/>
                    </a:lnTo>
                    <a:lnTo>
                      <a:pt x="1994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56"/>
              <p:cNvSpPr/>
              <p:nvPr/>
            </p:nvSpPr>
            <p:spPr>
              <a:xfrm>
                <a:off x="2193325" y="1683375"/>
                <a:ext cx="506100" cy="165675"/>
              </a:xfrm>
              <a:custGeom>
                <a:avLst/>
                <a:gdLst/>
                <a:ahLst/>
                <a:cxnLst/>
                <a:rect l="l" t="t" r="r" b="b"/>
                <a:pathLst>
                  <a:path w="20244" h="6627" extrusionOk="0">
                    <a:moveTo>
                      <a:pt x="19940" y="0"/>
                    </a:moveTo>
                    <a:lnTo>
                      <a:pt x="0" y="5441"/>
                    </a:lnTo>
                    <a:lnTo>
                      <a:pt x="304" y="6626"/>
                    </a:lnTo>
                    <a:lnTo>
                      <a:pt x="20244" y="1185"/>
                    </a:lnTo>
                    <a:lnTo>
                      <a:pt x="19940"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56"/>
              <p:cNvSpPr/>
              <p:nvPr/>
            </p:nvSpPr>
            <p:spPr>
              <a:xfrm>
                <a:off x="2175850" y="1411025"/>
                <a:ext cx="441525" cy="347300"/>
              </a:xfrm>
              <a:custGeom>
                <a:avLst/>
                <a:gdLst/>
                <a:ahLst/>
                <a:cxnLst/>
                <a:rect l="l" t="t" r="r" b="b"/>
                <a:pathLst>
                  <a:path w="17661" h="13892" extrusionOk="0">
                    <a:moveTo>
                      <a:pt x="14985" y="1"/>
                    </a:moveTo>
                    <a:lnTo>
                      <a:pt x="0" y="4104"/>
                    </a:lnTo>
                    <a:lnTo>
                      <a:pt x="2675" y="13891"/>
                    </a:lnTo>
                    <a:lnTo>
                      <a:pt x="17660" y="9788"/>
                    </a:lnTo>
                    <a:lnTo>
                      <a:pt x="1498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56"/>
              <p:cNvSpPr/>
              <p:nvPr/>
            </p:nvSpPr>
            <p:spPr>
              <a:xfrm>
                <a:off x="2309575" y="1497650"/>
                <a:ext cx="174050" cy="174050"/>
              </a:xfrm>
              <a:custGeom>
                <a:avLst/>
                <a:gdLst/>
                <a:ahLst/>
                <a:cxnLst/>
                <a:rect l="l" t="t" r="r" b="b"/>
                <a:pathLst>
                  <a:path w="6962" h="6962" extrusionOk="0">
                    <a:moveTo>
                      <a:pt x="3162" y="1"/>
                    </a:moveTo>
                    <a:lnTo>
                      <a:pt x="1977" y="335"/>
                    </a:lnTo>
                    <a:lnTo>
                      <a:pt x="2737" y="3071"/>
                    </a:lnTo>
                    <a:lnTo>
                      <a:pt x="1" y="3800"/>
                    </a:lnTo>
                    <a:lnTo>
                      <a:pt x="305" y="4986"/>
                    </a:lnTo>
                    <a:lnTo>
                      <a:pt x="3041" y="4226"/>
                    </a:lnTo>
                    <a:lnTo>
                      <a:pt x="3800" y="6961"/>
                    </a:lnTo>
                    <a:lnTo>
                      <a:pt x="4955" y="6657"/>
                    </a:lnTo>
                    <a:lnTo>
                      <a:pt x="4226" y="3922"/>
                    </a:lnTo>
                    <a:lnTo>
                      <a:pt x="6962" y="3162"/>
                    </a:lnTo>
                    <a:lnTo>
                      <a:pt x="6627" y="2007"/>
                    </a:lnTo>
                    <a:lnTo>
                      <a:pt x="3892" y="2736"/>
                    </a:lnTo>
                    <a:lnTo>
                      <a:pt x="3162"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56"/>
              <p:cNvSpPr/>
              <p:nvPr/>
            </p:nvSpPr>
            <p:spPr>
              <a:xfrm>
                <a:off x="2162925" y="1334275"/>
                <a:ext cx="55500" cy="45775"/>
              </a:xfrm>
              <a:custGeom>
                <a:avLst/>
                <a:gdLst/>
                <a:ahLst/>
                <a:cxnLst/>
                <a:rect l="l" t="t" r="r" b="b"/>
                <a:pathLst>
                  <a:path w="2220" h="1831" extrusionOk="0">
                    <a:moveTo>
                      <a:pt x="1733" y="1"/>
                    </a:moveTo>
                    <a:lnTo>
                      <a:pt x="61" y="457"/>
                    </a:lnTo>
                    <a:cubicBezTo>
                      <a:pt x="1" y="639"/>
                      <a:pt x="1" y="852"/>
                      <a:pt x="31" y="1065"/>
                    </a:cubicBezTo>
                    <a:cubicBezTo>
                      <a:pt x="158" y="1522"/>
                      <a:pt x="583" y="1831"/>
                      <a:pt x="1056" y="1831"/>
                    </a:cubicBezTo>
                    <a:cubicBezTo>
                      <a:pt x="1149" y="1831"/>
                      <a:pt x="1243" y="1819"/>
                      <a:pt x="1338" y="1794"/>
                    </a:cubicBezTo>
                    <a:cubicBezTo>
                      <a:pt x="1885" y="1642"/>
                      <a:pt x="2219" y="1065"/>
                      <a:pt x="2068" y="517"/>
                    </a:cubicBezTo>
                    <a:cubicBezTo>
                      <a:pt x="2007" y="305"/>
                      <a:pt x="1885" y="122"/>
                      <a:pt x="173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56"/>
              <p:cNvSpPr/>
              <p:nvPr/>
            </p:nvSpPr>
            <p:spPr>
              <a:xfrm>
                <a:off x="2318700" y="1860725"/>
                <a:ext cx="57775" cy="52025"/>
              </a:xfrm>
              <a:custGeom>
                <a:avLst/>
                <a:gdLst/>
                <a:ahLst/>
                <a:cxnLst/>
                <a:rect l="l" t="t" r="r" b="b"/>
                <a:pathLst>
                  <a:path w="2311" h="2081" extrusionOk="0">
                    <a:moveTo>
                      <a:pt x="1151" y="0"/>
                    </a:moveTo>
                    <a:cubicBezTo>
                      <a:pt x="1062" y="0"/>
                      <a:pt x="972" y="12"/>
                      <a:pt x="882" y="37"/>
                    </a:cubicBezTo>
                    <a:cubicBezTo>
                      <a:pt x="305" y="189"/>
                      <a:pt x="1" y="767"/>
                      <a:pt x="153" y="1314"/>
                    </a:cubicBezTo>
                    <a:cubicBezTo>
                      <a:pt x="280" y="1771"/>
                      <a:pt x="683" y="2080"/>
                      <a:pt x="1150" y="2080"/>
                    </a:cubicBezTo>
                    <a:cubicBezTo>
                      <a:pt x="1241" y="2080"/>
                      <a:pt x="1335" y="2068"/>
                      <a:pt x="1429" y="2043"/>
                    </a:cubicBezTo>
                    <a:cubicBezTo>
                      <a:pt x="1976" y="1891"/>
                      <a:pt x="2311" y="1314"/>
                      <a:pt x="2159" y="767"/>
                    </a:cubicBezTo>
                    <a:cubicBezTo>
                      <a:pt x="2032" y="309"/>
                      <a:pt x="1607" y="0"/>
                      <a:pt x="1151" y="0"/>
                    </a:cubicBez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56"/>
              <p:cNvSpPr/>
              <p:nvPr/>
            </p:nvSpPr>
            <p:spPr>
              <a:xfrm>
                <a:off x="2484350" y="1887325"/>
                <a:ext cx="54750" cy="35125"/>
              </a:xfrm>
              <a:custGeom>
                <a:avLst/>
                <a:gdLst/>
                <a:ahLst/>
                <a:cxnLst/>
                <a:rect l="l" t="t" r="r" b="b"/>
                <a:pathLst>
                  <a:path w="2190" h="1405" extrusionOk="0">
                    <a:moveTo>
                      <a:pt x="1152" y="0"/>
                    </a:moveTo>
                    <a:cubicBezTo>
                      <a:pt x="1063" y="0"/>
                      <a:pt x="972" y="12"/>
                      <a:pt x="882" y="37"/>
                    </a:cubicBezTo>
                    <a:cubicBezTo>
                      <a:pt x="335" y="189"/>
                      <a:pt x="1" y="767"/>
                      <a:pt x="153" y="1314"/>
                    </a:cubicBezTo>
                    <a:cubicBezTo>
                      <a:pt x="153" y="1344"/>
                      <a:pt x="153" y="1374"/>
                      <a:pt x="183" y="1405"/>
                    </a:cubicBezTo>
                    <a:lnTo>
                      <a:pt x="2189" y="858"/>
                    </a:lnTo>
                    <a:cubicBezTo>
                      <a:pt x="2159" y="827"/>
                      <a:pt x="2159" y="797"/>
                      <a:pt x="2159" y="767"/>
                    </a:cubicBezTo>
                    <a:cubicBezTo>
                      <a:pt x="2032" y="309"/>
                      <a:pt x="1607" y="0"/>
                      <a:pt x="1152"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56"/>
              <p:cNvSpPr/>
              <p:nvPr/>
            </p:nvSpPr>
            <p:spPr>
              <a:xfrm>
                <a:off x="2589225" y="1731700"/>
                <a:ext cx="54750" cy="42750"/>
              </a:xfrm>
              <a:custGeom>
                <a:avLst/>
                <a:gdLst/>
                <a:ahLst/>
                <a:cxnLst/>
                <a:rect l="l" t="t" r="r" b="b"/>
                <a:pathLst>
                  <a:path w="2190" h="1710" extrusionOk="0">
                    <a:moveTo>
                      <a:pt x="1855" y="1"/>
                    </a:moveTo>
                    <a:lnTo>
                      <a:pt x="1" y="517"/>
                    </a:lnTo>
                    <a:cubicBezTo>
                      <a:pt x="1" y="669"/>
                      <a:pt x="1" y="791"/>
                      <a:pt x="31" y="943"/>
                    </a:cubicBezTo>
                    <a:cubicBezTo>
                      <a:pt x="158" y="1400"/>
                      <a:pt x="583" y="1709"/>
                      <a:pt x="1038" y="1709"/>
                    </a:cubicBezTo>
                    <a:cubicBezTo>
                      <a:pt x="1128" y="1709"/>
                      <a:pt x="1218" y="1697"/>
                      <a:pt x="1308" y="1672"/>
                    </a:cubicBezTo>
                    <a:cubicBezTo>
                      <a:pt x="1855" y="1520"/>
                      <a:pt x="2189" y="943"/>
                      <a:pt x="2037" y="396"/>
                    </a:cubicBezTo>
                    <a:cubicBezTo>
                      <a:pt x="2007" y="244"/>
                      <a:pt x="1946" y="122"/>
                      <a:pt x="185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56"/>
              <p:cNvSpPr/>
              <p:nvPr/>
            </p:nvSpPr>
            <p:spPr>
              <a:xfrm>
                <a:off x="2402300" y="1323425"/>
                <a:ext cx="55500" cy="44325"/>
              </a:xfrm>
              <a:custGeom>
                <a:avLst/>
                <a:gdLst/>
                <a:ahLst/>
                <a:cxnLst/>
                <a:rect l="l" t="t" r="r" b="b"/>
                <a:pathLst>
                  <a:path w="2220" h="1773" extrusionOk="0">
                    <a:moveTo>
                      <a:pt x="1165" y="1"/>
                    </a:moveTo>
                    <a:cubicBezTo>
                      <a:pt x="1072" y="1"/>
                      <a:pt x="976" y="13"/>
                      <a:pt x="882" y="40"/>
                    </a:cubicBezTo>
                    <a:cubicBezTo>
                      <a:pt x="335" y="192"/>
                      <a:pt x="0" y="739"/>
                      <a:pt x="152" y="1316"/>
                    </a:cubicBezTo>
                    <a:cubicBezTo>
                      <a:pt x="213" y="1499"/>
                      <a:pt x="304" y="1650"/>
                      <a:pt x="426" y="1772"/>
                    </a:cubicBezTo>
                    <a:lnTo>
                      <a:pt x="2158" y="1316"/>
                    </a:lnTo>
                    <a:cubicBezTo>
                      <a:pt x="2219" y="1134"/>
                      <a:pt x="2219" y="951"/>
                      <a:pt x="2158" y="769"/>
                    </a:cubicBezTo>
                    <a:cubicBezTo>
                      <a:pt x="2033" y="291"/>
                      <a:pt x="1616" y="1"/>
                      <a:pt x="116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56"/>
              <p:cNvSpPr/>
              <p:nvPr/>
            </p:nvSpPr>
            <p:spPr>
              <a:xfrm>
                <a:off x="2084650" y="1204350"/>
                <a:ext cx="646700" cy="779650"/>
              </a:xfrm>
              <a:custGeom>
                <a:avLst/>
                <a:gdLst/>
                <a:ahLst/>
                <a:cxnLst/>
                <a:rect l="l" t="t" r="r" b="b"/>
                <a:pathLst>
                  <a:path w="25868" h="31186" fill="none" extrusionOk="0">
                    <a:moveTo>
                      <a:pt x="23953" y="26596"/>
                    </a:moveTo>
                    <a:lnTo>
                      <a:pt x="8390" y="30852"/>
                    </a:lnTo>
                    <a:cubicBezTo>
                      <a:pt x="7174" y="31186"/>
                      <a:pt x="5928" y="30456"/>
                      <a:pt x="5594" y="29271"/>
                    </a:cubicBezTo>
                    <a:lnTo>
                      <a:pt x="153" y="9271"/>
                    </a:lnTo>
                    <a:cubicBezTo>
                      <a:pt x="1" y="8724"/>
                      <a:pt x="62" y="8146"/>
                      <a:pt x="305" y="7629"/>
                    </a:cubicBezTo>
                    <a:lnTo>
                      <a:pt x="2493" y="3435"/>
                    </a:lnTo>
                    <a:lnTo>
                      <a:pt x="15077" y="0"/>
                    </a:lnTo>
                    <a:lnTo>
                      <a:pt x="19089" y="2523"/>
                    </a:lnTo>
                    <a:cubicBezTo>
                      <a:pt x="19576" y="2827"/>
                      <a:pt x="19910" y="3283"/>
                      <a:pt x="20062" y="3830"/>
                    </a:cubicBezTo>
                    <a:lnTo>
                      <a:pt x="25533" y="23830"/>
                    </a:lnTo>
                    <a:cubicBezTo>
                      <a:pt x="25868" y="25016"/>
                      <a:pt x="25138" y="26262"/>
                      <a:pt x="23953" y="2659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56"/>
              <p:cNvSpPr/>
              <p:nvPr/>
            </p:nvSpPr>
            <p:spPr>
              <a:xfrm>
                <a:off x="2029950" y="1082000"/>
                <a:ext cx="521300" cy="231025"/>
              </a:xfrm>
              <a:custGeom>
                <a:avLst/>
                <a:gdLst/>
                <a:ahLst/>
                <a:cxnLst/>
                <a:rect l="l" t="t" r="r" b="b"/>
                <a:pathLst>
                  <a:path w="20852" h="9241" fill="none" extrusionOk="0">
                    <a:moveTo>
                      <a:pt x="20214" y="4073"/>
                    </a:moveTo>
                    <a:lnTo>
                      <a:pt x="1733" y="9119"/>
                    </a:lnTo>
                    <a:cubicBezTo>
                      <a:pt x="1338" y="9241"/>
                      <a:pt x="912" y="8997"/>
                      <a:pt x="791" y="8602"/>
                    </a:cubicBezTo>
                    <a:lnTo>
                      <a:pt x="122" y="6079"/>
                    </a:lnTo>
                    <a:cubicBezTo>
                      <a:pt x="0" y="5684"/>
                      <a:pt x="244" y="5259"/>
                      <a:pt x="639" y="5168"/>
                    </a:cubicBezTo>
                    <a:lnTo>
                      <a:pt x="19119" y="122"/>
                    </a:lnTo>
                    <a:cubicBezTo>
                      <a:pt x="19514" y="0"/>
                      <a:pt x="19940" y="244"/>
                      <a:pt x="20062" y="639"/>
                    </a:cubicBezTo>
                    <a:lnTo>
                      <a:pt x="20730" y="3161"/>
                    </a:lnTo>
                    <a:cubicBezTo>
                      <a:pt x="20852" y="3557"/>
                      <a:pt x="20609" y="3982"/>
                      <a:pt x="20214" y="407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56"/>
              <p:cNvSpPr/>
              <p:nvPr/>
            </p:nvSpPr>
            <p:spPr>
              <a:xfrm>
                <a:off x="2093025" y="1319075"/>
                <a:ext cx="606400" cy="531200"/>
              </a:xfrm>
              <a:custGeom>
                <a:avLst/>
                <a:gdLst/>
                <a:ahLst/>
                <a:cxnLst/>
                <a:rect l="l" t="t" r="r" b="b"/>
                <a:pathLst>
                  <a:path w="24256" h="21248" fill="none" extrusionOk="0">
                    <a:moveTo>
                      <a:pt x="0" y="5442"/>
                    </a:moveTo>
                    <a:lnTo>
                      <a:pt x="19940" y="1"/>
                    </a:lnTo>
                    <a:lnTo>
                      <a:pt x="24256" y="15806"/>
                    </a:lnTo>
                    <a:lnTo>
                      <a:pt x="4347" y="2124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56"/>
              <p:cNvSpPr/>
              <p:nvPr/>
            </p:nvSpPr>
            <p:spPr>
              <a:xfrm>
                <a:off x="2093025" y="1319075"/>
                <a:ext cx="506875" cy="165675"/>
              </a:xfrm>
              <a:custGeom>
                <a:avLst/>
                <a:gdLst/>
                <a:ahLst/>
                <a:cxnLst/>
                <a:rect l="l" t="t" r="r" b="b"/>
                <a:pathLst>
                  <a:path w="20275" h="6627" fill="none" extrusionOk="0">
                    <a:moveTo>
                      <a:pt x="0" y="5442"/>
                    </a:moveTo>
                    <a:lnTo>
                      <a:pt x="19940" y="1"/>
                    </a:lnTo>
                    <a:lnTo>
                      <a:pt x="20274" y="1186"/>
                    </a:lnTo>
                    <a:lnTo>
                      <a:pt x="335" y="662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56"/>
              <p:cNvSpPr/>
              <p:nvPr/>
            </p:nvSpPr>
            <p:spPr>
              <a:xfrm>
                <a:off x="2193325" y="1684600"/>
                <a:ext cx="506100" cy="165675"/>
              </a:xfrm>
              <a:custGeom>
                <a:avLst/>
                <a:gdLst/>
                <a:ahLst/>
                <a:cxnLst/>
                <a:rect l="l" t="t" r="r" b="b"/>
                <a:pathLst>
                  <a:path w="20244" h="6627" fill="none" extrusionOk="0">
                    <a:moveTo>
                      <a:pt x="0" y="5441"/>
                    </a:moveTo>
                    <a:lnTo>
                      <a:pt x="19940" y="0"/>
                    </a:lnTo>
                    <a:lnTo>
                      <a:pt x="20244" y="1185"/>
                    </a:lnTo>
                    <a:lnTo>
                      <a:pt x="304" y="662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56"/>
              <p:cNvSpPr/>
              <p:nvPr/>
            </p:nvSpPr>
            <p:spPr>
              <a:xfrm>
                <a:off x="2175850" y="1411025"/>
                <a:ext cx="441525" cy="347300"/>
              </a:xfrm>
              <a:custGeom>
                <a:avLst/>
                <a:gdLst/>
                <a:ahLst/>
                <a:cxnLst/>
                <a:rect l="l" t="t" r="r" b="b"/>
                <a:pathLst>
                  <a:path w="17661" h="13892" fill="none" extrusionOk="0">
                    <a:moveTo>
                      <a:pt x="0" y="4104"/>
                    </a:moveTo>
                    <a:lnTo>
                      <a:pt x="14985" y="1"/>
                    </a:lnTo>
                    <a:lnTo>
                      <a:pt x="17660" y="9788"/>
                    </a:lnTo>
                    <a:lnTo>
                      <a:pt x="2675" y="1389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6"/>
              <p:cNvSpPr/>
              <p:nvPr/>
            </p:nvSpPr>
            <p:spPr>
              <a:xfrm>
                <a:off x="2309575" y="1497650"/>
                <a:ext cx="174050" cy="174050"/>
              </a:xfrm>
              <a:custGeom>
                <a:avLst/>
                <a:gdLst/>
                <a:ahLst/>
                <a:cxnLst/>
                <a:rect l="l" t="t" r="r" b="b"/>
                <a:pathLst>
                  <a:path w="6962" h="6962" fill="none" extrusionOk="0">
                    <a:moveTo>
                      <a:pt x="6627" y="2007"/>
                    </a:moveTo>
                    <a:lnTo>
                      <a:pt x="3892" y="2736"/>
                    </a:lnTo>
                    <a:lnTo>
                      <a:pt x="3162" y="1"/>
                    </a:lnTo>
                    <a:lnTo>
                      <a:pt x="1977" y="335"/>
                    </a:lnTo>
                    <a:lnTo>
                      <a:pt x="2737" y="3071"/>
                    </a:lnTo>
                    <a:lnTo>
                      <a:pt x="1" y="3800"/>
                    </a:lnTo>
                    <a:lnTo>
                      <a:pt x="305" y="4986"/>
                    </a:lnTo>
                    <a:lnTo>
                      <a:pt x="3041" y="4226"/>
                    </a:lnTo>
                    <a:lnTo>
                      <a:pt x="3800" y="6961"/>
                    </a:lnTo>
                    <a:lnTo>
                      <a:pt x="4955" y="6657"/>
                    </a:lnTo>
                    <a:lnTo>
                      <a:pt x="4226" y="3922"/>
                    </a:lnTo>
                    <a:lnTo>
                      <a:pt x="6962" y="3162"/>
                    </a:lnTo>
                    <a:close/>
                  </a:path>
                </a:pathLst>
              </a:custGeom>
              <a:solidFill>
                <a:schemeClr val="accent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56"/>
              <p:cNvSpPr/>
              <p:nvPr/>
            </p:nvSpPr>
            <p:spPr>
              <a:xfrm>
                <a:off x="2084650" y="1246125"/>
                <a:ext cx="646700" cy="737875"/>
              </a:xfrm>
              <a:custGeom>
                <a:avLst/>
                <a:gdLst/>
                <a:ahLst/>
                <a:cxnLst/>
                <a:rect l="l" t="t" r="r" b="b"/>
                <a:pathLst>
                  <a:path w="25868" h="29515" fill="none" extrusionOk="0">
                    <a:moveTo>
                      <a:pt x="305" y="5989"/>
                    </a:moveTo>
                    <a:cubicBezTo>
                      <a:pt x="62" y="6475"/>
                      <a:pt x="1" y="7053"/>
                      <a:pt x="153" y="7600"/>
                    </a:cubicBezTo>
                    <a:lnTo>
                      <a:pt x="5594" y="27600"/>
                    </a:lnTo>
                    <a:cubicBezTo>
                      <a:pt x="5928" y="28785"/>
                      <a:pt x="7174" y="29515"/>
                      <a:pt x="8390" y="29181"/>
                    </a:cubicBezTo>
                    <a:lnTo>
                      <a:pt x="23953" y="24925"/>
                    </a:lnTo>
                    <a:cubicBezTo>
                      <a:pt x="25138" y="24591"/>
                      <a:pt x="25868" y="23345"/>
                      <a:pt x="25533" y="22159"/>
                    </a:cubicBezTo>
                    <a:lnTo>
                      <a:pt x="20062" y="2159"/>
                    </a:lnTo>
                    <a:cubicBezTo>
                      <a:pt x="19910" y="1612"/>
                      <a:pt x="19576" y="1156"/>
                      <a:pt x="19089" y="852"/>
                    </a:cubicBezTo>
                    <a:lnTo>
                      <a:pt x="17752" y="1"/>
                    </a:lnTo>
                    <a:lnTo>
                      <a:pt x="1034" y="459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56"/>
              <p:cNvSpPr/>
              <p:nvPr/>
            </p:nvSpPr>
            <p:spPr>
              <a:xfrm>
                <a:off x="2162925" y="1334275"/>
                <a:ext cx="55500" cy="48650"/>
              </a:xfrm>
              <a:custGeom>
                <a:avLst/>
                <a:gdLst/>
                <a:ahLst/>
                <a:cxnLst/>
                <a:rect l="l" t="t" r="r" b="b"/>
                <a:pathLst>
                  <a:path w="2220" h="1946" fill="none" extrusionOk="0">
                    <a:moveTo>
                      <a:pt x="31" y="1065"/>
                    </a:moveTo>
                    <a:cubicBezTo>
                      <a:pt x="183" y="1612"/>
                      <a:pt x="761" y="1946"/>
                      <a:pt x="1338" y="1794"/>
                    </a:cubicBezTo>
                    <a:cubicBezTo>
                      <a:pt x="1885" y="1642"/>
                      <a:pt x="2219" y="1065"/>
                      <a:pt x="2068" y="517"/>
                    </a:cubicBezTo>
                    <a:cubicBezTo>
                      <a:pt x="2007" y="305"/>
                      <a:pt x="1885" y="122"/>
                      <a:pt x="1733" y="1"/>
                    </a:cubicBezTo>
                    <a:lnTo>
                      <a:pt x="61" y="457"/>
                    </a:lnTo>
                    <a:cubicBezTo>
                      <a:pt x="1" y="639"/>
                      <a:pt x="1" y="852"/>
                      <a:pt x="31" y="106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56"/>
              <p:cNvSpPr/>
              <p:nvPr/>
            </p:nvSpPr>
            <p:spPr>
              <a:xfrm>
                <a:off x="2318700" y="1857850"/>
                <a:ext cx="57775" cy="57775"/>
              </a:xfrm>
              <a:custGeom>
                <a:avLst/>
                <a:gdLst/>
                <a:ahLst/>
                <a:cxnLst/>
                <a:rect l="l" t="t" r="r" b="b"/>
                <a:pathLst>
                  <a:path w="2311" h="2311" fill="none" extrusionOk="0">
                    <a:moveTo>
                      <a:pt x="2159" y="882"/>
                    </a:moveTo>
                    <a:cubicBezTo>
                      <a:pt x="2311" y="1429"/>
                      <a:pt x="1976" y="2006"/>
                      <a:pt x="1429" y="2158"/>
                    </a:cubicBezTo>
                    <a:cubicBezTo>
                      <a:pt x="852" y="2310"/>
                      <a:pt x="305" y="1976"/>
                      <a:pt x="153" y="1429"/>
                    </a:cubicBezTo>
                    <a:cubicBezTo>
                      <a:pt x="1" y="882"/>
                      <a:pt x="305" y="304"/>
                      <a:pt x="882" y="152"/>
                    </a:cubicBezTo>
                    <a:cubicBezTo>
                      <a:pt x="1429" y="0"/>
                      <a:pt x="2007" y="335"/>
                      <a:pt x="2159" y="88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56"/>
              <p:cNvSpPr/>
              <p:nvPr/>
            </p:nvSpPr>
            <p:spPr>
              <a:xfrm>
                <a:off x="2484350" y="1884450"/>
                <a:ext cx="54750" cy="38000"/>
              </a:xfrm>
              <a:custGeom>
                <a:avLst/>
                <a:gdLst/>
                <a:ahLst/>
                <a:cxnLst/>
                <a:rect l="l" t="t" r="r" b="b"/>
                <a:pathLst>
                  <a:path w="2190" h="1520" fill="none" extrusionOk="0">
                    <a:moveTo>
                      <a:pt x="882" y="152"/>
                    </a:moveTo>
                    <a:cubicBezTo>
                      <a:pt x="335" y="304"/>
                      <a:pt x="1" y="882"/>
                      <a:pt x="153" y="1429"/>
                    </a:cubicBezTo>
                    <a:cubicBezTo>
                      <a:pt x="153" y="1459"/>
                      <a:pt x="153" y="1489"/>
                      <a:pt x="183" y="1520"/>
                    </a:cubicBezTo>
                    <a:lnTo>
                      <a:pt x="2189" y="973"/>
                    </a:lnTo>
                    <a:cubicBezTo>
                      <a:pt x="2159" y="942"/>
                      <a:pt x="2159" y="912"/>
                      <a:pt x="2159" y="882"/>
                    </a:cubicBezTo>
                    <a:cubicBezTo>
                      <a:pt x="2007" y="334"/>
                      <a:pt x="1430" y="0"/>
                      <a:pt x="882" y="15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6"/>
              <p:cNvSpPr/>
              <p:nvPr/>
            </p:nvSpPr>
            <p:spPr>
              <a:xfrm>
                <a:off x="2589225" y="1731700"/>
                <a:ext cx="54750" cy="45625"/>
              </a:xfrm>
              <a:custGeom>
                <a:avLst/>
                <a:gdLst/>
                <a:ahLst/>
                <a:cxnLst/>
                <a:rect l="l" t="t" r="r" b="b"/>
                <a:pathLst>
                  <a:path w="2190" h="1825" fill="none" extrusionOk="0">
                    <a:moveTo>
                      <a:pt x="1" y="517"/>
                    </a:moveTo>
                    <a:cubicBezTo>
                      <a:pt x="1" y="669"/>
                      <a:pt x="1" y="791"/>
                      <a:pt x="31" y="943"/>
                    </a:cubicBezTo>
                    <a:cubicBezTo>
                      <a:pt x="183" y="1490"/>
                      <a:pt x="760" y="1824"/>
                      <a:pt x="1308" y="1672"/>
                    </a:cubicBezTo>
                    <a:cubicBezTo>
                      <a:pt x="1855" y="1520"/>
                      <a:pt x="2189" y="943"/>
                      <a:pt x="2037" y="396"/>
                    </a:cubicBezTo>
                    <a:cubicBezTo>
                      <a:pt x="2007" y="244"/>
                      <a:pt x="1946" y="122"/>
                      <a:pt x="1855" y="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56"/>
              <p:cNvSpPr/>
              <p:nvPr/>
            </p:nvSpPr>
            <p:spPr>
              <a:xfrm>
                <a:off x="2402300" y="1320600"/>
                <a:ext cx="55500" cy="47150"/>
              </a:xfrm>
              <a:custGeom>
                <a:avLst/>
                <a:gdLst/>
                <a:ahLst/>
                <a:cxnLst/>
                <a:rect l="l" t="t" r="r" b="b"/>
                <a:pathLst>
                  <a:path w="2220" h="1886" fill="none" extrusionOk="0">
                    <a:moveTo>
                      <a:pt x="2158" y="1429"/>
                    </a:moveTo>
                    <a:cubicBezTo>
                      <a:pt x="2219" y="1247"/>
                      <a:pt x="2219" y="1064"/>
                      <a:pt x="2158" y="882"/>
                    </a:cubicBezTo>
                    <a:cubicBezTo>
                      <a:pt x="2006" y="305"/>
                      <a:pt x="1429" y="1"/>
                      <a:pt x="882" y="153"/>
                    </a:cubicBezTo>
                    <a:cubicBezTo>
                      <a:pt x="335" y="305"/>
                      <a:pt x="0" y="852"/>
                      <a:pt x="152" y="1429"/>
                    </a:cubicBezTo>
                    <a:cubicBezTo>
                      <a:pt x="213" y="1612"/>
                      <a:pt x="304" y="1763"/>
                      <a:pt x="426" y="188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16" name="Google Shape;2716;p56"/>
          <p:cNvGrpSpPr/>
          <p:nvPr/>
        </p:nvGrpSpPr>
        <p:grpSpPr>
          <a:xfrm>
            <a:off x="4347392" y="666186"/>
            <a:ext cx="947642" cy="914426"/>
            <a:chOff x="4464792" y="1820248"/>
            <a:chExt cx="947642" cy="914426"/>
          </a:xfrm>
        </p:grpSpPr>
        <p:sp>
          <p:nvSpPr>
            <p:cNvPr id="2717" name="Google Shape;2717;p56"/>
            <p:cNvSpPr/>
            <p:nvPr/>
          </p:nvSpPr>
          <p:spPr>
            <a:xfrm>
              <a:off x="4464792" y="1820248"/>
              <a:ext cx="947642" cy="914426"/>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8" name="Google Shape;2718;p56"/>
            <p:cNvGrpSpPr/>
            <p:nvPr/>
          </p:nvGrpSpPr>
          <p:grpSpPr>
            <a:xfrm>
              <a:off x="4550464" y="1893588"/>
              <a:ext cx="775916" cy="767964"/>
              <a:chOff x="1368075" y="1017775"/>
              <a:chExt cx="487875" cy="487875"/>
            </a:xfrm>
          </p:grpSpPr>
          <p:sp>
            <p:nvSpPr>
              <p:cNvPr id="2719" name="Google Shape;2719;p56"/>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56"/>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56"/>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56"/>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56"/>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56"/>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56"/>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56"/>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56"/>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56"/>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56"/>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56"/>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56"/>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56"/>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56"/>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56"/>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56"/>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56"/>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56"/>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56"/>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56"/>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56"/>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6"/>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6"/>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6"/>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6"/>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6"/>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6"/>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56"/>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6"/>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6"/>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6"/>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6"/>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6"/>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6"/>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6"/>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6"/>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6"/>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6"/>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6"/>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6"/>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6"/>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64"/>
        <p:cNvGrpSpPr/>
        <p:nvPr/>
      </p:nvGrpSpPr>
      <p:grpSpPr>
        <a:xfrm>
          <a:off x="0" y="0"/>
          <a:ext cx="0" cy="0"/>
          <a:chOff x="0" y="0"/>
          <a:chExt cx="0" cy="0"/>
        </a:xfrm>
      </p:grpSpPr>
      <p:sp>
        <p:nvSpPr>
          <p:cNvPr id="2765" name="Google Shape;2765;p57"/>
          <p:cNvSpPr/>
          <p:nvPr/>
        </p:nvSpPr>
        <p:spPr>
          <a:xfrm>
            <a:off x="1401150" y="1093799"/>
            <a:ext cx="726900" cy="7269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57"/>
          <p:cNvSpPr/>
          <p:nvPr/>
        </p:nvSpPr>
        <p:spPr>
          <a:xfrm>
            <a:off x="4201917" y="1093799"/>
            <a:ext cx="726900" cy="7269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7"/>
          <p:cNvSpPr/>
          <p:nvPr/>
        </p:nvSpPr>
        <p:spPr>
          <a:xfrm>
            <a:off x="7015950" y="1093799"/>
            <a:ext cx="726900" cy="7269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7"/>
          <p:cNvSpPr/>
          <p:nvPr/>
        </p:nvSpPr>
        <p:spPr>
          <a:xfrm>
            <a:off x="1401150" y="2997789"/>
            <a:ext cx="726900" cy="7269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7"/>
          <p:cNvSpPr/>
          <p:nvPr/>
        </p:nvSpPr>
        <p:spPr>
          <a:xfrm>
            <a:off x="4201917" y="2997789"/>
            <a:ext cx="726900" cy="7269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7"/>
          <p:cNvSpPr/>
          <p:nvPr/>
        </p:nvSpPr>
        <p:spPr>
          <a:xfrm>
            <a:off x="7015950" y="2997789"/>
            <a:ext cx="726900" cy="7269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7"/>
          <p:cNvSpPr txBox="1">
            <a:spLocks noGrp="1"/>
          </p:cNvSpPr>
          <p:nvPr>
            <p:ph type="title"/>
          </p:nvPr>
        </p:nvSpPr>
        <p:spPr>
          <a:xfrm>
            <a:off x="713100" y="463325"/>
            <a:ext cx="77178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solidFill>
                  <a:schemeClr val="lt1"/>
                </a:solidFill>
              </a:rPr>
              <a:t>Diagnosis</a:t>
            </a:r>
            <a:endParaRPr>
              <a:solidFill>
                <a:schemeClr val="lt1"/>
              </a:solidFill>
            </a:endParaRPr>
          </a:p>
        </p:txBody>
      </p:sp>
      <p:sp>
        <p:nvSpPr>
          <p:cNvPr id="2772" name="Google Shape;2772;p57"/>
          <p:cNvSpPr txBox="1">
            <a:spLocks noGrp="1"/>
          </p:cNvSpPr>
          <p:nvPr>
            <p:ph type="subTitle" idx="1"/>
          </p:nvPr>
        </p:nvSpPr>
        <p:spPr>
          <a:xfrm>
            <a:off x="713100" y="2256500"/>
            <a:ext cx="2103000" cy="48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Mars is actually a very cold place</a:t>
            </a:r>
            <a:endParaRPr/>
          </a:p>
        </p:txBody>
      </p:sp>
      <p:sp>
        <p:nvSpPr>
          <p:cNvPr id="2773" name="Google Shape;2773;p57"/>
          <p:cNvSpPr txBox="1">
            <a:spLocks noGrp="1"/>
          </p:cNvSpPr>
          <p:nvPr>
            <p:ph type="subTitle" idx="7"/>
          </p:nvPr>
        </p:nvSpPr>
        <p:spPr>
          <a:xfrm>
            <a:off x="713100" y="4123201"/>
            <a:ext cx="2103000" cy="48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is the second planet from the Sun</a:t>
            </a:r>
            <a:endParaRPr/>
          </a:p>
        </p:txBody>
      </p:sp>
      <p:sp>
        <p:nvSpPr>
          <p:cNvPr id="2774" name="Google Shape;2774;p57"/>
          <p:cNvSpPr txBox="1">
            <a:spLocks noGrp="1"/>
          </p:cNvSpPr>
          <p:nvPr>
            <p:ph type="subTitle" idx="2"/>
          </p:nvPr>
        </p:nvSpPr>
        <p:spPr>
          <a:xfrm>
            <a:off x="713100" y="1858775"/>
            <a:ext cx="2103000" cy="32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Mars</a:t>
            </a:r>
            <a:endParaRPr/>
          </a:p>
        </p:txBody>
      </p:sp>
      <p:sp>
        <p:nvSpPr>
          <p:cNvPr id="2775" name="Google Shape;2775;p57"/>
          <p:cNvSpPr txBox="1">
            <a:spLocks noGrp="1"/>
          </p:cNvSpPr>
          <p:nvPr>
            <p:ph type="subTitle" idx="3"/>
          </p:nvPr>
        </p:nvSpPr>
        <p:spPr>
          <a:xfrm>
            <a:off x="3513867" y="2256500"/>
            <a:ext cx="2103000" cy="48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It’s the closest planet to the Sun</a:t>
            </a:r>
            <a:endParaRPr/>
          </a:p>
        </p:txBody>
      </p:sp>
      <p:sp>
        <p:nvSpPr>
          <p:cNvPr id="2776" name="Google Shape;2776;p57"/>
          <p:cNvSpPr txBox="1">
            <a:spLocks noGrp="1"/>
          </p:cNvSpPr>
          <p:nvPr>
            <p:ph type="subTitle" idx="4"/>
          </p:nvPr>
        </p:nvSpPr>
        <p:spPr>
          <a:xfrm>
            <a:off x="3513867" y="1858775"/>
            <a:ext cx="2103000" cy="32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a:t>
            </a:r>
            <a:endParaRPr/>
          </a:p>
        </p:txBody>
      </p:sp>
      <p:sp>
        <p:nvSpPr>
          <p:cNvPr id="2777" name="Google Shape;2777;p57"/>
          <p:cNvSpPr txBox="1">
            <a:spLocks noGrp="1"/>
          </p:cNvSpPr>
          <p:nvPr>
            <p:ph type="subTitle" idx="5"/>
          </p:nvPr>
        </p:nvSpPr>
        <p:spPr>
          <a:xfrm>
            <a:off x="6327900" y="2256500"/>
            <a:ext cx="2103000" cy="48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It’s the farthest planet from the Sun</a:t>
            </a:r>
            <a:endParaRPr/>
          </a:p>
        </p:txBody>
      </p:sp>
      <p:sp>
        <p:nvSpPr>
          <p:cNvPr id="2778" name="Google Shape;2778;p57"/>
          <p:cNvSpPr txBox="1">
            <a:spLocks noGrp="1"/>
          </p:cNvSpPr>
          <p:nvPr>
            <p:ph type="subTitle" idx="6"/>
          </p:nvPr>
        </p:nvSpPr>
        <p:spPr>
          <a:xfrm>
            <a:off x="6327900" y="1858775"/>
            <a:ext cx="2103000" cy="32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Neptune</a:t>
            </a:r>
            <a:endParaRPr/>
          </a:p>
        </p:txBody>
      </p:sp>
      <p:sp>
        <p:nvSpPr>
          <p:cNvPr id="2779" name="Google Shape;2779;p57"/>
          <p:cNvSpPr txBox="1">
            <a:spLocks noGrp="1"/>
          </p:cNvSpPr>
          <p:nvPr>
            <p:ph type="subTitle" idx="8"/>
          </p:nvPr>
        </p:nvSpPr>
        <p:spPr>
          <a:xfrm>
            <a:off x="713100" y="3725400"/>
            <a:ext cx="2103000" cy="32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a:t>
            </a:r>
            <a:endParaRPr/>
          </a:p>
        </p:txBody>
      </p:sp>
      <p:sp>
        <p:nvSpPr>
          <p:cNvPr id="2780" name="Google Shape;2780;p57"/>
          <p:cNvSpPr txBox="1">
            <a:spLocks noGrp="1"/>
          </p:cNvSpPr>
          <p:nvPr>
            <p:ph type="subTitle" idx="9"/>
          </p:nvPr>
        </p:nvSpPr>
        <p:spPr>
          <a:xfrm>
            <a:off x="3513867" y="4123201"/>
            <a:ext cx="2103000" cy="48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It’s composed of hydrogen and helium</a:t>
            </a:r>
            <a:endParaRPr/>
          </a:p>
        </p:txBody>
      </p:sp>
      <p:sp>
        <p:nvSpPr>
          <p:cNvPr id="2781" name="Google Shape;2781;p57"/>
          <p:cNvSpPr txBox="1">
            <a:spLocks noGrp="1"/>
          </p:cNvSpPr>
          <p:nvPr>
            <p:ph type="subTitle" idx="13"/>
          </p:nvPr>
        </p:nvSpPr>
        <p:spPr>
          <a:xfrm>
            <a:off x="3513867" y="3725400"/>
            <a:ext cx="2103000" cy="32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Saturn</a:t>
            </a:r>
            <a:endParaRPr/>
          </a:p>
        </p:txBody>
      </p:sp>
      <p:sp>
        <p:nvSpPr>
          <p:cNvPr id="2782" name="Google Shape;2782;p57"/>
          <p:cNvSpPr txBox="1">
            <a:spLocks noGrp="1"/>
          </p:cNvSpPr>
          <p:nvPr>
            <p:ph type="subTitle" idx="14"/>
          </p:nvPr>
        </p:nvSpPr>
        <p:spPr>
          <a:xfrm>
            <a:off x="6327900" y="4123201"/>
            <a:ext cx="2103000" cy="48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Jupiter is the biggest planet of them all</a:t>
            </a:r>
            <a:endParaRPr/>
          </a:p>
        </p:txBody>
      </p:sp>
      <p:sp>
        <p:nvSpPr>
          <p:cNvPr id="2783" name="Google Shape;2783;p57"/>
          <p:cNvSpPr txBox="1">
            <a:spLocks noGrp="1"/>
          </p:cNvSpPr>
          <p:nvPr>
            <p:ph type="subTitle" idx="15"/>
          </p:nvPr>
        </p:nvSpPr>
        <p:spPr>
          <a:xfrm>
            <a:off x="6327900" y="3725400"/>
            <a:ext cx="2103000" cy="32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Jupiter</a:t>
            </a:r>
            <a:endParaRPr/>
          </a:p>
        </p:txBody>
      </p:sp>
      <p:cxnSp>
        <p:nvCxnSpPr>
          <p:cNvPr id="2784" name="Google Shape;2784;p57"/>
          <p:cNvCxnSpPr/>
          <p:nvPr/>
        </p:nvCxnSpPr>
        <p:spPr>
          <a:xfrm>
            <a:off x="1240200" y="2218438"/>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2785" name="Google Shape;2785;p57"/>
          <p:cNvCxnSpPr/>
          <p:nvPr/>
        </p:nvCxnSpPr>
        <p:spPr>
          <a:xfrm>
            <a:off x="4040967" y="2218438"/>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2786" name="Google Shape;2786;p57"/>
          <p:cNvCxnSpPr/>
          <p:nvPr/>
        </p:nvCxnSpPr>
        <p:spPr>
          <a:xfrm>
            <a:off x="6855000" y="2218438"/>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2787" name="Google Shape;2787;p57"/>
          <p:cNvCxnSpPr/>
          <p:nvPr/>
        </p:nvCxnSpPr>
        <p:spPr>
          <a:xfrm>
            <a:off x="1240200" y="4085100"/>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2788" name="Google Shape;2788;p57"/>
          <p:cNvCxnSpPr/>
          <p:nvPr/>
        </p:nvCxnSpPr>
        <p:spPr>
          <a:xfrm>
            <a:off x="4040967" y="4085100"/>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2789" name="Google Shape;2789;p57"/>
          <p:cNvCxnSpPr/>
          <p:nvPr/>
        </p:nvCxnSpPr>
        <p:spPr>
          <a:xfrm>
            <a:off x="6855000" y="4085100"/>
            <a:ext cx="1048800" cy="0"/>
          </a:xfrm>
          <a:prstGeom prst="straightConnector1">
            <a:avLst/>
          </a:prstGeom>
          <a:noFill/>
          <a:ln w="9525" cap="flat" cmpd="sng">
            <a:solidFill>
              <a:schemeClr val="dk1"/>
            </a:solidFill>
            <a:prstDash val="solid"/>
            <a:round/>
            <a:headEnd type="none" w="med" len="med"/>
            <a:tailEnd type="none" w="med" len="med"/>
          </a:ln>
        </p:spPr>
      </p:cxnSp>
      <p:grpSp>
        <p:nvGrpSpPr>
          <p:cNvPr id="2790" name="Google Shape;2790;p57"/>
          <p:cNvGrpSpPr/>
          <p:nvPr/>
        </p:nvGrpSpPr>
        <p:grpSpPr>
          <a:xfrm>
            <a:off x="1585344" y="3127296"/>
            <a:ext cx="358511" cy="468011"/>
            <a:chOff x="3408054" y="3060326"/>
            <a:chExt cx="258946" cy="341514"/>
          </a:xfrm>
        </p:grpSpPr>
        <p:sp>
          <p:nvSpPr>
            <p:cNvPr id="2791" name="Google Shape;2791;p57"/>
            <p:cNvSpPr/>
            <p:nvPr/>
          </p:nvSpPr>
          <p:spPr>
            <a:xfrm>
              <a:off x="3437709" y="3065947"/>
              <a:ext cx="224479" cy="321487"/>
            </a:xfrm>
            <a:custGeom>
              <a:avLst/>
              <a:gdLst/>
              <a:ahLst/>
              <a:cxnLst/>
              <a:rect l="l" t="t" r="r" b="b"/>
              <a:pathLst>
                <a:path w="6669" h="9551" extrusionOk="0">
                  <a:moveTo>
                    <a:pt x="215" y="1"/>
                  </a:moveTo>
                  <a:cubicBezTo>
                    <a:pt x="96" y="1"/>
                    <a:pt x="1" y="96"/>
                    <a:pt x="1" y="191"/>
                  </a:cubicBezTo>
                  <a:lnTo>
                    <a:pt x="1" y="9360"/>
                  </a:lnTo>
                  <a:cubicBezTo>
                    <a:pt x="1" y="9455"/>
                    <a:pt x="96" y="9550"/>
                    <a:pt x="215" y="9550"/>
                  </a:cubicBezTo>
                  <a:lnTo>
                    <a:pt x="6454" y="9550"/>
                  </a:lnTo>
                  <a:cubicBezTo>
                    <a:pt x="6574" y="9550"/>
                    <a:pt x="6669" y="9455"/>
                    <a:pt x="6669" y="9360"/>
                  </a:cubicBezTo>
                  <a:lnTo>
                    <a:pt x="6669" y="191"/>
                  </a:lnTo>
                  <a:cubicBezTo>
                    <a:pt x="6669" y="96"/>
                    <a:pt x="6574" y="1"/>
                    <a:pt x="64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7"/>
            <p:cNvSpPr/>
            <p:nvPr/>
          </p:nvSpPr>
          <p:spPr>
            <a:xfrm>
              <a:off x="3632499" y="3065947"/>
              <a:ext cx="29688" cy="321487"/>
            </a:xfrm>
            <a:custGeom>
              <a:avLst/>
              <a:gdLst/>
              <a:ahLst/>
              <a:cxnLst/>
              <a:rect l="l" t="t" r="r" b="b"/>
              <a:pathLst>
                <a:path w="882" h="9551" extrusionOk="0">
                  <a:moveTo>
                    <a:pt x="1" y="1"/>
                  </a:moveTo>
                  <a:cubicBezTo>
                    <a:pt x="120" y="1"/>
                    <a:pt x="215" y="96"/>
                    <a:pt x="215" y="191"/>
                  </a:cubicBezTo>
                  <a:lnTo>
                    <a:pt x="215" y="9360"/>
                  </a:lnTo>
                  <a:cubicBezTo>
                    <a:pt x="215" y="9455"/>
                    <a:pt x="120" y="9550"/>
                    <a:pt x="1" y="9550"/>
                  </a:cubicBezTo>
                  <a:lnTo>
                    <a:pt x="667" y="9550"/>
                  </a:lnTo>
                  <a:cubicBezTo>
                    <a:pt x="787" y="9550"/>
                    <a:pt x="882" y="9455"/>
                    <a:pt x="882" y="9360"/>
                  </a:cubicBezTo>
                  <a:lnTo>
                    <a:pt x="882" y="191"/>
                  </a:lnTo>
                  <a:cubicBezTo>
                    <a:pt x="882" y="96"/>
                    <a:pt x="787" y="1"/>
                    <a:pt x="6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7"/>
            <p:cNvSpPr/>
            <p:nvPr/>
          </p:nvSpPr>
          <p:spPr>
            <a:xfrm>
              <a:off x="3437709" y="3346503"/>
              <a:ext cx="224479" cy="40931"/>
            </a:xfrm>
            <a:custGeom>
              <a:avLst/>
              <a:gdLst/>
              <a:ahLst/>
              <a:cxnLst/>
              <a:rect l="l" t="t" r="r" b="b"/>
              <a:pathLst>
                <a:path w="6669" h="1216" extrusionOk="0">
                  <a:moveTo>
                    <a:pt x="1" y="1"/>
                  </a:moveTo>
                  <a:lnTo>
                    <a:pt x="1" y="1001"/>
                  </a:lnTo>
                  <a:cubicBezTo>
                    <a:pt x="1" y="1120"/>
                    <a:pt x="96" y="1215"/>
                    <a:pt x="215" y="1215"/>
                  </a:cubicBezTo>
                  <a:lnTo>
                    <a:pt x="6454" y="1215"/>
                  </a:lnTo>
                  <a:cubicBezTo>
                    <a:pt x="6574" y="1215"/>
                    <a:pt x="6669" y="1120"/>
                    <a:pt x="6669" y="1001"/>
                  </a:cubicBezTo>
                  <a:lnTo>
                    <a:pt x="6669" y="1"/>
                  </a:lnTo>
                  <a:close/>
                </a:path>
              </a:pathLst>
            </a:custGeom>
            <a:solidFill>
              <a:srgbClr val="185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57"/>
            <p:cNvSpPr/>
            <p:nvPr/>
          </p:nvSpPr>
          <p:spPr>
            <a:xfrm>
              <a:off x="3412868" y="3259324"/>
              <a:ext cx="49716" cy="136929"/>
            </a:xfrm>
            <a:custGeom>
              <a:avLst/>
              <a:gdLst/>
              <a:ahLst/>
              <a:cxnLst/>
              <a:rect l="l" t="t" r="r" b="b"/>
              <a:pathLst>
                <a:path w="1477" h="4068" extrusionOk="0">
                  <a:moveTo>
                    <a:pt x="739" y="1"/>
                  </a:moveTo>
                  <a:cubicBezTo>
                    <a:pt x="643" y="1"/>
                    <a:pt x="548" y="31"/>
                    <a:pt x="477" y="90"/>
                  </a:cubicBezTo>
                  <a:lnTo>
                    <a:pt x="143" y="376"/>
                  </a:lnTo>
                  <a:cubicBezTo>
                    <a:pt x="48" y="447"/>
                    <a:pt x="0" y="566"/>
                    <a:pt x="0" y="685"/>
                  </a:cubicBezTo>
                  <a:lnTo>
                    <a:pt x="0" y="3877"/>
                  </a:lnTo>
                  <a:cubicBezTo>
                    <a:pt x="0" y="3996"/>
                    <a:pt x="96" y="4067"/>
                    <a:pt x="215" y="4067"/>
                  </a:cubicBezTo>
                  <a:lnTo>
                    <a:pt x="1286" y="4067"/>
                  </a:lnTo>
                  <a:cubicBezTo>
                    <a:pt x="1382" y="4067"/>
                    <a:pt x="1477" y="3996"/>
                    <a:pt x="1477" y="3877"/>
                  </a:cubicBezTo>
                  <a:lnTo>
                    <a:pt x="1477" y="685"/>
                  </a:lnTo>
                  <a:cubicBezTo>
                    <a:pt x="1477" y="566"/>
                    <a:pt x="1429" y="447"/>
                    <a:pt x="1334" y="376"/>
                  </a:cubicBezTo>
                  <a:lnTo>
                    <a:pt x="1001" y="90"/>
                  </a:lnTo>
                  <a:cubicBezTo>
                    <a:pt x="929" y="31"/>
                    <a:pt x="834" y="1"/>
                    <a:pt x="739" y="1"/>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57"/>
            <p:cNvSpPr/>
            <p:nvPr/>
          </p:nvSpPr>
          <p:spPr>
            <a:xfrm>
              <a:off x="3412868" y="3300019"/>
              <a:ext cx="49716" cy="96234"/>
            </a:xfrm>
            <a:custGeom>
              <a:avLst/>
              <a:gdLst/>
              <a:ahLst/>
              <a:cxnLst/>
              <a:rect l="l" t="t" r="r" b="b"/>
              <a:pathLst>
                <a:path w="1477" h="2859" extrusionOk="0">
                  <a:moveTo>
                    <a:pt x="0" y="0"/>
                  </a:moveTo>
                  <a:lnTo>
                    <a:pt x="0" y="2668"/>
                  </a:lnTo>
                  <a:cubicBezTo>
                    <a:pt x="0" y="2787"/>
                    <a:pt x="96" y="2858"/>
                    <a:pt x="215" y="2858"/>
                  </a:cubicBezTo>
                  <a:lnTo>
                    <a:pt x="1286" y="2858"/>
                  </a:lnTo>
                  <a:cubicBezTo>
                    <a:pt x="1382" y="2858"/>
                    <a:pt x="1477" y="2787"/>
                    <a:pt x="1477" y="2668"/>
                  </a:cubicBezTo>
                  <a:lnTo>
                    <a:pt x="1477" y="0"/>
                  </a:ln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7"/>
            <p:cNvSpPr/>
            <p:nvPr/>
          </p:nvSpPr>
          <p:spPr>
            <a:xfrm>
              <a:off x="3419263" y="3194192"/>
              <a:ext cx="36925" cy="71393"/>
            </a:xfrm>
            <a:custGeom>
              <a:avLst/>
              <a:gdLst/>
              <a:ahLst/>
              <a:cxnLst/>
              <a:rect l="l" t="t" r="r" b="b"/>
              <a:pathLst>
                <a:path w="1097" h="2121" extrusionOk="0">
                  <a:moveTo>
                    <a:pt x="549" y="1"/>
                  </a:moveTo>
                  <a:cubicBezTo>
                    <a:pt x="406" y="1"/>
                    <a:pt x="263" y="120"/>
                    <a:pt x="239" y="263"/>
                  </a:cubicBezTo>
                  <a:lnTo>
                    <a:pt x="25" y="1715"/>
                  </a:lnTo>
                  <a:cubicBezTo>
                    <a:pt x="1" y="1930"/>
                    <a:pt x="168" y="2120"/>
                    <a:pt x="382" y="2120"/>
                  </a:cubicBezTo>
                  <a:lnTo>
                    <a:pt x="715" y="2120"/>
                  </a:lnTo>
                  <a:cubicBezTo>
                    <a:pt x="930" y="2120"/>
                    <a:pt x="1096" y="1930"/>
                    <a:pt x="1073" y="1715"/>
                  </a:cubicBezTo>
                  <a:lnTo>
                    <a:pt x="858" y="263"/>
                  </a:lnTo>
                  <a:cubicBezTo>
                    <a:pt x="834" y="120"/>
                    <a:pt x="715" y="1"/>
                    <a:pt x="549" y="1"/>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7"/>
            <p:cNvSpPr/>
            <p:nvPr/>
          </p:nvSpPr>
          <p:spPr>
            <a:xfrm>
              <a:off x="3476182" y="3096409"/>
              <a:ext cx="49749" cy="50524"/>
            </a:xfrm>
            <a:custGeom>
              <a:avLst/>
              <a:gdLst/>
              <a:ahLst/>
              <a:cxnLst/>
              <a:rect l="l" t="t" r="r" b="b"/>
              <a:pathLst>
                <a:path w="1478" h="1501" extrusionOk="0">
                  <a:moveTo>
                    <a:pt x="739" y="0"/>
                  </a:moveTo>
                  <a:cubicBezTo>
                    <a:pt x="334" y="0"/>
                    <a:pt x="1" y="334"/>
                    <a:pt x="1" y="739"/>
                  </a:cubicBezTo>
                  <a:cubicBezTo>
                    <a:pt x="1" y="1167"/>
                    <a:pt x="334" y="1501"/>
                    <a:pt x="739" y="1501"/>
                  </a:cubicBezTo>
                  <a:cubicBezTo>
                    <a:pt x="1144" y="1501"/>
                    <a:pt x="1477" y="1167"/>
                    <a:pt x="1477" y="739"/>
                  </a:cubicBezTo>
                  <a:cubicBezTo>
                    <a:pt x="1477" y="334"/>
                    <a:pt x="1144" y="0"/>
                    <a:pt x="739" y="0"/>
                  </a:cubicBez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7"/>
            <p:cNvSpPr/>
            <p:nvPr/>
          </p:nvSpPr>
          <p:spPr>
            <a:xfrm>
              <a:off x="3492238" y="3096409"/>
              <a:ext cx="33694" cy="50524"/>
            </a:xfrm>
            <a:custGeom>
              <a:avLst/>
              <a:gdLst/>
              <a:ahLst/>
              <a:cxnLst/>
              <a:rect l="l" t="t" r="r" b="b"/>
              <a:pathLst>
                <a:path w="1001" h="1501" extrusionOk="0">
                  <a:moveTo>
                    <a:pt x="262" y="0"/>
                  </a:moveTo>
                  <a:cubicBezTo>
                    <a:pt x="167" y="0"/>
                    <a:pt x="72" y="24"/>
                    <a:pt x="0" y="48"/>
                  </a:cubicBezTo>
                  <a:cubicBezTo>
                    <a:pt x="286" y="167"/>
                    <a:pt x="476" y="429"/>
                    <a:pt x="476" y="739"/>
                  </a:cubicBezTo>
                  <a:cubicBezTo>
                    <a:pt x="476" y="1072"/>
                    <a:pt x="286" y="1334"/>
                    <a:pt x="0" y="1453"/>
                  </a:cubicBezTo>
                  <a:cubicBezTo>
                    <a:pt x="72" y="1477"/>
                    <a:pt x="167" y="1501"/>
                    <a:pt x="262" y="1501"/>
                  </a:cubicBezTo>
                  <a:cubicBezTo>
                    <a:pt x="667" y="1501"/>
                    <a:pt x="1000" y="1167"/>
                    <a:pt x="1000" y="739"/>
                  </a:cubicBezTo>
                  <a:cubicBezTo>
                    <a:pt x="1000" y="334"/>
                    <a:pt x="667" y="0"/>
                    <a:pt x="262" y="0"/>
                  </a:cubicBez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57"/>
            <p:cNvSpPr/>
            <p:nvPr/>
          </p:nvSpPr>
          <p:spPr>
            <a:xfrm>
              <a:off x="3408054" y="3060326"/>
              <a:ext cx="258946" cy="341514"/>
            </a:xfrm>
            <a:custGeom>
              <a:avLst/>
              <a:gdLst/>
              <a:ahLst/>
              <a:cxnLst/>
              <a:rect l="l" t="t" r="r" b="b"/>
              <a:pathLst>
                <a:path w="7693" h="10146" extrusionOk="0">
                  <a:moveTo>
                    <a:pt x="882" y="4145"/>
                  </a:moveTo>
                  <a:cubicBezTo>
                    <a:pt x="977" y="4145"/>
                    <a:pt x="1048" y="4192"/>
                    <a:pt x="1048" y="4264"/>
                  </a:cubicBezTo>
                  <a:lnTo>
                    <a:pt x="1263" y="5716"/>
                  </a:lnTo>
                  <a:cubicBezTo>
                    <a:pt x="1263" y="5764"/>
                    <a:pt x="1263" y="5835"/>
                    <a:pt x="1215" y="5859"/>
                  </a:cubicBezTo>
                  <a:cubicBezTo>
                    <a:pt x="1167" y="5907"/>
                    <a:pt x="1120" y="5931"/>
                    <a:pt x="1048" y="5931"/>
                  </a:cubicBezTo>
                  <a:lnTo>
                    <a:pt x="715" y="5931"/>
                  </a:lnTo>
                  <a:cubicBezTo>
                    <a:pt x="644" y="5931"/>
                    <a:pt x="596" y="5907"/>
                    <a:pt x="548" y="5859"/>
                  </a:cubicBezTo>
                  <a:cubicBezTo>
                    <a:pt x="525" y="5835"/>
                    <a:pt x="501" y="5764"/>
                    <a:pt x="501" y="5716"/>
                  </a:cubicBezTo>
                  <a:lnTo>
                    <a:pt x="715" y="4264"/>
                  </a:lnTo>
                  <a:cubicBezTo>
                    <a:pt x="739" y="4192"/>
                    <a:pt x="810" y="4145"/>
                    <a:pt x="882" y="4145"/>
                  </a:cubicBezTo>
                  <a:close/>
                  <a:moveTo>
                    <a:pt x="1167" y="6216"/>
                  </a:moveTo>
                  <a:lnTo>
                    <a:pt x="1382" y="6407"/>
                  </a:lnTo>
                  <a:cubicBezTo>
                    <a:pt x="1453" y="6455"/>
                    <a:pt x="1477" y="6526"/>
                    <a:pt x="1477" y="6597"/>
                  </a:cubicBezTo>
                  <a:lnTo>
                    <a:pt x="1477" y="6978"/>
                  </a:lnTo>
                  <a:lnTo>
                    <a:pt x="286" y="6978"/>
                  </a:lnTo>
                  <a:lnTo>
                    <a:pt x="286" y="6597"/>
                  </a:lnTo>
                  <a:cubicBezTo>
                    <a:pt x="286" y="6526"/>
                    <a:pt x="334" y="6455"/>
                    <a:pt x="382" y="6407"/>
                  </a:cubicBezTo>
                  <a:lnTo>
                    <a:pt x="596" y="6216"/>
                  </a:lnTo>
                  <a:cubicBezTo>
                    <a:pt x="644" y="6216"/>
                    <a:pt x="667" y="6240"/>
                    <a:pt x="715" y="6240"/>
                  </a:cubicBezTo>
                  <a:lnTo>
                    <a:pt x="1048" y="6240"/>
                  </a:lnTo>
                  <a:cubicBezTo>
                    <a:pt x="1096" y="6240"/>
                    <a:pt x="1144" y="6240"/>
                    <a:pt x="1167" y="6216"/>
                  </a:cubicBezTo>
                  <a:close/>
                  <a:moveTo>
                    <a:pt x="1096" y="1"/>
                  </a:moveTo>
                  <a:cubicBezTo>
                    <a:pt x="906" y="1"/>
                    <a:pt x="739" y="168"/>
                    <a:pt x="739" y="358"/>
                  </a:cubicBezTo>
                  <a:lnTo>
                    <a:pt x="739" y="3859"/>
                  </a:lnTo>
                  <a:cubicBezTo>
                    <a:pt x="572" y="3906"/>
                    <a:pt x="453" y="4049"/>
                    <a:pt x="429" y="4240"/>
                  </a:cubicBezTo>
                  <a:lnTo>
                    <a:pt x="215" y="5669"/>
                  </a:lnTo>
                  <a:cubicBezTo>
                    <a:pt x="191" y="5812"/>
                    <a:pt x="239" y="5954"/>
                    <a:pt x="334" y="6050"/>
                  </a:cubicBezTo>
                  <a:lnTo>
                    <a:pt x="191" y="6169"/>
                  </a:lnTo>
                  <a:cubicBezTo>
                    <a:pt x="72" y="6288"/>
                    <a:pt x="1" y="6431"/>
                    <a:pt x="1" y="6597"/>
                  </a:cubicBezTo>
                  <a:lnTo>
                    <a:pt x="1" y="9789"/>
                  </a:lnTo>
                  <a:cubicBezTo>
                    <a:pt x="1" y="9979"/>
                    <a:pt x="167" y="10146"/>
                    <a:pt x="358" y="10146"/>
                  </a:cubicBezTo>
                  <a:lnTo>
                    <a:pt x="1429" y="10146"/>
                  </a:lnTo>
                  <a:cubicBezTo>
                    <a:pt x="1596" y="10146"/>
                    <a:pt x="1739" y="10027"/>
                    <a:pt x="1763" y="9860"/>
                  </a:cubicBezTo>
                  <a:lnTo>
                    <a:pt x="4787" y="9860"/>
                  </a:lnTo>
                  <a:cubicBezTo>
                    <a:pt x="4883" y="9860"/>
                    <a:pt x="4930" y="9812"/>
                    <a:pt x="4930" y="9717"/>
                  </a:cubicBezTo>
                  <a:cubicBezTo>
                    <a:pt x="4930" y="9646"/>
                    <a:pt x="4883" y="9574"/>
                    <a:pt x="4787" y="9574"/>
                  </a:cubicBezTo>
                  <a:lnTo>
                    <a:pt x="1763" y="9574"/>
                  </a:lnTo>
                  <a:lnTo>
                    <a:pt x="1763" y="8645"/>
                  </a:lnTo>
                  <a:lnTo>
                    <a:pt x="7383" y="8645"/>
                  </a:lnTo>
                  <a:lnTo>
                    <a:pt x="7383" y="9527"/>
                  </a:lnTo>
                  <a:cubicBezTo>
                    <a:pt x="7383" y="9550"/>
                    <a:pt x="7359" y="9574"/>
                    <a:pt x="7335" y="9574"/>
                  </a:cubicBezTo>
                  <a:lnTo>
                    <a:pt x="5454" y="9574"/>
                  </a:lnTo>
                  <a:cubicBezTo>
                    <a:pt x="5383" y="9574"/>
                    <a:pt x="5311" y="9646"/>
                    <a:pt x="5311" y="9717"/>
                  </a:cubicBezTo>
                  <a:cubicBezTo>
                    <a:pt x="5311" y="9812"/>
                    <a:pt x="5383" y="9860"/>
                    <a:pt x="5454" y="9860"/>
                  </a:cubicBezTo>
                  <a:lnTo>
                    <a:pt x="7335" y="9860"/>
                  </a:lnTo>
                  <a:cubicBezTo>
                    <a:pt x="7526" y="9860"/>
                    <a:pt x="7693" y="9717"/>
                    <a:pt x="7693" y="9527"/>
                  </a:cubicBezTo>
                  <a:lnTo>
                    <a:pt x="7693" y="1596"/>
                  </a:lnTo>
                  <a:cubicBezTo>
                    <a:pt x="7693" y="1525"/>
                    <a:pt x="7621" y="1454"/>
                    <a:pt x="7550" y="1454"/>
                  </a:cubicBezTo>
                  <a:cubicBezTo>
                    <a:pt x="7455" y="1454"/>
                    <a:pt x="7383" y="1525"/>
                    <a:pt x="7383" y="1596"/>
                  </a:cubicBezTo>
                  <a:lnTo>
                    <a:pt x="7383" y="8360"/>
                  </a:lnTo>
                  <a:lnTo>
                    <a:pt x="1763" y="8360"/>
                  </a:lnTo>
                  <a:lnTo>
                    <a:pt x="1763" y="8145"/>
                  </a:lnTo>
                  <a:cubicBezTo>
                    <a:pt x="1763" y="8074"/>
                    <a:pt x="1715" y="8002"/>
                    <a:pt x="1620" y="8002"/>
                  </a:cubicBezTo>
                  <a:cubicBezTo>
                    <a:pt x="1549" y="8002"/>
                    <a:pt x="1477" y="8074"/>
                    <a:pt x="1477" y="8145"/>
                  </a:cubicBezTo>
                  <a:lnTo>
                    <a:pt x="1477" y="9789"/>
                  </a:lnTo>
                  <a:cubicBezTo>
                    <a:pt x="1477" y="9812"/>
                    <a:pt x="1453" y="9836"/>
                    <a:pt x="1429" y="9836"/>
                  </a:cubicBezTo>
                  <a:lnTo>
                    <a:pt x="358" y="9836"/>
                  </a:lnTo>
                  <a:cubicBezTo>
                    <a:pt x="310" y="9836"/>
                    <a:pt x="286" y="9812"/>
                    <a:pt x="286" y="9789"/>
                  </a:cubicBezTo>
                  <a:lnTo>
                    <a:pt x="286" y="7264"/>
                  </a:lnTo>
                  <a:lnTo>
                    <a:pt x="1477" y="7264"/>
                  </a:lnTo>
                  <a:lnTo>
                    <a:pt x="1477" y="7479"/>
                  </a:lnTo>
                  <a:cubicBezTo>
                    <a:pt x="1477" y="7574"/>
                    <a:pt x="1549" y="7645"/>
                    <a:pt x="1620" y="7645"/>
                  </a:cubicBezTo>
                  <a:cubicBezTo>
                    <a:pt x="1715" y="7645"/>
                    <a:pt x="1763" y="7574"/>
                    <a:pt x="1763" y="7479"/>
                  </a:cubicBezTo>
                  <a:lnTo>
                    <a:pt x="1763" y="6597"/>
                  </a:lnTo>
                  <a:cubicBezTo>
                    <a:pt x="1763" y="6431"/>
                    <a:pt x="1691" y="6288"/>
                    <a:pt x="1572" y="6193"/>
                  </a:cubicBezTo>
                  <a:lnTo>
                    <a:pt x="1453" y="6073"/>
                  </a:lnTo>
                  <a:cubicBezTo>
                    <a:pt x="1525" y="5954"/>
                    <a:pt x="1572" y="5812"/>
                    <a:pt x="1549" y="5669"/>
                  </a:cubicBezTo>
                  <a:lnTo>
                    <a:pt x="1334" y="4240"/>
                  </a:lnTo>
                  <a:cubicBezTo>
                    <a:pt x="1310" y="4073"/>
                    <a:pt x="1191" y="3930"/>
                    <a:pt x="1025" y="3859"/>
                  </a:cubicBezTo>
                  <a:lnTo>
                    <a:pt x="1025" y="358"/>
                  </a:lnTo>
                  <a:cubicBezTo>
                    <a:pt x="1025" y="334"/>
                    <a:pt x="1048" y="310"/>
                    <a:pt x="1096" y="310"/>
                  </a:cubicBezTo>
                  <a:lnTo>
                    <a:pt x="7335" y="310"/>
                  </a:lnTo>
                  <a:cubicBezTo>
                    <a:pt x="7359" y="310"/>
                    <a:pt x="7383" y="334"/>
                    <a:pt x="7383" y="358"/>
                  </a:cubicBezTo>
                  <a:lnTo>
                    <a:pt x="7383" y="930"/>
                  </a:lnTo>
                  <a:cubicBezTo>
                    <a:pt x="7383" y="1025"/>
                    <a:pt x="7455" y="1072"/>
                    <a:pt x="7550" y="1072"/>
                  </a:cubicBezTo>
                  <a:cubicBezTo>
                    <a:pt x="7621" y="1072"/>
                    <a:pt x="7693" y="1025"/>
                    <a:pt x="7693" y="930"/>
                  </a:cubicBezTo>
                  <a:lnTo>
                    <a:pt x="7693" y="358"/>
                  </a:lnTo>
                  <a:cubicBezTo>
                    <a:pt x="7693" y="168"/>
                    <a:pt x="7526" y="1"/>
                    <a:pt x="73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57"/>
            <p:cNvSpPr/>
            <p:nvPr/>
          </p:nvSpPr>
          <p:spPr>
            <a:xfrm>
              <a:off x="3591636" y="3175376"/>
              <a:ext cx="33694" cy="26861"/>
            </a:xfrm>
            <a:custGeom>
              <a:avLst/>
              <a:gdLst/>
              <a:ahLst/>
              <a:cxnLst/>
              <a:rect l="l" t="t" r="r" b="b"/>
              <a:pathLst>
                <a:path w="1001" h="798" extrusionOk="0">
                  <a:moveTo>
                    <a:pt x="837" y="0"/>
                  </a:moveTo>
                  <a:cubicBezTo>
                    <a:pt x="798" y="0"/>
                    <a:pt x="762" y="12"/>
                    <a:pt x="738" y="36"/>
                  </a:cubicBezTo>
                  <a:lnTo>
                    <a:pt x="334" y="441"/>
                  </a:lnTo>
                  <a:lnTo>
                    <a:pt x="286" y="369"/>
                  </a:lnTo>
                  <a:cubicBezTo>
                    <a:pt x="250" y="334"/>
                    <a:pt x="208" y="316"/>
                    <a:pt x="170" y="316"/>
                  </a:cubicBezTo>
                  <a:cubicBezTo>
                    <a:pt x="131" y="316"/>
                    <a:pt x="95" y="334"/>
                    <a:pt x="72" y="369"/>
                  </a:cubicBezTo>
                  <a:cubicBezTo>
                    <a:pt x="0" y="417"/>
                    <a:pt x="0" y="512"/>
                    <a:pt x="72" y="560"/>
                  </a:cubicBezTo>
                  <a:lnTo>
                    <a:pt x="238" y="750"/>
                  </a:lnTo>
                  <a:cubicBezTo>
                    <a:pt x="262" y="774"/>
                    <a:pt x="310" y="798"/>
                    <a:pt x="334" y="798"/>
                  </a:cubicBezTo>
                  <a:cubicBezTo>
                    <a:pt x="381" y="798"/>
                    <a:pt x="429" y="774"/>
                    <a:pt x="453" y="750"/>
                  </a:cubicBezTo>
                  <a:lnTo>
                    <a:pt x="953" y="250"/>
                  </a:lnTo>
                  <a:cubicBezTo>
                    <a:pt x="1000" y="203"/>
                    <a:pt x="1000" y="107"/>
                    <a:pt x="953" y="36"/>
                  </a:cubicBezTo>
                  <a:cubicBezTo>
                    <a:pt x="917" y="12"/>
                    <a:pt x="875" y="0"/>
                    <a:pt x="8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57"/>
            <p:cNvSpPr/>
            <p:nvPr/>
          </p:nvSpPr>
          <p:spPr>
            <a:xfrm>
              <a:off x="3474600" y="3172548"/>
              <a:ext cx="52914" cy="10468"/>
            </a:xfrm>
            <a:custGeom>
              <a:avLst/>
              <a:gdLst/>
              <a:ahLst/>
              <a:cxnLst/>
              <a:rect l="l" t="t" r="r" b="b"/>
              <a:pathLst>
                <a:path w="1572" h="311" extrusionOk="0">
                  <a:moveTo>
                    <a:pt x="167" y="1"/>
                  </a:moveTo>
                  <a:cubicBezTo>
                    <a:pt x="72" y="1"/>
                    <a:pt x="0" y="72"/>
                    <a:pt x="0" y="168"/>
                  </a:cubicBezTo>
                  <a:cubicBezTo>
                    <a:pt x="0" y="239"/>
                    <a:pt x="72" y="310"/>
                    <a:pt x="167" y="310"/>
                  </a:cubicBezTo>
                  <a:lnTo>
                    <a:pt x="1405" y="310"/>
                  </a:lnTo>
                  <a:cubicBezTo>
                    <a:pt x="1501" y="310"/>
                    <a:pt x="1572" y="239"/>
                    <a:pt x="1572" y="168"/>
                  </a:cubicBezTo>
                  <a:cubicBezTo>
                    <a:pt x="1572" y="72"/>
                    <a:pt x="1501" y="1"/>
                    <a:pt x="14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7"/>
            <p:cNvSpPr/>
            <p:nvPr/>
          </p:nvSpPr>
          <p:spPr>
            <a:xfrm>
              <a:off x="3474600" y="3190994"/>
              <a:ext cx="99432" cy="10468"/>
            </a:xfrm>
            <a:custGeom>
              <a:avLst/>
              <a:gdLst/>
              <a:ahLst/>
              <a:cxnLst/>
              <a:rect l="l" t="t" r="r" b="b"/>
              <a:pathLst>
                <a:path w="2954" h="311" extrusionOk="0">
                  <a:moveTo>
                    <a:pt x="167" y="1"/>
                  </a:moveTo>
                  <a:cubicBezTo>
                    <a:pt x="72" y="1"/>
                    <a:pt x="0" y="72"/>
                    <a:pt x="0" y="143"/>
                  </a:cubicBezTo>
                  <a:cubicBezTo>
                    <a:pt x="0" y="239"/>
                    <a:pt x="72" y="310"/>
                    <a:pt x="167" y="310"/>
                  </a:cubicBezTo>
                  <a:lnTo>
                    <a:pt x="2810" y="310"/>
                  </a:lnTo>
                  <a:cubicBezTo>
                    <a:pt x="2882" y="310"/>
                    <a:pt x="2953" y="239"/>
                    <a:pt x="2953" y="143"/>
                  </a:cubicBezTo>
                  <a:cubicBezTo>
                    <a:pt x="2953" y="72"/>
                    <a:pt x="2882" y="1"/>
                    <a:pt x="28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57"/>
            <p:cNvSpPr/>
            <p:nvPr/>
          </p:nvSpPr>
          <p:spPr>
            <a:xfrm>
              <a:off x="3591636" y="3228256"/>
              <a:ext cx="33694" cy="26894"/>
            </a:xfrm>
            <a:custGeom>
              <a:avLst/>
              <a:gdLst/>
              <a:ahLst/>
              <a:cxnLst/>
              <a:rect l="l" t="t" r="r" b="b"/>
              <a:pathLst>
                <a:path w="1001" h="799" extrusionOk="0">
                  <a:moveTo>
                    <a:pt x="837" y="1"/>
                  </a:moveTo>
                  <a:cubicBezTo>
                    <a:pt x="798" y="1"/>
                    <a:pt x="762" y="13"/>
                    <a:pt x="738" y="37"/>
                  </a:cubicBezTo>
                  <a:lnTo>
                    <a:pt x="334" y="442"/>
                  </a:lnTo>
                  <a:lnTo>
                    <a:pt x="286" y="370"/>
                  </a:lnTo>
                  <a:cubicBezTo>
                    <a:pt x="250" y="346"/>
                    <a:pt x="208" y="334"/>
                    <a:pt x="170" y="334"/>
                  </a:cubicBezTo>
                  <a:cubicBezTo>
                    <a:pt x="131" y="334"/>
                    <a:pt x="95" y="346"/>
                    <a:pt x="72" y="370"/>
                  </a:cubicBezTo>
                  <a:cubicBezTo>
                    <a:pt x="0" y="418"/>
                    <a:pt x="0" y="513"/>
                    <a:pt x="72" y="584"/>
                  </a:cubicBezTo>
                  <a:lnTo>
                    <a:pt x="238" y="751"/>
                  </a:lnTo>
                  <a:cubicBezTo>
                    <a:pt x="262" y="775"/>
                    <a:pt x="310" y="799"/>
                    <a:pt x="334" y="799"/>
                  </a:cubicBezTo>
                  <a:cubicBezTo>
                    <a:pt x="381" y="799"/>
                    <a:pt x="429" y="775"/>
                    <a:pt x="453" y="751"/>
                  </a:cubicBezTo>
                  <a:lnTo>
                    <a:pt x="953" y="251"/>
                  </a:lnTo>
                  <a:cubicBezTo>
                    <a:pt x="1000" y="203"/>
                    <a:pt x="1000" y="108"/>
                    <a:pt x="953" y="37"/>
                  </a:cubicBezTo>
                  <a:cubicBezTo>
                    <a:pt x="917" y="13"/>
                    <a:pt x="875" y="1"/>
                    <a:pt x="8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7"/>
            <p:cNvSpPr/>
            <p:nvPr/>
          </p:nvSpPr>
          <p:spPr>
            <a:xfrm>
              <a:off x="3474600" y="3225462"/>
              <a:ext cx="52914" cy="10468"/>
            </a:xfrm>
            <a:custGeom>
              <a:avLst/>
              <a:gdLst/>
              <a:ahLst/>
              <a:cxnLst/>
              <a:rect l="l" t="t" r="r" b="b"/>
              <a:pathLst>
                <a:path w="1572" h="311" extrusionOk="0">
                  <a:moveTo>
                    <a:pt x="167" y="1"/>
                  </a:moveTo>
                  <a:cubicBezTo>
                    <a:pt x="72" y="1"/>
                    <a:pt x="0" y="72"/>
                    <a:pt x="0" y="167"/>
                  </a:cubicBezTo>
                  <a:cubicBezTo>
                    <a:pt x="0" y="239"/>
                    <a:pt x="72" y="310"/>
                    <a:pt x="167" y="310"/>
                  </a:cubicBezTo>
                  <a:lnTo>
                    <a:pt x="1405" y="310"/>
                  </a:lnTo>
                  <a:cubicBezTo>
                    <a:pt x="1501" y="310"/>
                    <a:pt x="1572" y="239"/>
                    <a:pt x="1572" y="167"/>
                  </a:cubicBezTo>
                  <a:cubicBezTo>
                    <a:pt x="1572" y="72"/>
                    <a:pt x="1501" y="1"/>
                    <a:pt x="14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7"/>
            <p:cNvSpPr/>
            <p:nvPr/>
          </p:nvSpPr>
          <p:spPr>
            <a:xfrm>
              <a:off x="3474600" y="3243907"/>
              <a:ext cx="99432" cy="10435"/>
            </a:xfrm>
            <a:custGeom>
              <a:avLst/>
              <a:gdLst/>
              <a:ahLst/>
              <a:cxnLst/>
              <a:rect l="l" t="t" r="r" b="b"/>
              <a:pathLst>
                <a:path w="2954" h="310" extrusionOk="0">
                  <a:moveTo>
                    <a:pt x="167" y="0"/>
                  </a:moveTo>
                  <a:cubicBezTo>
                    <a:pt x="72" y="0"/>
                    <a:pt x="0" y="72"/>
                    <a:pt x="0" y="143"/>
                  </a:cubicBezTo>
                  <a:cubicBezTo>
                    <a:pt x="0" y="238"/>
                    <a:pt x="72" y="310"/>
                    <a:pt x="167" y="310"/>
                  </a:cubicBezTo>
                  <a:lnTo>
                    <a:pt x="2810" y="310"/>
                  </a:lnTo>
                  <a:cubicBezTo>
                    <a:pt x="2882" y="310"/>
                    <a:pt x="2953" y="238"/>
                    <a:pt x="2953" y="143"/>
                  </a:cubicBezTo>
                  <a:cubicBezTo>
                    <a:pt x="2953" y="72"/>
                    <a:pt x="2882" y="0"/>
                    <a:pt x="28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7"/>
            <p:cNvSpPr/>
            <p:nvPr/>
          </p:nvSpPr>
          <p:spPr>
            <a:xfrm>
              <a:off x="3591636" y="3281169"/>
              <a:ext cx="33694" cy="26894"/>
            </a:xfrm>
            <a:custGeom>
              <a:avLst/>
              <a:gdLst/>
              <a:ahLst/>
              <a:cxnLst/>
              <a:rect l="l" t="t" r="r" b="b"/>
              <a:pathLst>
                <a:path w="1001" h="799" extrusionOk="0">
                  <a:moveTo>
                    <a:pt x="834" y="1"/>
                  </a:moveTo>
                  <a:cubicBezTo>
                    <a:pt x="798" y="1"/>
                    <a:pt x="762" y="13"/>
                    <a:pt x="738" y="36"/>
                  </a:cubicBezTo>
                  <a:lnTo>
                    <a:pt x="334" y="441"/>
                  </a:lnTo>
                  <a:lnTo>
                    <a:pt x="262" y="370"/>
                  </a:lnTo>
                  <a:cubicBezTo>
                    <a:pt x="238" y="346"/>
                    <a:pt x="203" y="334"/>
                    <a:pt x="167" y="334"/>
                  </a:cubicBezTo>
                  <a:cubicBezTo>
                    <a:pt x="131" y="334"/>
                    <a:pt x="95" y="346"/>
                    <a:pt x="72" y="370"/>
                  </a:cubicBezTo>
                  <a:cubicBezTo>
                    <a:pt x="0" y="417"/>
                    <a:pt x="0" y="513"/>
                    <a:pt x="72" y="584"/>
                  </a:cubicBezTo>
                  <a:lnTo>
                    <a:pt x="238" y="751"/>
                  </a:lnTo>
                  <a:cubicBezTo>
                    <a:pt x="262" y="775"/>
                    <a:pt x="310" y="798"/>
                    <a:pt x="334" y="798"/>
                  </a:cubicBezTo>
                  <a:cubicBezTo>
                    <a:pt x="381" y="798"/>
                    <a:pt x="429" y="775"/>
                    <a:pt x="453" y="751"/>
                  </a:cubicBezTo>
                  <a:lnTo>
                    <a:pt x="929" y="251"/>
                  </a:lnTo>
                  <a:cubicBezTo>
                    <a:pt x="1000" y="203"/>
                    <a:pt x="1000" y="108"/>
                    <a:pt x="929" y="36"/>
                  </a:cubicBezTo>
                  <a:cubicBezTo>
                    <a:pt x="905" y="13"/>
                    <a:pt x="869" y="1"/>
                    <a:pt x="8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7"/>
            <p:cNvSpPr/>
            <p:nvPr/>
          </p:nvSpPr>
          <p:spPr>
            <a:xfrm>
              <a:off x="3474600" y="3279183"/>
              <a:ext cx="52914" cy="9627"/>
            </a:xfrm>
            <a:custGeom>
              <a:avLst/>
              <a:gdLst/>
              <a:ahLst/>
              <a:cxnLst/>
              <a:rect l="l" t="t" r="r" b="b"/>
              <a:pathLst>
                <a:path w="1572" h="286" extrusionOk="0">
                  <a:moveTo>
                    <a:pt x="167" y="0"/>
                  </a:moveTo>
                  <a:cubicBezTo>
                    <a:pt x="72" y="0"/>
                    <a:pt x="0" y="48"/>
                    <a:pt x="0" y="143"/>
                  </a:cubicBezTo>
                  <a:cubicBezTo>
                    <a:pt x="0" y="214"/>
                    <a:pt x="72" y="286"/>
                    <a:pt x="167" y="286"/>
                  </a:cubicBezTo>
                  <a:lnTo>
                    <a:pt x="1405" y="286"/>
                  </a:lnTo>
                  <a:cubicBezTo>
                    <a:pt x="1501" y="286"/>
                    <a:pt x="1572" y="214"/>
                    <a:pt x="1572" y="143"/>
                  </a:cubicBezTo>
                  <a:cubicBezTo>
                    <a:pt x="1572" y="48"/>
                    <a:pt x="1501" y="0"/>
                    <a:pt x="14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57"/>
            <p:cNvSpPr/>
            <p:nvPr/>
          </p:nvSpPr>
          <p:spPr>
            <a:xfrm>
              <a:off x="3474600" y="3296821"/>
              <a:ext cx="99432" cy="10435"/>
            </a:xfrm>
            <a:custGeom>
              <a:avLst/>
              <a:gdLst/>
              <a:ahLst/>
              <a:cxnLst/>
              <a:rect l="l" t="t" r="r" b="b"/>
              <a:pathLst>
                <a:path w="2954" h="310" extrusionOk="0">
                  <a:moveTo>
                    <a:pt x="167" y="0"/>
                  </a:moveTo>
                  <a:cubicBezTo>
                    <a:pt x="72" y="0"/>
                    <a:pt x="0" y="72"/>
                    <a:pt x="0" y="143"/>
                  </a:cubicBezTo>
                  <a:cubicBezTo>
                    <a:pt x="0" y="238"/>
                    <a:pt x="72" y="310"/>
                    <a:pt x="167" y="310"/>
                  </a:cubicBezTo>
                  <a:lnTo>
                    <a:pt x="2810" y="310"/>
                  </a:lnTo>
                  <a:cubicBezTo>
                    <a:pt x="2882" y="310"/>
                    <a:pt x="2953" y="238"/>
                    <a:pt x="2953" y="143"/>
                  </a:cubicBezTo>
                  <a:cubicBezTo>
                    <a:pt x="2953" y="72"/>
                    <a:pt x="2882" y="0"/>
                    <a:pt x="28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57"/>
            <p:cNvSpPr/>
            <p:nvPr/>
          </p:nvSpPr>
          <p:spPr>
            <a:xfrm>
              <a:off x="3470595" y="3091596"/>
              <a:ext cx="60958" cy="60150"/>
            </a:xfrm>
            <a:custGeom>
              <a:avLst/>
              <a:gdLst/>
              <a:ahLst/>
              <a:cxnLst/>
              <a:rect l="l" t="t" r="r" b="b"/>
              <a:pathLst>
                <a:path w="1811" h="1787" extrusionOk="0">
                  <a:moveTo>
                    <a:pt x="905" y="286"/>
                  </a:moveTo>
                  <a:cubicBezTo>
                    <a:pt x="1238" y="286"/>
                    <a:pt x="1500" y="572"/>
                    <a:pt x="1500" y="882"/>
                  </a:cubicBezTo>
                  <a:cubicBezTo>
                    <a:pt x="1500" y="1215"/>
                    <a:pt x="1238" y="1501"/>
                    <a:pt x="905" y="1501"/>
                  </a:cubicBezTo>
                  <a:cubicBezTo>
                    <a:pt x="572" y="1501"/>
                    <a:pt x="310" y="1215"/>
                    <a:pt x="310" y="882"/>
                  </a:cubicBezTo>
                  <a:cubicBezTo>
                    <a:pt x="310" y="572"/>
                    <a:pt x="572" y="286"/>
                    <a:pt x="905" y="286"/>
                  </a:cubicBezTo>
                  <a:close/>
                  <a:moveTo>
                    <a:pt x="905" y="1"/>
                  </a:moveTo>
                  <a:cubicBezTo>
                    <a:pt x="405" y="1"/>
                    <a:pt x="0" y="405"/>
                    <a:pt x="0" y="882"/>
                  </a:cubicBezTo>
                  <a:cubicBezTo>
                    <a:pt x="0" y="1382"/>
                    <a:pt x="405" y="1787"/>
                    <a:pt x="905" y="1787"/>
                  </a:cubicBezTo>
                  <a:cubicBezTo>
                    <a:pt x="1405" y="1787"/>
                    <a:pt x="1810" y="1382"/>
                    <a:pt x="1810" y="882"/>
                  </a:cubicBezTo>
                  <a:cubicBezTo>
                    <a:pt x="1810" y="405"/>
                    <a:pt x="1405" y="1"/>
                    <a:pt x="9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7"/>
            <p:cNvSpPr/>
            <p:nvPr/>
          </p:nvSpPr>
          <p:spPr>
            <a:xfrm>
              <a:off x="3603653" y="3121250"/>
              <a:ext cx="16056" cy="9660"/>
            </a:xfrm>
            <a:custGeom>
              <a:avLst/>
              <a:gdLst/>
              <a:ahLst/>
              <a:cxnLst/>
              <a:rect l="l" t="t" r="r" b="b"/>
              <a:pathLst>
                <a:path w="477" h="287" extrusionOk="0">
                  <a:moveTo>
                    <a:pt x="143" y="1"/>
                  </a:moveTo>
                  <a:cubicBezTo>
                    <a:pt x="72" y="1"/>
                    <a:pt x="0" y="72"/>
                    <a:pt x="0" y="144"/>
                  </a:cubicBezTo>
                  <a:cubicBezTo>
                    <a:pt x="0" y="239"/>
                    <a:pt x="72" y="286"/>
                    <a:pt x="143" y="286"/>
                  </a:cubicBezTo>
                  <a:lnTo>
                    <a:pt x="334" y="286"/>
                  </a:lnTo>
                  <a:cubicBezTo>
                    <a:pt x="429" y="286"/>
                    <a:pt x="477" y="239"/>
                    <a:pt x="477" y="144"/>
                  </a:cubicBezTo>
                  <a:cubicBezTo>
                    <a:pt x="477" y="72"/>
                    <a:pt x="429" y="1"/>
                    <a:pt x="3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57"/>
            <p:cNvSpPr/>
            <p:nvPr/>
          </p:nvSpPr>
          <p:spPr>
            <a:xfrm>
              <a:off x="3603653" y="3105228"/>
              <a:ext cx="16056" cy="9660"/>
            </a:xfrm>
            <a:custGeom>
              <a:avLst/>
              <a:gdLst/>
              <a:ahLst/>
              <a:cxnLst/>
              <a:rect l="l" t="t" r="r" b="b"/>
              <a:pathLst>
                <a:path w="477" h="287" extrusionOk="0">
                  <a:moveTo>
                    <a:pt x="143" y="0"/>
                  </a:moveTo>
                  <a:cubicBezTo>
                    <a:pt x="72" y="0"/>
                    <a:pt x="0" y="48"/>
                    <a:pt x="0" y="143"/>
                  </a:cubicBezTo>
                  <a:cubicBezTo>
                    <a:pt x="0" y="215"/>
                    <a:pt x="72" y="286"/>
                    <a:pt x="143" y="286"/>
                  </a:cubicBezTo>
                  <a:lnTo>
                    <a:pt x="334" y="286"/>
                  </a:lnTo>
                  <a:cubicBezTo>
                    <a:pt x="429" y="286"/>
                    <a:pt x="477" y="215"/>
                    <a:pt x="477" y="143"/>
                  </a:cubicBezTo>
                  <a:cubicBezTo>
                    <a:pt x="477" y="48"/>
                    <a:pt x="429" y="0"/>
                    <a:pt x="3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2" name="Google Shape;2812;p57"/>
          <p:cNvGrpSpPr/>
          <p:nvPr/>
        </p:nvGrpSpPr>
        <p:grpSpPr>
          <a:xfrm>
            <a:off x="7196812" y="1223305"/>
            <a:ext cx="365175" cy="468011"/>
            <a:chOff x="2790831" y="3060326"/>
            <a:chExt cx="263760" cy="341514"/>
          </a:xfrm>
        </p:grpSpPr>
        <p:sp>
          <p:nvSpPr>
            <p:cNvPr id="2813" name="Google Shape;2813;p57"/>
            <p:cNvSpPr/>
            <p:nvPr/>
          </p:nvSpPr>
          <p:spPr>
            <a:xfrm>
              <a:off x="2796452" y="3065947"/>
              <a:ext cx="137097" cy="330306"/>
            </a:xfrm>
            <a:custGeom>
              <a:avLst/>
              <a:gdLst/>
              <a:ahLst/>
              <a:cxnLst/>
              <a:rect l="l" t="t" r="r" b="b"/>
              <a:pathLst>
                <a:path w="4073" h="9813" extrusionOk="0">
                  <a:moveTo>
                    <a:pt x="2096" y="1"/>
                  </a:moveTo>
                  <a:cubicBezTo>
                    <a:pt x="1881" y="1"/>
                    <a:pt x="1691" y="167"/>
                    <a:pt x="1691" y="382"/>
                  </a:cubicBezTo>
                  <a:lnTo>
                    <a:pt x="1691" y="810"/>
                  </a:lnTo>
                  <a:cubicBezTo>
                    <a:pt x="1691" y="596"/>
                    <a:pt x="1524" y="429"/>
                    <a:pt x="1310" y="429"/>
                  </a:cubicBezTo>
                  <a:cubicBezTo>
                    <a:pt x="1096" y="429"/>
                    <a:pt x="905" y="596"/>
                    <a:pt x="905" y="810"/>
                  </a:cubicBezTo>
                  <a:lnTo>
                    <a:pt x="905" y="2596"/>
                  </a:lnTo>
                  <a:cubicBezTo>
                    <a:pt x="905" y="2358"/>
                    <a:pt x="691" y="2144"/>
                    <a:pt x="453" y="2144"/>
                  </a:cubicBezTo>
                  <a:cubicBezTo>
                    <a:pt x="191" y="2144"/>
                    <a:pt x="0" y="2358"/>
                    <a:pt x="0" y="2620"/>
                  </a:cubicBezTo>
                  <a:lnTo>
                    <a:pt x="0" y="4430"/>
                  </a:lnTo>
                  <a:cubicBezTo>
                    <a:pt x="0" y="4597"/>
                    <a:pt x="48" y="4763"/>
                    <a:pt x="143" y="4906"/>
                  </a:cubicBezTo>
                  <a:lnTo>
                    <a:pt x="1262" y="6407"/>
                  </a:lnTo>
                  <a:lnTo>
                    <a:pt x="1048" y="9812"/>
                  </a:lnTo>
                  <a:lnTo>
                    <a:pt x="3787" y="9812"/>
                  </a:lnTo>
                  <a:lnTo>
                    <a:pt x="3668" y="6407"/>
                  </a:lnTo>
                  <a:lnTo>
                    <a:pt x="3882" y="5811"/>
                  </a:lnTo>
                  <a:cubicBezTo>
                    <a:pt x="4001" y="5430"/>
                    <a:pt x="4072" y="5049"/>
                    <a:pt x="4072" y="4668"/>
                  </a:cubicBezTo>
                  <a:lnTo>
                    <a:pt x="4072" y="1429"/>
                  </a:lnTo>
                  <a:cubicBezTo>
                    <a:pt x="4072" y="1215"/>
                    <a:pt x="3906" y="1025"/>
                    <a:pt x="3668" y="1025"/>
                  </a:cubicBezTo>
                  <a:cubicBezTo>
                    <a:pt x="3453" y="1025"/>
                    <a:pt x="3287" y="1215"/>
                    <a:pt x="3287" y="1429"/>
                  </a:cubicBezTo>
                  <a:lnTo>
                    <a:pt x="3287" y="596"/>
                  </a:lnTo>
                  <a:cubicBezTo>
                    <a:pt x="3287" y="382"/>
                    <a:pt x="3096" y="191"/>
                    <a:pt x="2882" y="191"/>
                  </a:cubicBezTo>
                  <a:cubicBezTo>
                    <a:pt x="2667" y="191"/>
                    <a:pt x="2501" y="358"/>
                    <a:pt x="2501" y="596"/>
                  </a:cubicBezTo>
                  <a:lnTo>
                    <a:pt x="2501" y="382"/>
                  </a:lnTo>
                  <a:cubicBezTo>
                    <a:pt x="2501" y="167"/>
                    <a:pt x="2310" y="1"/>
                    <a:pt x="2096" y="1"/>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57"/>
            <p:cNvSpPr/>
            <p:nvPr/>
          </p:nvSpPr>
          <p:spPr>
            <a:xfrm>
              <a:off x="2899048" y="3100415"/>
              <a:ext cx="34501" cy="295838"/>
            </a:xfrm>
            <a:custGeom>
              <a:avLst/>
              <a:gdLst/>
              <a:ahLst/>
              <a:cxnLst/>
              <a:rect l="l" t="t" r="r" b="b"/>
              <a:pathLst>
                <a:path w="1025" h="8789" extrusionOk="0">
                  <a:moveTo>
                    <a:pt x="620" y="1"/>
                  </a:moveTo>
                  <a:cubicBezTo>
                    <a:pt x="500" y="1"/>
                    <a:pt x="381" y="72"/>
                    <a:pt x="310" y="167"/>
                  </a:cubicBezTo>
                  <a:cubicBezTo>
                    <a:pt x="381" y="215"/>
                    <a:pt x="405" y="310"/>
                    <a:pt x="405" y="405"/>
                  </a:cubicBezTo>
                  <a:lnTo>
                    <a:pt x="405" y="3644"/>
                  </a:lnTo>
                  <a:cubicBezTo>
                    <a:pt x="405" y="4025"/>
                    <a:pt x="334" y="4406"/>
                    <a:pt x="215" y="4787"/>
                  </a:cubicBezTo>
                  <a:lnTo>
                    <a:pt x="0" y="5383"/>
                  </a:lnTo>
                  <a:lnTo>
                    <a:pt x="119" y="8788"/>
                  </a:lnTo>
                  <a:lnTo>
                    <a:pt x="739" y="8788"/>
                  </a:lnTo>
                  <a:lnTo>
                    <a:pt x="620" y="5383"/>
                  </a:lnTo>
                  <a:lnTo>
                    <a:pt x="834" y="4787"/>
                  </a:lnTo>
                  <a:cubicBezTo>
                    <a:pt x="953" y="4430"/>
                    <a:pt x="1024" y="4025"/>
                    <a:pt x="1024" y="3644"/>
                  </a:cubicBezTo>
                  <a:lnTo>
                    <a:pt x="1024" y="405"/>
                  </a:lnTo>
                  <a:cubicBezTo>
                    <a:pt x="1024" y="191"/>
                    <a:pt x="858" y="1"/>
                    <a:pt x="620" y="1"/>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57"/>
            <p:cNvSpPr/>
            <p:nvPr/>
          </p:nvSpPr>
          <p:spPr>
            <a:xfrm>
              <a:off x="2899048" y="3300019"/>
              <a:ext cx="41705" cy="40897"/>
            </a:xfrm>
            <a:custGeom>
              <a:avLst/>
              <a:gdLst/>
              <a:ahLst/>
              <a:cxnLst/>
              <a:rect l="l" t="t" r="r" b="b"/>
              <a:pathLst>
                <a:path w="1239" h="1215" extrusionOk="0">
                  <a:moveTo>
                    <a:pt x="786" y="0"/>
                  </a:moveTo>
                  <a:lnTo>
                    <a:pt x="48" y="715"/>
                  </a:lnTo>
                  <a:cubicBezTo>
                    <a:pt x="24" y="762"/>
                    <a:pt x="0" y="810"/>
                    <a:pt x="0" y="858"/>
                  </a:cubicBezTo>
                  <a:lnTo>
                    <a:pt x="48" y="1048"/>
                  </a:lnTo>
                  <a:cubicBezTo>
                    <a:pt x="48" y="1096"/>
                    <a:pt x="119" y="1167"/>
                    <a:pt x="167" y="1167"/>
                  </a:cubicBezTo>
                  <a:lnTo>
                    <a:pt x="358" y="1215"/>
                  </a:lnTo>
                  <a:cubicBezTo>
                    <a:pt x="405" y="1215"/>
                    <a:pt x="453" y="1191"/>
                    <a:pt x="500" y="1167"/>
                  </a:cubicBezTo>
                  <a:lnTo>
                    <a:pt x="1239" y="429"/>
                  </a:lnTo>
                  <a:lnTo>
                    <a:pt x="786" y="0"/>
                  </a:lnTo>
                  <a:close/>
                </a:path>
              </a:pathLst>
            </a:custGeom>
            <a:solidFill>
              <a:srgbClr val="185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57"/>
            <p:cNvSpPr/>
            <p:nvPr/>
          </p:nvSpPr>
          <p:spPr>
            <a:xfrm>
              <a:off x="2943142" y="3257540"/>
              <a:ext cx="39315" cy="40089"/>
            </a:xfrm>
            <a:custGeom>
              <a:avLst/>
              <a:gdLst/>
              <a:ahLst/>
              <a:cxnLst/>
              <a:rect l="l" t="t" r="r" b="b"/>
              <a:pathLst>
                <a:path w="1168" h="1191" extrusionOk="0">
                  <a:moveTo>
                    <a:pt x="738" y="0"/>
                  </a:moveTo>
                  <a:lnTo>
                    <a:pt x="0" y="738"/>
                  </a:lnTo>
                  <a:lnTo>
                    <a:pt x="429" y="1191"/>
                  </a:lnTo>
                  <a:lnTo>
                    <a:pt x="1167" y="453"/>
                  </a:lnTo>
                  <a:lnTo>
                    <a:pt x="738" y="0"/>
                  </a:lnTo>
                  <a:close/>
                </a:path>
              </a:pathLst>
            </a:custGeom>
            <a:solidFill>
              <a:srgbClr val="185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57"/>
            <p:cNvSpPr/>
            <p:nvPr/>
          </p:nvSpPr>
          <p:spPr>
            <a:xfrm>
              <a:off x="2954351" y="3190994"/>
              <a:ext cx="94618" cy="94820"/>
            </a:xfrm>
            <a:custGeom>
              <a:avLst/>
              <a:gdLst/>
              <a:ahLst/>
              <a:cxnLst/>
              <a:rect l="l" t="t" r="r" b="b"/>
              <a:pathLst>
                <a:path w="2811" h="2817" extrusionOk="0">
                  <a:moveTo>
                    <a:pt x="1668" y="1"/>
                  </a:moveTo>
                  <a:lnTo>
                    <a:pt x="48" y="1620"/>
                  </a:lnTo>
                  <a:cubicBezTo>
                    <a:pt x="1" y="1691"/>
                    <a:pt x="1" y="1787"/>
                    <a:pt x="48" y="1858"/>
                  </a:cubicBezTo>
                  <a:lnTo>
                    <a:pt x="977" y="2763"/>
                  </a:lnTo>
                  <a:cubicBezTo>
                    <a:pt x="1001" y="2799"/>
                    <a:pt x="1042" y="2817"/>
                    <a:pt x="1084" y="2817"/>
                  </a:cubicBezTo>
                  <a:cubicBezTo>
                    <a:pt x="1126" y="2817"/>
                    <a:pt x="1167" y="2799"/>
                    <a:pt x="1191" y="2763"/>
                  </a:cubicBezTo>
                  <a:lnTo>
                    <a:pt x="2811" y="1144"/>
                  </a:lnTo>
                  <a:lnTo>
                    <a:pt x="16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57"/>
            <p:cNvSpPr/>
            <p:nvPr/>
          </p:nvSpPr>
          <p:spPr>
            <a:xfrm>
              <a:off x="2974379" y="3216643"/>
              <a:ext cx="74591" cy="69171"/>
            </a:xfrm>
            <a:custGeom>
              <a:avLst/>
              <a:gdLst/>
              <a:ahLst/>
              <a:cxnLst/>
              <a:rect l="l" t="t" r="r" b="b"/>
              <a:pathLst>
                <a:path w="2216" h="2055" extrusionOk="0">
                  <a:moveTo>
                    <a:pt x="1835" y="1"/>
                  </a:moveTo>
                  <a:lnTo>
                    <a:pt x="215" y="1620"/>
                  </a:lnTo>
                  <a:cubicBezTo>
                    <a:pt x="191" y="1656"/>
                    <a:pt x="156" y="1674"/>
                    <a:pt x="117" y="1674"/>
                  </a:cubicBezTo>
                  <a:cubicBezTo>
                    <a:pt x="78" y="1674"/>
                    <a:pt x="37" y="1656"/>
                    <a:pt x="1" y="1620"/>
                  </a:cubicBezTo>
                  <a:lnTo>
                    <a:pt x="1" y="1620"/>
                  </a:lnTo>
                  <a:lnTo>
                    <a:pt x="382" y="2001"/>
                  </a:lnTo>
                  <a:cubicBezTo>
                    <a:pt x="406" y="2037"/>
                    <a:pt x="447" y="2055"/>
                    <a:pt x="489" y="2055"/>
                  </a:cubicBezTo>
                  <a:cubicBezTo>
                    <a:pt x="531" y="2055"/>
                    <a:pt x="572" y="2037"/>
                    <a:pt x="596" y="2001"/>
                  </a:cubicBezTo>
                  <a:lnTo>
                    <a:pt x="2216" y="382"/>
                  </a:lnTo>
                  <a:lnTo>
                    <a:pt x="18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57"/>
            <p:cNvSpPr/>
            <p:nvPr/>
          </p:nvSpPr>
          <p:spPr>
            <a:xfrm>
              <a:off x="2921499" y="3275952"/>
              <a:ext cx="43320" cy="43320"/>
            </a:xfrm>
            <a:custGeom>
              <a:avLst/>
              <a:gdLst/>
              <a:ahLst/>
              <a:cxnLst/>
              <a:rect l="l" t="t" r="r" b="b"/>
              <a:pathLst>
                <a:path w="1287" h="1287" extrusionOk="0">
                  <a:moveTo>
                    <a:pt x="619" y="1"/>
                  </a:moveTo>
                  <a:lnTo>
                    <a:pt x="262" y="358"/>
                  </a:lnTo>
                  <a:cubicBezTo>
                    <a:pt x="143" y="477"/>
                    <a:pt x="48" y="644"/>
                    <a:pt x="0" y="811"/>
                  </a:cubicBezTo>
                  <a:lnTo>
                    <a:pt x="453" y="1287"/>
                  </a:lnTo>
                  <a:cubicBezTo>
                    <a:pt x="619" y="1239"/>
                    <a:pt x="786" y="1144"/>
                    <a:pt x="929" y="1001"/>
                  </a:cubicBezTo>
                  <a:lnTo>
                    <a:pt x="1286" y="644"/>
                  </a:lnTo>
                  <a:lnTo>
                    <a:pt x="619" y="1"/>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57"/>
            <p:cNvSpPr/>
            <p:nvPr/>
          </p:nvSpPr>
          <p:spPr>
            <a:xfrm>
              <a:off x="2826914" y="3343137"/>
              <a:ext cx="13632" cy="58703"/>
            </a:xfrm>
            <a:custGeom>
              <a:avLst/>
              <a:gdLst/>
              <a:ahLst/>
              <a:cxnLst/>
              <a:rect l="l" t="t" r="r" b="b"/>
              <a:pathLst>
                <a:path w="405" h="1744" extrusionOk="0">
                  <a:moveTo>
                    <a:pt x="210" y="1"/>
                  </a:moveTo>
                  <a:cubicBezTo>
                    <a:pt x="149" y="1"/>
                    <a:pt x="95" y="63"/>
                    <a:pt x="95" y="124"/>
                  </a:cubicBezTo>
                  <a:lnTo>
                    <a:pt x="0" y="1577"/>
                  </a:lnTo>
                  <a:cubicBezTo>
                    <a:pt x="0" y="1648"/>
                    <a:pt x="48" y="1720"/>
                    <a:pt x="143" y="1744"/>
                  </a:cubicBezTo>
                  <a:cubicBezTo>
                    <a:pt x="214" y="1744"/>
                    <a:pt x="286" y="1672"/>
                    <a:pt x="286" y="1601"/>
                  </a:cubicBezTo>
                  <a:lnTo>
                    <a:pt x="381" y="148"/>
                  </a:lnTo>
                  <a:cubicBezTo>
                    <a:pt x="405" y="77"/>
                    <a:pt x="333" y="5"/>
                    <a:pt x="238" y="5"/>
                  </a:cubicBezTo>
                  <a:cubicBezTo>
                    <a:pt x="229" y="2"/>
                    <a:pt x="219" y="1"/>
                    <a:pt x="2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57"/>
            <p:cNvSpPr/>
            <p:nvPr/>
          </p:nvSpPr>
          <p:spPr>
            <a:xfrm>
              <a:off x="2790831" y="3060326"/>
              <a:ext cx="147532" cy="270189"/>
            </a:xfrm>
            <a:custGeom>
              <a:avLst/>
              <a:gdLst/>
              <a:ahLst/>
              <a:cxnLst/>
              <a:rect l="l" t="t" r="r" b="b"/>
              <a:pathLst>
                <a:path w="4383" h="8027" extrusionOk="0">
                  <a:moveTo>
                    <a:pt x="2263" y="1"/>
                  </a:moveTo>
                  <a:cubicBezTo>
                    <a:pt x="1977" y="1"/>
                    <a:pt x="1739" y="215"/>
                    <a:pt x="1715" y="501"/>
                  </a:cubicBezTo>
                  <a:cubicBezTo>
                    <a:pt x="1644" y="453"/>
                    <a:pt x="1548" y="429"/>
                    <a:pt x="1477" y="429"/>
                  </a:cubicBezTo>
                  <a:cubicBezTo>
                    <a:pt x="1167" y="429"/>
                    <a:pt x="929" y="668"/>
                    <a:pt x="929" y="977"/>
                  </a:cubicBezTo>
                  <a:lnTo>
                    <a:pt x="929" y="2239"/>
                  </a:lnTo>
                  <a:cubicBezTo>
                    <a:pt x="834" y="2192"/>
                    <a:pt x="715" y="2168"/>
                    <a:pt x="620" y="2168"/>
                  </a:cubicBezTo>
                  <a:cubicBezTo>
                    <a:pt x="286" y="2168"/>
                    <a:pt x="0" y="2430"/>
                    <a:pt x="0" y="2763"/>
                  </a:cubicBezTo>
                  <a:lnTo>
                    <a:pt x="0" y="4597"/>
                  </a:lnTo>
                  <a:cubicBezTo>
                    <a:pt x="0" y="4788"/>
                    <a:pt x="72" y="5002"/>
                    <a:pt x="191" y="5145"/>
                  </a:cubicBezTo>
                  <a:lnTo>
                    <a:pt x="1286" y="6597"/>
                  </a:lnTo>
                  <a:lnTo>
                    <a:pt x="1191" y="7860"/>
                  </a:lnTo>
                  <a:cubicBezTo>
                    <a:pt x="1191" y="7955"/>
                    <a:pt x="1263" y="8026"/>
                    <a:pt x="1334" y="8026"/>
                  </a:cubicBezTo>
                  <a:lnTo>
                    <a:pt x="1358" y="8026"/>
                  </a:lnTo>
                  <a:cubicBezTo>
                    <a:pt x="1429" y="8026"/>
                    <a:pt x="1501" y="7955"/>
                    <a:pt x="1501" y="7883"/>
                  </a:cubicBezTo>
                  <a:lnTo>
                    <a:pt x="1572" y="6716"/>
                  </a:lnTo>
                  <a:lnTo>
                    <a:pt x="1787" y="6716"/>
                  </a:lnTo>
                  <a:cubicBezTo>
                    <a:pt x="1977" y="6716"/>
                    <a:pt x="2168" y="6645"/>
                    <a:pt x="2310" y="6502"/>
                  </a:cubicBezTo>
                  <a:cubicBezTo>
                    <a:pt x="2358" y="6455"/>
                    <a:pt x="2358" y="6359"/>
                    <a:pt x="2310" y="6288"/>
                  </a:cubicBezTo>
                  <a:cubicBezTo>
                    <a:pt x="2275" y="6264"/>
                    <a:pt x="2233" y="6252"/>
                    <a:pt x="2194" y="6252"/>
                  </a:cubicBezTo>
                  <a:cubicBezTo>
                    <a:pt x="2156" y="6252"/>
                    <a:pt x="2120" y="6264"/>
                    <a:pt x="2096" y="6288"/>
                  </a:cubicBezTo>
                  <a:cubicBezTo>
                    <a:pt x="2001" y="6383"/>
                    <a:pt x="1906" y="6407"/>
                    <a:pt x="1787" y="6407"/>
                  </a:cubicBezTo>
                  <a:lnTo>
                    <a:pt x="1501" y="6407"/>
                  </a:lnTo>
                  <a:lnTo>
                    <a:pt x="429" y="4978"/>
                  </a:lnTo>
                  <a:cubicBezTo>
                    <a:pt x="358" y="4859"/>
                    <a:pt x="310" y="4740"/>
                    <a:pt x="310" y="4597"/>
                  </a:cubicBezTo>
                  <a:lnTo>
                    <a:pt x="310" y="2763"/>
                  </a:lnTo>
                  <a:cubicBezTo>
                    <a:pt x="310" y="2597"/>
                    <a:pt x="453" y="2454"/>
                    <a:pt x="620" y="2454"/>
                  </a:cubicBezTo>
                  <a:cubicBezTo>
                    <a:pt x="786" y="2454"/>
                    <a:pt x="905" y="2597"/>
                    <a:pt x="929" y="2763"/>
                  </a:cubicBezTo>
                  <a:lnTo>
                    <a:pt x="929" y="4621"/>
                  </a:lnTo>
                  <a:cubicBezTo>
                    <a:pt x="929" y="4716"/>
                    <a:pt x="977" y="4788"/>
                    <a:pt x="1072" y="4788"/>
                  </a:cubicBezTo>
                  <a:cubicBezTo>
                    <a:pt x="1144" y="4788"/>
                    <a:pt x="1215" y="4716"/>
                    <a:pt x="1215" y="4621"/>
                  </a:cubicBezTo>
                  <a:lnTo>
                    <a:pt x="1215" y="4002"/>
                  </a:lnTo>
                  <a:lnTo>
                    <a:pt x="1691" y="4002"/>
                  </a:lnTo>
                  <a:cubicBezTo>
                    <a:pt x="1715" y="4025"/>
                    <a:pt x="2310" y="4454"/>
                    <a:pt x="2310" y="5669"/>
                  </a:cubicBezTo>
                  <a:cubicBezTo>
                    <a:pt x="2310" y="5740"/>
                    <a:pt x="2382" y="5812"/>
                    <a:pt x="2453" y="5812"/>
                  </a:cubicBezTo>
                  <a:cubicBezTo>
                    <a:pt x="2549" y="5812"/>
                    <a:pt x="2596" y="5740"/>
                    <a:pt x="2596" y="5669"/>
                  </a:cubicBezTo>
                  <a:cubicBezTo>
                    <a:pt x="2596" y="4788"/>
                    <a:pt x="2310" y="4287"/>
                    <a:pt x="2096" y="4002"/>
                  </a:cubicBezTo>
                  <a:lnTo>
                    <a:pt x="2096" y="4002"/>
                  </a:lnTo>
                  <a:cubicBezTo>
                    <a:pt x="2644" y="4025"/>
                    <a:pt x="3144" y="4311"/>
                    <a:pt x="3382" y="4811"/>
                  </a:cubicBezTo>
                  <a:cubicBezTo>
                    <a:pt x="3406" y="4859"/>
                    <a:pt x="3454" y="4883"/>
                    <a:pt x="3525" y="4883"/>
                  </a:cubicBezTo>
                  <a:cubicBezTo>
                    <a:pt x="3549" y="4883"/>
                    <a:pt x="3573" y="4883"/>
                    <a:pt x="3596" y="4859"/>
                  </a:cubicBezTo>
                  <a:cubicBezTo>
                    <a:pt x="3668" y="4835"/>
                    <a:pt x="3692" y="4740"/>
                    <a:pt x="3644" y="4668"/>
                  </a:cubicBezTo>
                  <a:cubicBezTo>
                    <a:pt x="3334" y="4073"/>
                    <a:pt x="2739" y="3716"/>
                    <a:pt x="2072" y="3716"/>
                  </a:cubicBezTo>
                  <a:lnTo>
                    <a:pt x="1215" y="3716"/>
                  </a:lnTo>
                  <a:lnTo>
                    <a:pt x="1215" y="977"/>
                  </a:lnTo>
                  <a:cubicBezTo>
                    <a:pt x="1215" y="834"/>
                    <a:pt x="1334" y="739"/>
                    <a:pt x="1477" y="739"/>
                  </a:cubicBezTo>
                  <a:cubicBezTo>
                    <a:pt x="1596" y="739"/>
                    <a:pt x="1715" y="834"/>
                    <a:pt x="1715" y="977"/>
                  </a:cubicBezTo>
                  <a:lnTo>
                    <a:pt x="1715" y="2954"/>
                  </a:lnTo>
                  <a:cubicBezTo>
                    <a:pt x="1715" y="3049"/>
                    <a:pt x="1787" y="3121"/>
                    <a:pt x="1858" y="3121"/>
                  </a:cubicBezTo>
                  <a:cubicBezTo>
                    <a:pt x="1953" y="3121"/>
                    <a:pt x="2001" y="3049"/>
                    <a:pt x="2001" y="2954"/>
                  </a:cubicBezTo>
                  <a:lnTo>
                    <a:pt x="2001" y="549"/>
                  </a:lnTo>
                  <a:cubicBezTo>
                    <a:pt x="2001" y="406"/>
                    <a:pt x="2120" y="310"/>
                    <a:pt x="2263" y="310"/>
                  </a:cubicBezTo>
                  <a:cubicBezTo>
                    <a:pt x="2406" y="310"/>
                    <a:pt x="2501" y="406"/>
                    <a:pt x="2501" y="549"/>
                  </a:cubicBezTo>
                  <a:lnTo>
                    <a:pt x="2501" y="2954"/>
                  </a:lnTo>
                  <a:cubicBezTo>
                    <a:pt x="2501" y="3049"/>
                    <a:pt x="2572" y="3121"/>
                    <a:pt x="2644" y="3121"/>
                  </a:cubicBezTo>
                  <a:cubicBezTo>
                    <a:pt x="2739" y="3121"/>
                    <a:pt x="2811" y="3049"/>
                    <a:pt x="2811" y="2954"/>
                  </a:cubicBezTo>
                  <a:lnTo>
                    <a:pt x="2811" y="739"/>
                  </a:lnTo>
                  <a:cubicBezTo>
                    <a:pt x="2811" y="620"/>
                    <a:pt x="2906" y="501"/>
                    <a:pt x="3049" y="501"/>
                  </a:cubicBezTo>
                  <a:cubicBezTo>
                    <a:pt x="3192" y="501"/>
                    <a:pt x="3287" y="620"/>
                    <a:pt x="3287" y="739"/>
                  </a:cubicBezTo>
                  <a:lnTo>
                    <a:pt x="3287" y="2954"/>
                  </a:lnTo>
                  <a:cubicBezTo>
                    <a:pt x="3287" y="3049"/>
                    <a:pt x="3358" y="3121"/>
                    <a:pt x="3454" y="3121"/>
                  </a:cubicBezTo>
                  <a:cubicBezTo>
                    <a:pt x="3525" y="3121"/>
                    <a:pt x="3596" y="3049"/>
                    <a:pt x="3596" y="2954"/>
                  </a:cubicBezTo>
                  <a:lnTo>
                    <a:pt x="3596" y="1596"/>
                  </a:lnTo>
                  <a:cubicBezTo>
                    <a:pt x="3596" y="1454"/>
                    <a:pt x="3715" y="1334"/>
                    <a:pt x="3835" y="1334"/>
                  </a:cubicBezTo>
                  <a:cubicBezTo>
                    <a:pt x="3977" y="1334"/>
                    <a:pt x="4097" y="1454"/>
                    <a:pt x="4097" y="1596"/>
                  </a:cubicBezTo>
                  <a:lnTo>
                    <a:pt x="4097" y="3335"/>
                  </a:lnTo>
                  <a:cubicBezTo>
                    <a:pt x="4097" y="3430"/>
                    <a:pt x="4144" y="3478"/>
                    <a:pt x="4239" y="3478"/>
                  </a:cubicBezTo>
                  <a:cubicBezTo>
                    <a:pt x="4311" y="3478"/>
                    <a:pt x="4382" y="3430"/>
                    <a:pt x="4382" y="3335"/>
                  </a:cubicBezTo>
                  <a:lnTo>
                    <a:pt x="4382" y="1596"/>
                  </a:lnTo>
                  <a:cubicBezTo>
                    <a:pt x="4382" y="1287"/>
                    <a:pt x="4144" y="1049"/>
                    <a:pt x="3835" y="1049"/>
                  </a:cubicBezTo>
                  <a:cubicBezTo>
                    <a:pt x="3763" y="1049"/>
                    <a:pt x="3668" y="1072"/>
                    <a:pt x="3596" y="1096"/>
                  </a:cubicBezTo>
                  <a:lnTo>
                    <a:pt x="3596" y="739"/>
                  </a:lnTo>
                  <a:cubicBezTo>
                    <a:pt x="3596" y="453"/>
                    <a:pt x="3358" y="215"/>
                    <a:pt x="3049" y="215"/>
                  </a:cubicBezTo>
                  <a:cubicBezTo>
                    <a:pt x="2930" y="215"/>
                    <a:pt x="2834" y="239"/>
                    <a:pt x="2739" y="310"/>
                  </a:cubicBezTo>
                  <a:cubicBezTo>
                    <a:pt x="2644" y="120"/>
                    <a:pt x="2477" y="1"/>
                    <a:pt x="22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57"/>
            <p:cNvSpPr/>
            <p:nvPr/>
          </p:nvSpPr>
          <p:spPr>
            <a:xfrm>
              <a:off x="2874207" y="3190186"/>
              <a:ext cx="180384" cy="210846"/>
            </a:xfrm>
            <a:custGeom>
              <a:avLst/>
              <a:gdLst/>
              <a:ahLst/>
              <a:cxnLst/>
              <a:rect l="l" t="t" r="r" b="b"/>
              <a:pathLst>
                <a:path w="5359" h="6264" extrusionOk="0">
                  <a:moveTo>
                    <a:pt x="2667" y="2311"/>
                  </a:moveTo>
                  <a:lnTo>
                    <a:pt x="2906" y="2549"/>
                  </a:lnTo>
                  <a:lnTo>
                    <a:pt x="2572" y="2882"/>
                  </a:lnTo>
                  <a:lnTo>
                    <a:pt x="2358" y="2644"/>
                  </a:lnTo>
                  <a:lnTo>
                    <a:pt x="2667" y="2311"/>
                  </a:lnTo>
                  <a:close/>
                  <a:moveTo>
                    <a:pt x="2024" y="2739"/>
                  </a:moveTo>
                  <a:lnTo>
                    <a:pt x="2477" y="3192"/>
                  </a:lnTo>
                  <a:lnTo>
                    <a:pt x="2239" y="3454"/>
                  </a:lnTo>
                  <a:cubicBezTo>
                    <a:pt x="2143" y="3549"/>
                    <a:pt x="2024" y="3621"/>
                    <a:pt x="1905" y="3668"/>
                  </a:cubicBezTo>
                  <a:lnTo>
                    <a:pt x="1572" y="3335"/>
                  </a:lnTo>
                  <a:cubicBezTo>
                    <a:pt x="1596" y="3192"/>
                    <a:pt x="1667" y="3097"/>
                    <a:pt x="1762" y="3001"/>
                  </a:cubicBezTo>
                  <a:lnTo>
                    <a:pt x="2024" y="2739"/>
                  </a:lnTo>
                  <a:close/>
                  <a:moveTo>
                    <a:pt x="1405" y="3573"/>
                  </a:moveTo>
                  <a:lnTo>
                    <a:pt x="1643" y="3811"/>
                  </a:lnTo>
                  <a:lnTo>
                    <a:pt x="1119" y="4311"/>
                  </a:lnTo>
                  <a:cubicBezTo>
                    <a:pt x="1119" y="4335"/>
                    <a:pt x="1119" y="4335"/>
                    <a:pt x="1119" y="4335"/>
                  </a:cubicBezTo>
                  <a:lnTo>
                    <a:pt x="929" y="4287"/>
                  </a:lnTo>
                  <a:lnTo>
                    <a:pt x="881" y="4097"/>
                  </a:lnTo>
                  <a:lnTo>
                    <a:pt x="905" y="4097"/>
                  </a:lnTo>
                  <a:lnTo>
                    <a:pt x="1405" y="3573"/>
                  </a:lnTo>
                  <a:close/>
                  <a:moveTo>
                    <a:pt x="1762" y="1"/>
                  </a:moveTo>
                  <a:cubicBezTo>
                    <a:pt x="1691" y="1"/>
                    <a:pt x="1620" y="72"/>
                    <a:pt x="1620" y="144"/>
                  </a:cubicBezTo>
                  <a:lnTo>
                    <a:pt x="1620" y="977"/>
                  </a:lnTo>
                  <a:cubicBezTo>
                    <a:pt x="1620" y="1358"/>
                    <a:pt x="1548" y="1715"/>
                    <a:pt x="1429" y="2073"/>
                  </a:cubicBezTo>
                  <a:lnTo>
                    <a:pt x="1262" y="2549"/>
                  </a:lnTo>
                  <a:cubicBezTo>
                    <a:pt x="1000" y="2549"/>
                    <a:pt x="738" y="2477"/>
                    <a:pt x="548" y="2311"/>
                  </a:cubicBezTo>
                  <a:cubicBezTo>
                    <a:pt x="516" y="2289"/>
                    <a:pt x="479" y="2278"/>
                    <a:pt x="444" y="2278"/>
                  </a:cubicBezTo>
                  <a:cubicBezTo>
                    <a:pt x="400" y="2278"/>
                    <a:pt x="360" y="2295"/>
                    <a:pt x="334" y="2335"/>
                  </a:cubicBezTo>
                  <a:cubicBezTo>
                    <a:pt x="286" y="2406"/>
                    <a:pt x="286" y="2477"/>
                    <a:pt x="357" y="2549"/>
                  </a:cubicBezTo>
                  <a:cubicBezTo>
                    <a:pt x="596" y="2739"/>
                    <a:pt x="905" y="2835"/>
                    <a:pt x="1215" y="2858"/>
                  </a:cubicBezTo>
                  <a:lnTo>
                    <a:pt x="1238" y="3335"/>
                  </a:lnTo>
                  <a:lnTo>
                    <a:pt x="691" y="3883"/>
                  </a:lnTo>
                  <a:cubicBezTo>
                    <a:pt x="619" y="3954"/>
                    <a:pt x="596" y="4049"/>
                    <a:pt x="619" y="4144"/>
                  </a:cubicBezTo>
                  <a:lnTo>
                    <a:pt x="643" y="4335"/>
                  </a:lnTo>
                  <a:cubicBezTo>
                    <a:pt x="643" y="4335"/>
                    <a:pt x="643" y="4359"/>
                    <a:pt x="643" y="4359"/>
                  </a:cubicBezTo>
                  <a:lnTo>
                    <a:pt x="48" y="4954"/>
                  </a:lnTo>
                  <a:cubicBezTo>
                    <a:pt x="0" y="5026"/>
                    <a:pt x="0" y="5121"/>
                    <a:pt x="48" y="5168"/>
                  </a:cubicBezTo>
                  <a:cubicBezTo>
                    <a:pt x="95" y="5192"/>
                    <a:pt x="119" y="5216"/>
                    <a:pt x="167" y="5216"/>
                  </a:cubicBezTo>
                  <a:cubicBezTo>
                    <a:pt x="191" y="5216"/>
                    <a:pt x="238" y="5192"/>
                    <a:pt x="262" y="5168"/>
                  </a:cubicBezTo>
                  <a:lnTo>
                    <a:pt x="857" y="4573"/>
                  </a:lnTo>
                  <a:lnTo>
                    <a:pt x="905" y="4573"/>
                  </a:lnTo>
                  <a:lnTo>
                    <a:pt x="1072" y="4621"/>
                  </a:lnTo>
                  <a:lnTo>
                    <a:pt x="1119" y="4621"/>
                  </a:lnTo>
                  <a:cubicBezTo>
                    <a:pt x="1191" y="4621"/>
                    <a:pt x="1238" y="4597"/>
                    <a:pt x="1286" y="4573"/>
                  </a:cubicBezTo>
                  <a:lnTo>
                    <a:pt x="1334" y="6121"/>
                  </a:lnTo>
                  <a:cubicBezTo>
                    <a:pt x="1334" y="6216"/>
                    <a:pt x="1405" y="6264"/>
                    <a:pt x="1477" y="6264"/>
                  </a:cubicBezTo>
                  <a:cubicBezTo>
                    <a:pt x="1572" y="6264"/>
                    <a:pt x="1643" y="6192"/>
                    <a:pt x="1620" y="6121"/>
                  </a:cubicBezTo>
                  <a:lnTo>
                    <a:pt x="1572" y="4311"/>
                  </a:lnTo>
                  <a:lnTo>
                    <a:pt x="1929" y="3954"/>
                  </a:lnTo>
                  <a:cubicBezTo>
                    <a:pt x="2120" y="3906"/>
                    <a:pt x="2310" y="3787"/>
                    <a:pt x="2453" y="3644"/>
                  </a:cubicBezTo>
                  <a:lnTo>
                    <a:pt x="2715" y="3406"/>
                  </a:lnTo>
                  <a:lnTo>
                    <a:pt x="2763" y="3406"/>
                  </a:lnTo>
                  <a:cubicBezTo>
                    <a:pt x="2810" y="3406"/>
                    <a:pt x="2858" y="3406"/>
                    <a:pt x="2882" y="3359"/>
                  </a:cubicBezTo>
                  <a:cubicBezTo>
                    <a:pt x="2929" y="3311"/>
                    <a:pt x="2929" y="3216"/>
                    <a:pt x="2882" y="3168"/>
                  </a:cubicBezTo>
                  <a:lnTo>
                    <a:pt x="2810" y="3073"/>
                  </a:lnTo>
                  <a:lnTo>
                    <a:pt x="3120" y="2763"/>
                  </a:lnTo>
                  <a:lnTo>
                    <a:pt x="3263" y="2882"/>
                  </a:lnTo>
                  <a:cubicBezTo>
                    <a:pt x="3310" y="2954"/>
                    <a:pt x="3406" y="2978"/>
                    <a:pt x="3477" y="2978"/>
                  </a:cubicBezTo>
                  <a:cubicBezTo>
                    <a:pt x="3548" y="2978"/>
                    <a:pt x="3644" y="2954"/>
                    <a:pt x="3691" y="2882"/>
                  </a:cubicBezTo>
                  <a:lnTo>
                    <a:pt x="5311" y="1263"/>
                  </a:lnTo>
                  <a:cubicBezTo>
                    <a:pt x="5358" y="1215"/>
                    <a:pt x="5358" y="1120"/>
                    <a:pt x="5311" y="1072"/>
                  </a:cubicBezTo>
                  <a:cubicBezTo>
                    <a:pt x="5275" y="1037"/>
                    <a:pt x="5233" y="1019"/>
                    <a:pt x="5195" y="1019"/>
                  </a:cubicBezTo>
                  <a:cubicBezTo>
                    <a:pt x="5156" y="1019"/>
                    <a:pt x="5120" y="1037"/>
                    <a:pt x="5096" y="1072"/>
                  </a:cubicBezTo>
                  <a:lnTo>
                    <a:pt x="4834" y="1334"/>
                  </a:lnTo>
                  <a:lnTo>
                    <a:pt x="4644" y="1144"/>
                  </a:lnTo>
                  <a:cubicBezTo>
                    <a:pt x="4620" y="1108"/>
                    <a:pt x="4584" y="1090"/>
                    <a:pt x="4546" y="1090"/>
                  </a:cubicBezTo>
                  <a:cubicBezTo>
                    <a:pt x="4507" y="1090"/>
                    <a:pt x="4465" y="1108"/>
                    <a:pt x="4430" y="1144"/>
                  </a:cubicBezTo>
                  <a:cubicBezTo>
                    <a:pt x="4382" y="1191"/>
                    <a:pt x="4382" y="1287"/>
                    <a:pt x="4430" y="1358"/>
                  </a:cubicBezTo>
                  <a:lnTo>
                    <a:pt x="4620" y="1549"/>
                  </a:lnTo>
                  <a:lnTo>
                    <a:pt x="4382" y="1763"/>
                  </a:lnTo>
                  <a:lnTo>
                    <a:pt x="4191" y="1573"/>
                  </a:lnTo>
                  <a:cubicBezTo>
                    <a:pt x="4168" y="1549"/>
                    <a:pt x="4132" y="1537"/>
                    <a:pt x="4096" y="1537"/>
                  </a:cubicBezTo>
                  <a:cubicBezTo>
                    <a:pt x="4061" y="1537"/>
                    <a:pt x="4025" y="1549"/>
                    <a:pt x="4001" y="1573"/>
                  </a:cubicBezTo>
                  <a:cubicBezTo>
                    <a:pt x="3930" y="1644"/>
                    <a:pt x="3930" y="1739"/>
                    <a:pt x="4001" y="1787"/>
                  </a:cubicBezTo>
                  <a:lnTo>
                    <a:pt x="4191" y="1977"/>
                  </a:lnTo>
                  <a:lnTo>
                    <a:pt x="3953" y="2215"/>
                  </a:lnTo>
                  <a:lnTo>
                    <a:pt x="3525" y="1787"/>
                  </a:lnTo>
                  <a:cubicBezTo>
                    <a:pt x="3501" y="1763"/>
                    <a:pt x="3465" y="1751"/>
                    <a:pt x="3426" y="1751"/>
                  </a:cubicBezTo>
                  <a:cubicBezTo>
                    <a:pt x="3388" y="1751"/>
                    <a:pt x="3346" y="1763"/>
                    <a:pt x="3310" y="1787"/>
                  </a:cubicBezTo>
                  <a:cubicBezTo>
                    <a:pt x="3263" y="1858"/>
                    <a:pt x="3263" y="1954"/>
                    <a:pt x="3310" y="2001"/>
                  </a:cubicBezTo>
                  <a:lnTo>
                    <a:pt x="3739" y="2430"/>
                  </a:lnTo>
                  <a:lnTo>
                    <a:pt x="3477" y="2692"/>
                  </a:lnTo>
                  <a:lnTo>
                    <a:pt x="3453" y="2692"/>
                  </a:lnTo>
                  <a:lnTo>
                    <a:pt x="2548" y="1763"/>
                  </a:lnTo>
                  <a:cubicBezTo>
                    <a:pt x="2548" y="1763"/>
                    <a:pt x="2548" y="1739"/>
                    <a:pt x="2548" y="1739"/>
                  </a:cubicBezTo>
                  <a:lnTo>
                    <a:pt x="3382" y="906"/>
                  </a:lnTo>
                  <a:cubicBezTo>
                    <a:pt x="3453" y="834"/>
                    <a:pt x="3453" y="739"/>
                    <a:pt x="3382" y="691"/>
                  </a:cubicBezTo>
                  <a:cubicBezTo>
                    <a:pt x="3358" y="668"/>
                    <a:pt x="3322" y="656"/>
                    <a:pt x="3284" y="656"/>
                  </a:cubicBezTo>
                  <a:cubicBezTo>
                    <a:pt x="3245" y="656"/>
                    <a:pt x="3203" y="668"/>
                    <a:pt x="3167" y="691"/>
                  </a:cubicBezTo>
                  <a:lnTo>
                    <a:pt x="2334" y="1525"/>
                  </a:lnTo>
                  <a:cubicBezTo>
                    <a:pt x="2286" y="1596"/>
                    <a:pt x="2239" y="1668"/>
                    <a:pt x="2239" y="1763"/>
                  </a:cubicBezTo>
                  <a:cubicBezTo>
                    <a:pt x="2239" y="1834"/>
                    <a:pt x="2286" y="1906"/>
                    <a:pt x="2334" y="1977"/>
                  </a:cubicBezTo>
                  <a:lnTo>
                    <a:pt x="2477" y="2096"/>
                  </a:lnTo>
                  <a:lnTo>
                    <a:pt x="2143" y="2430"/>
                  </a:lnTo>
                  <a:lnTo>
                    <a:pt x="2072" y="2358"/>
                  </a:lnTo>
                  <a:cubicBezTo>
                    <a:pt x="2036" y="2323"/>
                    <a:pt x="1995" y="2305"/>
                    <a:pt x="1956" y="2305"/>
                  </a:cubicBezTo>
                  <a:cubicBezTo>
                    <a:pt x="1917" y="2305"/>
                    <a:pt x="1881" y="2323"/>
                    <a:pt x="1858" y="2358"/>
                  </a:cubicBezTo>
                  <a:cubicBezTo>
                    <a:pt x="1810" y="2406"/>
                    <a:pt x="1810" y="2477"/>
                    <a:pt x="1834" y="2525"/>
                  </a:cubicBezTo>
                  <a:lnTo>
                    <a:pt x="1572" y="2787"/>
                  </a:lnTo>
                  <a:cubicBezTo>
                    <a:pt x="1548" y="2811"/>
                    <a:pt x="1548" y="2811"/>
                    <a:pt x="1524" y="2835"/>
                  </a:cubicBezTo>
                  <a:lnTo>
                    <a:pt x="1524" y="2739"/>
                  </a:lnTo>
                  <a:lnTo>
                    <a:pt x="1715" y="2168"/>
                  </a:lnTo>
                  <a:cubicBezTo>
                    <a:pt x="1858" y="1787"/>
                    <a:pt x="1929" y="1382"/>
                    <a:pt x="1929" y="977"/>
                  </a:cubicBezTo>
                  <a:lnTo>
                    <a:pt x="1929" y="144"/>
                  </a:lnTo>
                  <a:cubicBezTo>
                    <a:pt x="1929" y="72"/>
                    <a:pt x="1858" y="1"/>
                    <a:pt x="17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57"/>
            <p:cNvSpPr/>
            <p:nvPr/>
          </p:nvSpPr>
          <p:spPr>
            <a:xfrm>
              <a:off x="2995248" y="3185979"/>
              <a:ext cx="20869" cy="20297"/>
            </a:xfrm>
            <a:custGeom>
              <a:avLst/>
              <a:gdLst/>
              <a:ahLst/>
              <a:cxnLst/>
              <a:rect l="l" t="t" r="r" b="b"/>
              <a:pathLst>
                <a:path w="620" h="603" extrusionOk="0">
                  <a:moveTo>
                    <a:pt x="453" y="1"/>
                  </a:moveTo>
                  <a:cubicBezTo>
                    <a:pt x="417" y="1"/>
                    <a:pt x="381" y="19"/>
                    <a:pt x="357" y="54"/>
                  </a:cubicBezTo>
                  <a:lnTo>
                    <a:pt x="48" y="340"/>
                  </a:lnTo>
                  <a:cubicBezTo>
                    <a:pt x="0" y="412"/>
                    <a:pt x="0" y="507"/>
                    <a:pt x="48" y="554"/>
                  </a:cubicBezTo>
                  <a:cubicBezTo>
                    <a:pt x="72" y="578"/>
                    <a:pt x="119" y="602"/>
                    <a:pt x="143" y="602"/>
                  </a:cubicBezTo>
                  <a:cubicBezTo>
                    <a:pt x="191" y="602"/>
                    <a:pt x="214" y="578"/>
                    <a:pt x="262" y="554"/>
                  </a:cubicBezTo>
                  <a:lnTo>
                    <a:pt x="548" y="245"/>
                  </a:lnTo>
                  <a:cubicBezTo>
                    <a:pt x="619" y="197"/>
                    <a:pt x="619" y="102"/>
                    <a:pt x="548" y="54"/>
                  </a:cubicBezTo>
                  <a:cubicBezTo>
                    <a:pt x="524" y="19"/>
                    <a:pt x="488" y="1"/>
                    <a:pt x="4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4" name="Google Shape;2824;p57"/>
          <p:cNvGrpSpPr/>
          <p:nvPr/>
        </p:nvGrpSpPr>
        <p:grpSpPr>
          <a:xfrm>
            <a:off x="4377234" y="3127849"/>
            <a:ext cx="376267" cy="466904"/>
            <a:chOff x="4103032" y="3061134"/>
            <a:chExt cx="271771" cy="340707"/>
          </a:xfrm>
        </p:grpSpPr>
        <p:sp>
          <p:nvSpPr>
            <p:cNvPr id="2825" name="Google Shape;2825;p57"/>
            <p:cNvSpPr/>
            <p:nvPr/>
          </p:nvSpPr>
          <p:spPr>
            <a:xfrm>
              <a:off x="4103032" y="3076382"/>
              <a:ext cx="271771" cy="319871"/>
            </a:xfrm>
            <a:custGeom>
              <a:avLst/>
              <a:gdLst/>
              <a:ahLst/>
              <a:cxnLst/>
              <a:rect l="l" t="t" r="r" b="b"/>
              <a:pathLst>
                <a:path w="8074" h="9503" extrusionOk="0">
                  <a:moveTo>
                    <a:pt x="2835" y="0"/>
                  </a:moveTo>
                  <a:lnTo>
                    <a:pt x="2835" y="3572"/>
                  </a:lnTo>
                  <a:lnTo>
                    <a:pt x="620" y="7168"/>
                  </a:lnTo>
                  <a:cubicBezTo>
                    <a:pt x="1" y="8192"/>
                    <a:pt x="739" y="9502"/>
                    <a:pt x="1930" y="9502"/>
                  </a:cubicBezTo>
                  <a:lnTo>
                    <a:pt x="6145" y="9502"/>
                  </a:lnTo>
                  <a:cubicBezTo>
                    <a:pt x="7336" y="9502"/>
                    <a:pt x="8074" y="8192"/>
                    <a:pt x="7455" y="7168"/>
                  </a:cubicBezTo>
                  <a:lnTo>
                    <a:pt x="5240" y="3572"/>
                  </a:lnTo>
                  <a:lnTo>
                    <a:pt x="52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57"/>
            <p:cNvSpPr/>
            <p:nvPr/>
          </p:nvSpPr>
          <p:spPr>
            <a:xfrm>
              <a:off x="4198425" y="3076382"/>
              <a:ext cx="176378" cy="319871"/>
            </a:xfrm>
            <a:custGeom>
              <a:avLst/>
              <a:gdLst/>
              <a:ahLst/>
              <a:cxnLst/>
              <a:rect l="l" t="t" r="r" b="b"/>
              <a:pathLst>
                <a:path w="5240" h="9503" extrusionOk="0">
                  <a:moveTo>
                    <a:pt x="1" y="0"/>
                  </a:moveTo>
                  <a:lnTo>
                    <a:pt x="1" y="929"/>
                  </a:lnTo>
                  <a:lnTo>
                    <a:pt x="953" y="929"/>
                  </a:lnTo>
                  <a:cubicBezTo>
                    <a:pt x="1239" y="929"/>
                    <a:pt x="1477" y="1167"/>
                    <a:pt x="1477" y="1453"/>
                  </a:cubicBezTo>
                  <a:lnTo>
                    <a:pt x="1477" y="3572"/>
                  </a:lnTo>
                  <a:lnTo>
                    <a:pt x="3692" y="7168"/>
                  </a:lnTo>
                  <a:cubicBezTo>
                    <a:pt x="4311" y="8192"/>
                    <a:pt x="3573" y="9502"/>
                    <a:pt x="2358" y="9502"/>
                  </a:cubicBezTo>
                  <a:lnTo>
                    <a:pt x="3311" y="9502"/>
                  </a:lnTo>
                  <a:cubicBezTo>
                    <a:pt x="4502" y="9502"/>
                    <a:pt x="5240" y="8192"/>
                    <a:pt x="4621" y="7168"/>
                  </a:cubicBezTo>
                  <a:lnTo>
                    <a:pt x="2406" y="3572"/>
                  </a:lnTo>
                  <a:lnTo>
                    <a:pt x="24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57"/>
            <p:cNvSpPr/>
            <p:nvPr/>
          </p:nvSpPr>
          <p:spPr>
            <a:xfrm>
              <a:off x="4103032" y="3248721"/>
              <a:ext cx="271771" cy="147532"/>
            </a:xfrm>
            <a:custGeom>
              <a:avLst/>
              <a:gdLst/>
              <a:ahLst/>
              <a:cxnLst/>
              <a:rect l="l" t="t" r="r" b="b"/>
              <a:pathLst>
                <a:path w="8074" h="4383" extrusionOk="0">
                  <a:moveTo>
                    <a:pt x="1882" y="0"/>
                  </a:moveTo>
                  <a:lnTo>
                    <a:pt x="620" y="2048"/>
                  </a:lnTo>
                  <a:cubicBezTo>
                    <a:pt x="1" y="3072"/>
                    <a:pt x="739" y="4382"/>
                    <a:pt x="1930" y="4382"/>
                  </a:cubicBezTo>
                  <a:lnTo>
                    <a:pt x="6145" y="4382"/>
                  </a:lnTo>
                  <a:cubicBezTo>
                    <a:pt x="7336" y="4382"/>
                    <a:pt x="8074" y="3072"/>
                    <a:pt x="7455" y="2048"/>
                  </a:cubicBezTo>
                  <a:lnTo>
                    <a:pt x="6193" y="0"/>
                  </a:lnTo>
                  <a:close/>
                </a:path>
              </a:pathLst>
            </a:custGeom>
            <a:solidFill>
              <a:srgbClr val="409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57"/>
            <p:cNvSpPr/>
            <p:nvPr/>
          </p:nvSpPr>
          <p:spPr>
            <a:xfrm>
              <a:off x="4277795" y="3248721"/>
              <a:ext cx="97008" cy="147532"/>
            </a:xfrm>
            <a:custGeom>
              <a:avLst/>
              <a:gdLst/>
              <a:ahLst/>
              <a:cxnLst/>
              <a:rect l="l" t="t" r="r" b="b"/>
              <a:pathLst>
                <a:path w="2882" h="4383" extrusionOk="0">
                  <a:moveTo>
                    <a:pt x="72" y="0"/>
                  </a:moveTo>
                  <a:lnTo>
                    <a:pt x="1310" y="2048"/>
                  </a:lnTo>
                  <a:cubicBezTo>
                    <a:pt x="1953" y="3072"/>
                    <a:pt x="1215" y="4382"/>
                    <a:pt x="0" y="4382"/>
                  </a:cubicBezTo>
                  <a:lnTo>
                    <a:pt x="953" y="4382"/>
                  </a:lnTo>
                  <a:cubicBezTo>
                    <a:pt x="2144" y="4382"/>
                    <a:pt x="2882" y="3072"/>
                    <a:pt x="2263" y="2048"/>
                  </a:cubicBezTo>
                  <a:lnTo>
                    <a:pt x="1001" y="0"/>
                  </a:lnTo>
                  <a:close/>
                </a:path>
              </a:pathLst>
            </a:custGeom>
            <a:solidFill>
              <a:srgbClr val="409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57"/>
            <p:cNvSpPr/>
            <p:nvPr/>
          </p:nvSpPr>
          <p:spPr>
            <a:xfrm>
              <a:off x="4183210" y="3065947"/>
              <a:ext cx="111448" cy="21677"/>
            </a:xfrm>
            <a:custGeom>
              <a:avLst/>
              <a:gdLst/>
              <a:ahLst/>
              <a:cxnLst/>
              <a:rect l="l" t="t" r="r" b="b"/>
              <a:pathLst>
                <a:path w="3311" h="644" extrusionOk="0">
                  <a:moveTo>
                    <a:pt x="310" y="1"/>
                  </a:moveTo>
                  <a:cubicBezTo>
                    <a:pt x="143" y="1"/>
                    <a:pt x="0" y="143"/>
                    <a:pt x="0" y="310"/>
                  </a:cubicBezTo>
                  <a:cubicBezTo>
                    <a:pt x="0" y="501"/>
                    <a:pt x="143" y="644"/>
                    <a:pt x="310" y="644"/>
                  </a:cubicBezTo>
                  <a:lnTo>
                    <a:pt x="3001" y="644"/>
                  </a:lnTo>
                  <a:cubicBezTo>
                    <a:pt x="3168" y="644"/>
                    <a:pt x="3310" y="501"/>
                    <a:pt x="3310" y="310"/>
                  </a:cubicBezTo>
                  <a:cubicBezTo>
                    <a:pt x="3310" y="143"/>
                    <a:pt x="3168" y="1"/>
                    <a:pt x="30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57"/>
            <p:cNvSpPr/>
            <p:nvPr/>
          </p:nvSpPr>
          <p:spPr>
            <a:xfrm>
              <a:off x="4260965" y="3065947"/>
              <a:ext cx="33694" cy="21677"/>
            </a:xfrm>
            <a:custGeom>
              <a:avLst/>
              <a:gdLst/>
              <a:ahLst/>
              <a:cxnLst/>
              <a:rect l="l" t="t" r="r" b="b"/>
              <a:pathLst>
                <a:path w="1001" h="644" extrusionOk="0">
                  <a:moveTo>
                    <a:pt x="0" y="1"/>
                  </a:moveTo>
                  <a:cubicBezTo>
                    <a:pt x="191" y="1"/>
                    <a:pt x="334" y="143"/>
                    <a:pt x="334" y="310"/>
                  </a:cubicBezTo>
                  <a:cubicBezTo>
                    <a:pt x="334" y="405"/>
                    <a:pt x="286" y="477"/>
                    <a:pt x="238" y="548"/>
                  </a:cubicBezTo>
                  <a:cubicBezTo>
                    <a:pt x="167" y="596"/>
                    <a:pt x="95" y="644"/>
                    <a:pt x="0" y="644"/>
                  </a:cubicBezTo>
                  <a:lnTo>
                    <a:pt x="691" y="644"/>
                  </a:lnTo>
                  <a:cubicBezTo>
                    <a:pt x="762" y="644"/>
                    <a:pt x="858" y="596"/>
                    <a:pt x="905" y="548"/>
                  </a:cubicBezTo>
                  <a:cubicBezTo>
                    <a:pt x="953" y="477"/>
                    <a:pt x="1000" y="405"/>
                    <a:pt x="1000" y="310"/>
                  </a:cubicBezTo>
                  <a:cubicBezTo>
                    <a:pt x="1000" y="143"/>
                    <a:pt x="858"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57"/>
            <p:cNvSpPr/>
            <p:nvPr/>
          </p:nvSpPr>
          <p:spPr>
            <a:xfrm>
              <a:off x="4108654" y="3061134"/>
              <a:ext cx="260562" cy="340707"/>
            </a:xfrm>
            <a:custGeom>
              <a:avLst/>
              <a:gdLst/>
              <a:ahLst/>
              <a:cxnLst/>
              <a:rect l="l" t="t" r="r" b="b"/>
              <a:pathLst>
                <a:path w="7741" h="10122" extrusionOk="0">
                  <a:moveTo>
                    <a:pt x="2549" y="1"/>
                  </a:moveTo>
                  <a:cubicBezTo>
                    <a:pt x="2287" y="1"/>
                    <a:pt x="2072" y="191"/>
                    <a:pt x="2072" y="453"/>
                  </a:cubicBezTo>
                  <a:cubicBezTo>
                    <a:pt x="2072" y="715"/>
                    <a:pt x="2263" y="906"/>
                    <a:pt x="2525" y="929"/>
                  </a:cubicBezTo>
                  <a:lnTo>
                    <a:pt x="2525" y="2192"/>
                  </a:lnTo>
                  <a:cubicBezTo>
                    <a:pt x="2525" y="2263"/>
                    <a:pt x="2572" y="2334"/>
                    <a:pt x="2668" y="2334"/>
                  </a:cubicBezTo>
                  <a:cubicBezTo>
                    <a:pt x="2739" y="2334"/>
                    <a:pt x="2811" y="2263"/>
                    <a:pt x="2811" y="2192"/>
                  </a:cubicBezTo>
                  <a:lnTo>
                    <a:pt x="2811" y="929"/>
                  </a:lnTo>
                  <a:lnTo>
                    <a:pt x="3144" y="929"/>
                  </a:lnTo>
                  <a:cubicBezTo>
                    <a:pt x="3215" y="929"/>
                    <a:pt x="3287" y="858"/>
                    <a:pt x="3287" y="787"/>
                  </a:cubicBezTo>
                  <a:cubicBezTo>
                    <a:pt x="3287" y="691"/>
                    <a:pt x="3215" y="620"/>
                    <a:pt x="3144" y="620"/>
                  </a:cubicBezTo>
                  <a:lnTo>
                    <a:pt x="2549" y="620"/>
                  </a:lnTo>
                  <a:cubicBezTo>
                    <a:pt x="2453" y="620"/>
                    <a:pt x="2382" y="548"/>
                    <a:pt x="2382" y="453"/>
                  </a:cubicBezTo>
                  <a:cubicBezTo>
                    <a:pt x="2382" y="358"/>
                    <a:pt x="2453" y="286"/>
                    <a:pt x="2549" y="286"/>
                  </a:cubicBezTo>
                  <a:lnTo>
                    <a:pt x="5216" y="286"/>
                  </a:lnTo>
                  <a:cubicBezTo>
                    <a:pt x="5311" y="286"/>
                    <a:pt x="5383" y="358"/>
                    <a:pt x="5383" y="453"/>
                  </a:cubicBezTo>
                  <a:cubicBezTo>
                    <a:pt x="5383" y="548"/>
                    <a:pt x="5311" y="620"/>
                    <a:pt x="5216" y="620"/>
                  </a:cubicBezTo>
                  <a:lnTo>
                    <a:pt x="3811" y="620"/>
                  </a:lnTo>
                  <a:cubicBezTo>
                    <a:pt x="3716" y="620"/>
                    <a:pt x="3644" y="691"/>
                    <a:pt x="3644" y="787"/>
                  </a:cubicBezTo>
                  <a:cubicBezTo>
                    <a:pt x="3644" y="858"/>
                    <a:pt x="3716" y="929"/>
                    <a:pt x="3811" y="929"/>
                  </a:cubicBezTo>
                  <a:lnTo>
                    <a:pt x="4954" y="929"/>
                  </a:lnTo>
                  <a:lnTo>
                    <a:pt x="4954" y="4025"/>
                  </a:lnTo>
                  <a:cubicBezTo>
                    <a:pt x="4954" y="4049"/>
                    <a:pt x="4954" y="4073"/>
                    <a:pt x="4954" y="4097"/>
                  </a:cubicBezTo>
                  <a:lnTo>
                    <a:pt x="5764" y="5407"/>
                  </a:lnTo>
                  <a:lnTo>
                    <a:pt x="2001" y="5407"/>
                  </a:lnTo>
                  <a:lnTo>
                    <a:pt x="2787" y="4097"/>
                  </a:lnTo>
                  <a:cubicBezTo>
                    <a:pt x="2811" y="4073"/>
                    <a:pt x="2811" y="4049"/>
                    <a:pt x="2811" y="4025"/>
                  </a:cubicBezTo>
                  <a:lnTo>
                    <a:pt x="2811" y="2858"/>
                  </a:lnTo>
                  <a:cubicBezTo>
                    <a:pt x="2811" y="2763"/>
                    <a:pt x="2739" y="2715"/>
                    <a:pt x="2668" y="2715"/>
                  </a:cubicBezTo>
                  <a:cubicBezTo>
                    <a:pt x="2596" y="2715"/>
                    <a:pt x="2525" y="2763"/>
                    <a:pt x="2525" y="2858"/>
                  </a:cubicBezTo>
                  <a:lnTo>
                    <a:pt x="2525" y="3978"/>
                  </a:lnTo>
                  <a:lnTo>
                    <a:pt x="334" y="7550"/>
                  </a:lnTo>
                  <a:cubicBezTo>
                    <a:pt x="24" y="8074"/>
                    <a:pt x="0" y="8717"/>
                    <a:pt x="310" y="9241"/>
                  </a:cubicBezTo>
                  <a:cubicBezTo>
                    <a:pt x="596" y="9788"/>
                    <a:pt x="1144" y="10122"/>
                    <a:pt x="1763" y="10122"/>
                  </a:cubicBezTo>
                  <a:lnTo>
                    <a:pt x="5978" y="10122"/>
                  </a:lnTo>
                  <a:cubicBezTo>
                    <a:pt x="6597" y="10122"/>
                    <a:pt x="7145" y="9788"/>
                    <a:pt x="7454" y="9241"/>
                  </a:cubicBezTo>
                  <a:cubicBezTo>
                    <a:pt x="7740" y="8717"/>
                    <a:pt x="7740" y="8074"/>
                    <a:pt x="7407" y="7550"/>
                  </a:cubicBezTo>
                  <a:lnTo>
                    <a:pt x="6883" y="6692"/>
                  </a:lnTo>
                  <a:cubicBezTo>
                    <a:pt x="6852" y="6646"/>
                    <a:pt x="6811" y="6620"/>
                    <a:pt x="6767" y="6620"/>
                  </a:cubicBezTo>
                  <a:cubicBezTo>
                    <a:pt x="6743" y="6620"/>
                    <a:pt x="6718" y="6628"/>
                    <a:pt x="6692" y="6645"/>
                  </a:cubicBezTo>
                  <a:cubicBezTo>
                    <a:pt x="6621" y="6692"/>
                    <a:pt x="6597" y="6788"/>
                    <a:pt x="6645" y="6859"/>
                  </a:cubicBezTo>
                  <a:lnTo>
                    <a:pt x="7169" y="7693"/>
                  </a:lnTo>
                  <a:cubicBezTo>
                    <a:pt x="7431" y="8121"/>
                    <a:pt x="7431" y="8669"/>
                    <a:pt x="7192" y="9098"/>
                  </a:cubicBezTo>
                  <a:cubicBezTo>
                    <a:pt x="6930" y="9550"/>
                    <a:pt x="6478" y="9812"/>
                    <a:pt x="5978" y="9812"/>
                  </a:cubicBezTo>
                  <a:lnTo>
                    <a:pt x="1763" y="9812"/>
                  </a:lnTo>
                  <a:cubicBezTo>
                    <a:pt x="1263" y="9812"/>
                    <a:pt x="810" y="9550"/>
                    <a:pt x="548" y="9098"/>
                  </a:cubicBezTo>
                  <a:cubicBezTo>
                    <a:pt x="310" y="8669"/>
                    <a:pt x="310" y="8145"/>
                    <a:pt x="572" y="7693"/>
                  </a:cubicBezTo>
                  <a:lnTo>
                    <a:pt x="1810" y="5716"/>
                  </a:lnTo>
                  <a:lnTo>
                    <a:pt x="5930" y="5716"/>
                  </a:lnTo>
                  <a:lnTo>
                    <a:pt x="6287" y="6288"/>
                  </a:lnTo>
                  <a:cubicBezTo>
                    <a:pt x="6311" y="6335"/>
                    <a:pt x="6359" y="6359"/>
                    <a:pt x="6430" y="6359"/>
                  </a:cubicBezTo>
                  <a:cubicBezTo>
                    <a:pt x="6454" y="6359"/>
                    <a:pt x="6478" y="6335"/>
                    <a:pt x="6502" y="6335"/>
                  </a:cubicBezTo>
                  <a:cubicBezTo>
                    <a:pt x="6573" y="6288"/>
                    <a:pt x="6597" y="6192"/>
                    <a:pt x="6549" y="6121"/>
                  </a:cubicBezTo>
                  <a:lnTo>
                    <a:pt x="5240" y="3978"/>
                  </a:lnTo>
                  <a:lnTo>
                    <a:pt x="5240" y="929"/>
                  </a:lnTo>
                  <a:cubicBezTo>
                    <a:pt x="5478" y="906"/>
                    <a:pt x="5668" y="715"/>
                    <a:pt x="5668" y="453"/>
                  </a:cubicBezTo>
                  <a:cubicBezTo>
                    <a:pt x="5668" y="191"/>
                    <a:pt x="5478" y="1"/>
                    <a:pt x="52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57"/>
            <p:cNvSpPr/>
            <p:nvPr/>
          </p:nvSpPr>
          <p:spPr>
            <a:xfrm>
              <a:off x="4216870" y="3176554"/>
              <a:ext cx="39315" cy="10468"/>
            </a:xfrm>
            <a:custGeom>
              <a:avLst/>
              <a:gdLst/>
              <a:ahLst/>
              <a:cxnLst/>
              <a:rect l="l" t="t" r="r" b="b"/>
              <a:pathLst>
                <a:path w="1168" h="311" extrusionOk="0">
                  <a:moveTo>
                    <a:pt x="167" y="1"/>
                  </a:moveTo>
                  <a:cubicBezTo>
                    <a:pt x="72" y="1"/>
                    <a:pt x="0" y="72"/>
                    <a:pt x="0" y="144"/>
                  </a:cubicBezTo>
                  <a:cubicBezTo>
                    <a:pt x="0" y="239"/>
                    <a:pt x="72" y="311"/>
                    <a:pt x="167" y="311"/>
                  </a:cubicBezTo>
                  <a:lnTo>
                    <a:pt x="1024" y="311"/>
                  </a:lnTo>
                  <a:cubicBezTo>
                    <a:pt x="1096" y="311"/>
                    <a:pt x="1167" y="239"/>
                    <a:pt x="1167" y="144"/>
                  </a:cubicBezTo>
                  <a:cubicBezTo>
                    <a:pt x="1167" y="72"/>
                    <a:pt x="1096" y="1"/>
                    <a:pt x="10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57"/>
            <p:cNvSpPr/>
            <p:nvPr/>
          </p:nvSpPr>
          <p:spPr>
            <a:xfrm>
              <a:off x="4216870" y="3199005"/>
              <a:ext cx="28072" cy="9660"/>
            </a:xfrm>
            <a:custGeom>
              <a:avLst/>
              <a:gdLst/>
              <a:ahLst/>
              <a:cxnLst/>
              <a:rect l="l" t="t" r="r" b="b"/>
              <a:pathLst>
                <a:path w="834" h="287" extrusionOk="0">
                  <a:moveTo>
                    <a:pt x="167" y="1"/>
                  </a:moveTo>
                  <a:cubicBezTo>
                    <a:pt x="72" y="1"/>
                    <a:pt x="0" y="72"/>
                    <a:pt x="0" y="144"/>
                  </a:cubicBezTo>
                  <a:cubicBezTo>
                    <a:pt x="0" y="239"/>
                    <a:pt x="72" y="286"/>
                    <a:pt x="167" y="286"/>
                  </a:cubicBezTo>
                  <a:lnTo>
                    <a:pt x="691" y="286"/>
                  </a:lnTo>
                  <a:cubicBezTo>
                    <a:pt x="762" y="286"/>
                    <a:pt x="834" y="215"/>
                    <a:pt x="834" y="144"/>
                  </a:cubicBezTo>
                  <a:cubicBezTo>
                    <a:pt x="834" y="72"/>
                    <a:pt x="762" y="1"/>
                    <a:pt x="6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57"/>
            <p:cNvSpPr/>
            <p:nvPr/>
          </p:nvSpPr>
          <p:spPr>
            <a:xfrm>
              <a:off x="4216870" y="3221456"/>
              <a:ext cx="28072" cy="9660"/>
            </a:xfrm>
            <a:custGeom>
              <a:avLst/>
              <a:gdLst/>
              <a:ahLst/>
              <a:cxnLst/>
              <a:rect l="l" t="t" r="r" b="b"/>
              <a:pathLst>
                <a:path w="834" h="287" extrusionOk="0">
                  <a:moveTo>
                    <a:pt x="167" y="1"/>
                  </a:moveTo>
                  <a:cubicBezTo>
                    <a:pt x="72" y="1"/>
                    <a:pt x="0" y="48"/>
                    <a:pt x="0" y="143"/>
                  </a:cubicBezTo>
                  <a:cubicBezTo>
                    <a:pt x="0" y="215"/>
                    <a:pt x="72" y="286"/>
                    <a:pt x="167" y="286"/>
                  </a:cubicBezTo>
                  <a:lnTo>
                    <a:pt x="691" y="286"/>
                  </a:lnTo>
                  <a:cubicBezTo>
                    <a:pt x="762" y="286"/>
                    <a:pt x="834" y="215"/>
                    <a:pt x="834" y="143"/>
                  </a:cubicBezTo>
                  <a:cubicBezTo>
                    <a:pt x="834" y="48"/>
                    <a:pt x="762" y="1"/>
                    <a:pt x="6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57"/>
            <p:cNvSpPr/>
            <p:nvPr/>
          </p:nvSpPr>
          <p:spPr>
            <a:xfrm>
              <a:off x="4216870" y="3265551"/>
              <a:ext cx="39315" cy="10435"/>
            </a:xfrm>
            <a:custGeom>
              <a:avLst/>
              <a:gdLst/>
              <a:ahLst/>
              <a:cxnLst/>
              <a:rect l="l" t="t" r="r" b="b"/>
              <a:pathLst>
                <a:path w="1168" h="310" extrusionOk="0">
                  <a:moveTo>
                    <a:pt x="167" y="0"/>
                  </a:moveTo>
                  <a:cubicBezTo>
                    <a:pt x="72" y="0"/>
                    <a:pt x="0" y="72"/>
                    <a:pt x="0" y="143"/>
                  </a:cubicBezTo>
                  <a:cubicBezTo>
                    <a:pt x="0" y="238"/>
                    <a:pt x="72" y="310"/>
                    <a:pt x="167" y="310"/>
                  </a:cubicBezTo>
                  <a:lnTo>
                    <a:pt x="1024" y="310"/>
                  </a:lnTo>
                  <a:cubicBezTo>
                    <a:pt x="1096" y="310"/>
                    <a:pt x="1167" y="238"/>
                    <a:pt x="1167" y="143"/>
                  </a:cubicBezTo>
                  <a:cubicBezTo>
                    <a:pt x="1167" y="72"/>
                    <a:pt x="1096" y="0"/>
                    <a:pt x="10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57"/>
            <p:cNvSpPr/>
            <p:nvPr/>
          </p:nvSpPr>
          <p:spPr>
            <a:xfrm>
              <a:off x="4216870" y="3354514"/>
              <a:ext cx="39315" cy="10468"/>
            </a:xfrm>
            <a:custGeom>
              <a:avLst/>
              <a:gdLst/>
              <a:ahLst/>
              <a:cxnLst/>
              <a:rect l="l" t="t" r="r" b="b"/>
              <a:pathLst>
                <a:path w="1168" h="311" extrusionOk="0">
                  <a:moveTo>
                    <a:pt x="167" y="1"/>
                  </a:moveTo>
                  <a:cubicBezTo>
                    <a:pt x="72" y="1"/>
                    <a:pt x="0" y="72"/>
                    <a:pt x="0" y="144"/>
                  </a:cubicBezTo>
                  <a:cubicBezTo>
                    <a:pt x="0" y="239"/>
                    <a:pt x="72" y="310"/>
                    <a:pt x="167" y="310"/>
                  </a:cubicBezTo>
                  <a:lnTo>
                    <a:pt x="1024" y="310"/>
                  </a:lnTo>
                  <a:cubicBezTo>
                    <a:pt x="1096" y="310"/>
                    <a:pt x="1167" y="239"/>
                    <a:pt x="1167" y="144"/>
                  </a:cubicBezTo>
                  <a:cubicBezTo>
                    <a:pt x="1167" y="72"/>
                    <a:pt x="1096" y="1"/>
                    <a:pt x="10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57"/>
            <p:cNvSpPr/>
            <p:nvPr/>
          </p:nvSpPr>
          <p:spPr>
            <a:xfrm>
              <a:off x="4216870" y="3288002"/>
              <a:ext cx="28072" cy="9627"/>
            </a:xfrm>
            <a:custGeom>
              <a:avLst/>
              <a:gdLst/>
              <a:ahLst/>
              <a:cxnLst/>
              <a:rect l="l" t="t" r="r" b="b"/>
              <a:pathLst>
                <a:path w="834" h="286" extrusionOk="0">
                  <a:moveTo>
                    <a:pt x="167" y="0"/>
                  </a:moveTo>
                  <a:cubicBezTo>
                    <a:pt x="72" y="0"/>
                    <a:pt x="0" y="72"/>
                    <a:pt x="0" y="143"/>
                  </a:cubicBezTo>
                  <a:cubicBezTo>
                    <a:pt x="0" y="214"/>
                    <a:pt x="72" y="286"/>
                    <a:pt x="167" y="286"/>
                  </a:cubicBezTo>
                  <a:lnTo>
                    <a:pt x="691" y="286"/>
                  </a:lnTo>
                  <a:cubicBezTo>
                    <a:pt x="762" y="286"/>
                    <a:pt x="834" y="238"/>
                    <a:pt x="834" y="143"/>
                  </a:cubicBezTo>
                  <a:cubicBezTo>
                    <a:pt x="834" y="72"/>
                    <a:pt x="762" y="0"/>
                    <a:pt x="6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57"/>
            <p:cNvSpPr/>
            <p:nvPr/>
          </p:nvSpPr>
          <p:spPr>
            <a:xfrm>
              <a:off x="4216870" y="3310420"/>
              <a:ext cx="28072" cy="9660"/>
            </a:xfrm>
            <a:custGeom>
              <a:avLst/>
              <a:gdLst/>
              <a:ahLst/>
              <a:cxnLst/>
              <a:rect l="l" t="t" r="r" b="b"/>
              <a:pathLst>
                <a:path w="834" h="287" extrusionOk="0">
                  <a:moveTo>
                    <a:pt x="167" y="1"/>
                  </a:moveTo>
                  <a:cubicBezTo>
                    <a:pt x="72" y="1"/>
                    <a:pt x="0" y="49"/>
                    <a:pt x="0" y="144"/>
                  </a:cubicBezTo>
                  <a:cubicBezTo>
                    <a:pt x="0" y="215"/>
                    <a:pt x="72" y="287"/>
                    <a:pt x="167" y="287"/>
                  </a:cubicBezTo>
                  <a:lnTo>
                    <a:pt x="691" y="287"/>
                  </a:lnTo>
                  <a:cubicBezTo>
                    <a:pt x="762" y="287"/>
                    <a:pt x="834" y="215"/>
                    <a:pt x="834" y="144"/>
                  </a:cubicBezTo>
                  <a:cubicBezTo>
                    <a:pt x="834" y="49"/>
                    <a:pt x="762" y="1"/>
                    <a:pt x="6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57"/>
            <p:cNvSpPr/>
            <p:nvPr/>
          </p:nvSpPr>
          <p:spPr>
            <a:xfrm>
              <a:off x="4216870" y="3332063"/>
              <a:ext cx="28072" cy="10468"/>
            </a:xfrm>
            <a:custGeom>
              <a:avLst/>
              <a:gdLst/>
              <a:ahLst/>
              <a:cxnLst/>
              <a:rect l="l" t="t" r="r" b="b"/>
              <a:pathLst>
                <a:path w="834" h="311" extrusionOk="0">
                  <a:moveTo>
                    <a:pt x="167" y="1"/>
                  </a:moveTo>
                  <a:cubicBezTo>
                    <a:pt x="72" y="1"/>
                    <a:pt x="0" y="72"/>
                    <a:pt x="0" y="168"/>
                  </a:cubicBezTo>
                  <a:cubicBezTo>
                    <a:pt x="0" y="239"/>
                    <a:pt x="72" y="310"/>
                    <a:pt x="167" y="310"/>
                  </a:cubicBezTo>
                  <a:lnTo>
                    <a:pt x="691" y="310"/>
                  </a:lnTo>
                  <a:cubicBezTo>
                    <a:pt x="762" y="310"/>
                    <a:pt x="834" y="239"/>
                    <a:pt x="834" y="168"/>
                  </a:cubicBezTo>
                  <a:cubicBezTo>
                    <a:pt x="834" y="72"/>
                    <a:pt x="762" y="1"/>
                    <a:pt x="6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0" name="Google Shape;2840;p57"/>
          <p:cNvGrpSpPr/>
          <p:nvPr/>
        </p:nvGrpSpPr>
        <p:grpSpPr>
          <a:xfrm>
            <a:off x="4378888" y="1223859"/>
            <a:ext cx="372958" cy="466904"/>
            <a:chOff x="2111067" y="3061134"/>
            <a:chExt cx="269381" cy="340707"/>
          </a:xfrm>
        </p:grpSpPr>
        <p:sp>
          <p:nvSpPr>
            <p:cNvPr id="2841" name="Google Shape;2841;p57"/>
            <p:cNvSpPr/>
            <p:nvPr/>
          </p:nvSpPr>
          <p:spPr>
            <a:xfrm>
              <a:off x="2241735" y="3155550"/>
              <a:ext cx="117877" cy="145310"/>
            </a:xfrm>
            <a:custGeom>
              <a:avLst/>
              <a:gdLst/>
              <a:ahLst/>
              <a:cxnLst/>
              <a:rect l="l" t="t" r="r" b="b"/>
              <a:pathLst>
                <a:path w="3502" h="4317" extrusionOk="0">
                  <a:moveTo>
                    <a:pt x="2723" y="1"/>
                  </a:moveTo>
                  <a:cubicBezTo>
                    <a:pt x="2668" y="1"/>
                    <a:pt x="2614" y="26"/>
                    <a:pt x="2572" y="77"/>
                  </a:cubicBezTo>
                  <a:cubicBezTo>
                    <a:pt x="1929" y="863"/>
                    <a:pt x="763" y="1006"/>
                    <a:pt x="239" y="2054"/>
                  </a:cubicBezTo>
                  <a:cubicBezTo>
                    <a:pt x="1" y="2530"/>
                    <a:pt x="24" y="2959"/>
                    <a:pt x="120" y="3316"/>
                  </a:cubicBezTo>
                  <a:cubicBezTo>
                    <a:pt x="334" y="3887"/>
                    <a:pt x="858" y="4292"/>
                    <a:pt x="1477" y="4316"/>
                  </a:cubicBezTo>
                  <a:cubicBezTo>
                    <a:pt x="2096" y="4316"/>
                    <a:pt x="2668" y="3935"/>
                    <a:pt x="3073" y="2983"/>
                  </a:cubicBezTo>
                  <a:cubicBezTo>
                    <a:pt x="3501" y="1982"/>
                    <a:pt x="3120" y="720"/>
                    <a:pt x="2906" y="125"/>
                  </a:cubicBezTo>
                  <a:cubicBezTo>
                    <a:pt x="2865" y="44"/>
                    <a:pt x="2794" y="1"/>
                    <a:pt x="2723" y="1"/>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57"/>
            <p:cNvSpPr/>
            <p:nvPr/>
          </p:nvSpPr>
          <p:spPr>
            <a:xfrm>
              <a:off x="2274587" y="3155550"/>
              <a:ext cx="85025" cy="144536"/>
            </a:xfrm>
            <a:custGeom>
              <a:avLst/>
              <a:gdLst/>
              <a:ahLst/>
              <a:cxnLst/>
              <a:rect l="l" t="t" r="r" b="b"/>
              <a:pathLst>
                <a:path w="2526" h="4294" extrusionOk="0">
                  <a:moveTo>
                    <a:pt x="1732" y="1"/>
                  </a:moveTo>
                  <a:cubicBezTo>
                    <a:pt x="1673" y="1"/>
                    <a:pt x="1614" y="26"/>
                    <a:pt x="1573" y="77"/>
                  </a:cubicBezTo>
                  <a:cubicBezTo>
                    <a:pt x="1501" y="172"/>
                    <a:pt x="1406" y="268"/>
                    <a:pt x="1287" y="363"/>
                  </a:cubicBezTo>
                  <a:cubicBezTo>
                    <a:pt x="1501" y="1030"/>
                    <a:pt x="1716" y="2054"/>
                    <a:pt x="1358" y="2911"/>
                  </a:cubicBezTo>
                  <a:cubicBezTo>
                    <a:pt x="1025" y="3721"/>
                    <a:pt x="549" y="4126"/>
                    <a:pt x="1" y="4197"/>
                  </a:cubicBezTo>
                  <a:cubicBezTo>
                    <a:pt x="168" y="4269"/>
                    <a:pt x="334" y="4292"/>
                    <a:pt x="501" y="4292"/>
                  </a:cubicBezTo>
                  <a:cubicBezTo>
                    <a:pt x="519" y="4293"/>
                    <a:pt x="537" y="4293"/>
                    <a:pt x="555" y="4293"/>
                  </a:cubicBezTo>
                  <a:cubicBezTo>
                    <a:pt x="1153" y="4293"/>
                    <a:pt x="1704" y="3907"/>
                    <a:pt x="2097" y="2983"/>
                  </a:cubicBezTo>
                  <a:cubicBezTo>
                    <a:pt x="2525" y="1982"/>
                    <a:pt x="2144" y="720"/>
                    <a:pt x="1930" y="125"/>
                  </a:cubicBezTo>
                  <a:cubicBezTo>
                    <a:pt x="1889" y="44"/>
                    <a:pt x="1810" y="1"/>
                    <a:pt x="1732" y="1"/>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57"/>
            <p:cNvSpPr/>
            <p:nvPr/>
          </p:nvSpPr>
          <p:spPr>
            <a:xfrm>
              <a:off x="2116688" y="3136498"/>
              <a:ext cx="172373" cy="260528"/>
            </a:xfrm>
            <a:custGeom>
              <a:avLst/>
              <a:gdLst/>
              <a:ahLst/>
              <a:cxnLst/>
              <a:rect l="l" t="t" r="r" b="b"/>
              <a:pathLst>
                <a:path w="5121" h="7740" extrusionOk="0">
                  <a:moveTo>
                    <a:pt x="715" y="0"/>
                  </a:moveTo>
                  <a:lnTo>
                    <a:pt x="715" y="786"/>
                  </a:lnTo>
                  <a:cubicBezTo>
                    <a:pt x="715" y="881"/>
                    <a:pt x="667" y="953"/>
                    <a:pt x="572" y="977"/>
                  </a:cubicBezTo>
                  <a:cubicBezTo>
                    <a:pt x="239" y="1048"/>
                    <a:pt x="0" y="1358"/>
                    <a:pt x="0" y="1691"/>
                  </a:cubicBezTo>
                  <a:lnTo>
                    <a:pt x="0" y="7335"/>
                  </a:lnTo>
                  <a:cubicBezTo>
                    <a:pt x="0" y="7549"/>
                    <a:pt x="167" y="7740"/>
                    <a:pt x="381" y="7740"/>
                  </a:cubicBezTo>
                  <a:lnTo>
                    <a:pt x="4716" y="7740"/>
                  </a:lnTo>
                  <a:cubicBezTo>
                    <a:pt x="4930" y="7740"/>
                    <a:pt x="5121" y="7549"/>
                    <a:pt x="5121" y="7335"/>
                  </a:cubicBezTo>
                  <a:lnTo>
                    <a:pt x="5121" y="1691"/>
                  </a:lnTo>
                  <a:cubicBezTo>
                    <a:pt x="5121" y="1358"/>
                    <a:pt x="4859" y="1048"/>
                    <a:pt x="4525" y="977"/>
                  </a:cubicBezTo>
                  <a:cubicBezTo>
                    <a:pt x="4454" y="953"/>
                    <a:pt x="4382" y="881"/>
                    <a:pt x="4382" y="786"/>
                  </a:cubicBezTo>
                  <a:lnTo>
                    <a:pt x="4382" y="0"/>
                  </a:ln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57"/>
            <p:cNvSpPr/>
            <p:nvPr/>
          </p:nvSpPr>
          <p:spPr>
            <a:xfrm>
              <a:off x="2141529" y="3136498"/>
              <a:ext cx="147532" cy="259754"/>
            </a:xfrm>
            <a:custGeom>
              <a:avLst/>
              <a:gdLst/>
              <a:ahLst/>
              <a:cxnLst/>
              <a:rect l="l" t="t" r="r" b="b"/>
              <a:pathLst>
                <a:path w="4383" h="7717" extrusionOk="0">
                  <a:moveTo>
                    <a:pt x="1" y="0"/>
                  </a:moveTo>
                  <a:lnTo>
                    <a:pt x="1" y="691"/>
                  </a:lnTo>
                  <a:lnTo>
                    <a:pt x="2596" y="691"/>
                  </a:lnTo>
                  <a:cubicBezTo>
                    <a:pt x="2739" y="691"/>
                    <a:pt x="2858" y="810"/>
                    <a:pt x="2858" y="953"/>
                  </a:cubicBezTo>
                  <a:lnTo>
                    <a:pt x="2858" y="1215"/>
                  </a:lnTo>
                  <a:cubicBezTo>
                    <a:pt x="2858" y="1310"/>
                    <a:pt x="2930" y="1381"/>
                    <a:pt x="3001" y="1405"/>
                  </a:cubicBezTo>
                  <a:cubicBezTo>
                    <a:pt x="3335" y="1477"/>
                    <a:pt x="3597" y="1786"/>
                    <a:pt x="3597" y="2143"/>
                  </a:cubicBezTo>
                  <a:lnTo>
                    <a:pt x="3597" y="7335"/>
                  </a:lnTo>
                  <a:cubicBezTo>
                    <a:pt x="3597" y="7549"/>
                    <a:pt x="3430" y="7716"/>
                    <a:pt x="3216" y="7716"/>
                  </a:cubicBezTo>
                  <a:lnTo>
                    <a:pt x="4002" y="7716"/>
                  </a:lnTo>
                  <a:cubicBezTo>
                    <a:pt x="4216" y="7716"/>
                    <a:pt x="4383" y="7549"/>
                    <a:pt x="4383" y="7335"/>
                  </a:cubicBezTo>
                  <a:lnTo>
                    <a:pt x="4383" y="1691"/>
                  </a:lnTo>
                  <a:cubicBezTo>
                    <a:pt x="4383" y="1334"/>
                    <a:pt x="4121" y="1048"/>
                    <a:pt x="3787" y="977"/>
                  </a:cubicBezTo>
                  <a:cubicBezTo>
                    <a:pt x="3716" y="953"/>
                    <a:pt x="3644" y="881"/>
                    <a:pt x="3644" y="786"/>
                  </a:cubicBezTo>
                  <a:lnTo>
                    <a:pt x="3644" y="0"/>
                  </a:ln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57"/>
            <p:cNvSpPr/>
            <p:nvPr/>
          </p:nvSpPr>
          <p:spPr>
            <a:xfrm>
              <a:off x="2116688" y="3204626"/>
              <a:ext cx="172373" cy="155543"/>
            </a:xfrm>
            <a:custGeom>
              <a:avLst/>
              <a:gdLst/>
              <a:ahLst/>
              <a:cxnLst/>
              <a:rect l="l" t="t" r="r" b="b"/>
              <a:pathLst>
                <a:path w="5121" h="4621" extrusionOk="0">
                  <a:moveTo>
                    <a:pt x="0" y="0"/>
                  </a:moveTo>
                  <a:lnTo>
                    <a:pt x="0" y="4620"/>
                  </a:lnTo>
                  <a:lnTo>
                    <a:pt x="5121" y="4620"/>
                  </a:lnTo>
                  <a:lnTo>
                    <a:pt x="51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57"/>
            <p:cNvSpPr/>
            <p:nvPr/>
          </p:nvSpPr>
          <p:spPr>
            <a:xfrm>
              <a:off x="2261763" y="3204626"/>
              <a:ext cx="27298" cy="155543"/>
            </a:xfrm>
            <a:custGeom>
              <a:avLst/>
              <a:gdLst/>
              <a:ahLst/>
              <a:cxnLst/>
              <a:rect l="l" t="t" r="r" b="b"/>
              <a:pathLst>
                <a:path w="811" h="4621" extrusionOk="0">
                  <a:moveTo>
                    <a:pt x="1" y="0"/>
                  </a:moveTo>
                  <a:cubicBezTo>
                    <a:pt x="25" y="24"/>
                    <a:pt x="25" y="72"/>
                    <a:pt x="25" y="119"/>
                  </a:cubicBezTo>
                  <a:lnTo>
                    <a:pt x="25" y="4620"/>
                  </a:lnTo>
                  <a:lnTo>
                    <a:pt x="811" y="4620"/>
                  </a:lnTo>
                  <a:lnTo>
                    <a:pt x="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57"/>
            <p:cNvSpPr/>
            <p:nvPr/>
          </p:nvSpPr>
          <p:spPr>
            <a:xfrm>
              <a:off x="2127897" y="3091596"/>
              <a:ext cx="149955" cy="49749"/>
            </a:xfrm>
            <a:custGeom>
              <a:avLst/>
              <a:gdLst/>
              <a:ahLst/>
              <a:cxnLst/>
              <a:rect l="l" t="t" r="r" b="b"/>
              <a:pathLst>
                <a:path w="4455" h="1478" extrusionOk="0">
                  <a:moveTo>
                    <a:pt x="1" y="1"/>
                  </a:moveTo>
                  <a:lnTo>
                    <a:pt x="1" y="1287"/>
                  </a:lnTo>
                  <a:cubicBezTo>
                    <a:pt x="1" y="1382"/>
                    <a:pt x="96" y="1477"/>
                    <a:pt x="191" y="1477"/>
                  </a:cubicBezTo>
                  <a:lnTo>
                    <a:pt x="4240" y="1477"/>
                  </a:lnTo>
                  <a:cubicBezTo>
                    <a:pt x="4359" y="1477"/>
                    <a:pt x="4430" y="1382"/>
                    <a:pt x="4454" y="1287"/>
                  </a:cubicBezTo>
                  <a:lnTo>
                    <a:pt x="44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57"/>
            <p:cNvSpPr/>
            <p:nvPr/>
          </p:nvSpPr>
          <p:spPr>
            <a:xfrm>
              <a:off x="2127897" y="3091596"/>
              <a:ext cx="149147" cy="49749"/>
            </a:xfrm>
            <a:custGeom>
              <a:avLst/>
              <a:gdLst/>
              <a:ahLst/>
              <a:cxnLst/>
              <a:rect l="l" t="t" r="r" b="b"/>
              <a:pathLst>
                <a:path w="4431" h="1478" extrusionOk="0">
                  <a:moveTo>
                    <a:pt x="1" y="1"/>
                  </a:moveTo>
                  <a:lnTo>
                    <a:pt x="1" y="691"/>
                  </a:lnTo>
                  <a:lnTo>
                    <a:pt x="3359" y="691"/>
                  </a:lnTo>
                  <a:cubicBezTo>
                    <a:pt x="3525" y="691"/>
                    <a:pt x="3644" y="810"/>
                    <a:pt x="3644" y="977"/>
                  </a:cubicBezTo>
                  <a:lnTo>
                    <a:pt x="3644" y="1287"/>
                  </a:lnTo>
                  <a:cubicBezTo>
                    <a:pt x="3644" y="1382"/>
                    <a:pt x="3573" y="1477"/>
                    <a:pt x="3454" y="1477"/>
                  </a:cubicBezTo>
                  <a:lnTo>
                    <a:pt x="4240" y="1477"/>
                  </a:lnTo>
                  <a:cubicBezTo>
                    <a:pt x="4359" y="1477"/>
                    <a:pt x="4430" y="1382"/>
                    <a:pt x="4430" y="1287"/>
                  </a:cubicBezTo>
                  <a:lnTo>
                    <a:pt x="44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57"/>
            <p:cNvSpPr/>
            <p:nvPr/>
          </p:nvSpPr>
          <p:spPr>
            <a:xfrm>
              <a:off x="2121502" y="3065947"/>
              <a:ext cx="162746" cy="30496"/>
            </a:xfrm>
            <a:custGeom>
              <a:avLst/>
              <a:gdLst/>
              <a:ahLst/>
              <a:cxnLst/>
              <a:rect l="l" t="t" r="r" b="b"/>
              <a:pathLst>
                <a:path w="4835" h="906" extrusionOk="0">
                  <a:moveTo>
                    <a:pt x="191" y="1"/>
                  </a:moveTo>
                  <a:cubicBezTo>
                    <a:pt x="72" y="1"/>
                    <a:pt x="0" y="72"/>
                    <a:pt x="0" y="191"/>
                  </a:cubicBezTo>
                  <a:lnTo>
                    <a:pt x="0" y="715"/>
                  </a:lnTo>
                  <a:cubicBezTo>
                    <a:pt x="0" y="834"/>
                    <a:pt x="72" y="905"/>
                    <a:pt x="191" y="905"/>
                  </a:cubicBezTo>
                  <a:lnTo>
                    <a:pt x="4620" y="905"/>
                  </a:lnTo>
                  <a:cubicBezTo>
                    <a:pt x="4739" y="905"/>
                    <a:pt x="4835" y="834"/>
                    <a:pt x="4835" y="715"/>
                  </a:cubicBezTo>
                  <a:lnTo>
                    <a:pt x="4835" y="191"/>
                  </a:lnTo>
                  <a:cubicBezTo>
                    <a:pt x="4835" y="72"/>
                    <a:pt x="4739" y="1"/>
                    <a:pt x="4620" y="1"/>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57"/>
            <p:cNvSpPr/>
            <p:nvPr/>
          </p:nvSpPr>
          <p:spPr>
            <a:xfrm>
              <a:off x="2251362" y="3065947"/>
              <a:ext cx="32886" cy="30496"/>
            </a:xfrm>
            <a:custGeom>
              <a:avLst/>
              <a:gdLst/>
              <a:ahLst/>
              <a:cxnLst/>
              <a:rect l="l" t="t" r="r" b="b"/>
              <a:pathLst>
                <a:path w="977" h="906" extrusionOk="0">
                  <a:moveTo>
                    <a:pt x="0" y="1"/>
                  </a:moveTo>
                  <a:cubicBezTo>
                    <a:pt x="96" y="1"/>
                    <a:pt x="191" y="72"/>
                    <a:pt x="191" y="191"/>
                  </a:cubicBezTo>
                  <a:lnTo>
                    <a:pt x="191" y="715"/>
                  </a:lnTo>
                  <a:cubicBezTo>
                    <a:pt x="191" y="834"/>
                    <a:pt x="96" y="905"/>
                    <a:pt x="0" y="905"/>
                  </a:cubicBezTo>
                  <a:lnTo>
                    <a:pt x="786" y="905"/>
                  </a:lnTo>
                  <a:cubicBezTo>
                    <a:pt x="881" y="905"/>
                    <a:pt x="977" y="834"/>
                    <a:pt x="977" y="715"/>
                  </a:cubicBezTo>
                  <a:lnTo>
                    <a:pt x="977" y="191"/>
                  </a:lnTo>
                  <a:cubicBezTo>
                    <a:pt x="977" y="72"/>
                    <a:pt x="881" y="1"/>
                    <a:pt x="786" y="1"/>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57"/>
            <p:cNvSpPr/>
            <p:nvPr/>
          </p:nvSpPr>
          <p:spPr>
            <a:xfrm>
              <a:off x="2150348" y="3204626"/>
              <a:ext cx="31304" cy="120267"/>
            </a:xfrm>
            <a:custGeom>
              <a:avLst/>
              <a:gdLst/>
              <a:ahLst/>
              <a:cxnLst/>
              <a:rect l="l" t="t" r="r" b="b"/>
              <a:pathLst>
                <a:path w="930" h="3573" extrusionOk="0">
                  <a:moveTo>
                    <a:pt x="1" y="0"/>
                  </a:moveTo>
                  <a:lnTo>
                    <a:pt x="1" y="3430"/>
                  </a:lnTo>
                  <a:cubicBezTo>
                    <a:pt x="1" y="3525"/>
                    <a:pt x="48" y="3573"/>
                    <a:pt x="144" y="3573"/>
                  </a:cubicBezTo>
                  <a:lnTo>
                    <a:pt x="787" y="3573"/>
                  </a:lnTo>
                  <a:cubicBezTo>
                    <a:pt x="858" y="3573"/>
                    <a:pt x="929" y="3525"/>
                    <a:pt x="929" y="3430"/>
                  </a:cubicBezTo>
                  <a:lnTo>
                    <a:pt x="929" y="0"/>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57"/>
            <p:cNvSpPr/>
            <p:nvPr/>
          </p:nvSpPr>
          <p:spPr>
            <a:xfrm>
              <a:off x="2240927" y="3253736"/>
              <a:ext cx="135515" cy="120974"/>
            </a:xfrm>
            <a:custGeom>
              <a:avLst/>
              <a:gdLst/>
              <a:ahLst/>
              <a:cxnLst/>
              <a:rect l="l" t="t" r="r" b="b"/>
              <a:pathLst>
                <a:path w="4026" h="3594" extrusionOk="0">
                  <a:moveTo>
                    <a:pt x="3317" y="0"/>
                  </a:moveTo>
                  <a:cubicBezTo>
                    <a:pt x="2627" y="0"/>
                    <a:pt x="1663" y="117"/>
                    <a:pt x="1001" y="685"/>
                  </a:cubicBezTo>
                  <a:cubicBezTo>
                    <a:pt x="191" y="1328"/>
                    <a:pt x="1" y="1995"/>
                    <a:pt x="191" y="2590"/>
                  </a:cubicBezTo>
                  <a:cubicBezTo>
                    <a:pt x="382" y="3185"/>
                    <a:pt x="929" y="3590"/>
                    <a:pt x="1549" y="3590"/>
                  </a:cubicBezTo>
                  <a:cubicBezTo>
                    <a:pt x="1582" y="3592"/>
                    <a:pt x="1616" y="3593"/>
                    <a:pt x="1651" y="3593"/>
                  </a:cubicBezTo>
                  <a:cubicBezTo>
                    <a:pt x="1986" y="3593"/>
                    <a:pt x="2370" y="3483"/>
                    <a:pt x="2716" y="3138"/>
                  </a:cubicBezTo>
                  <a:cubicBezTo>
                    <a:pt x="3573" y="2328"/>
                    <a:pt x="3359" y="1185"/>
                    <a:pt x="3930" y="327"/>
                  </a:cubicBezTo>
                  <a:cubicBezTo>
                    <a:pt x="4025" y="208"/>
                    <a:pt x="3930" y="42"/>
                    <a:pt x="3787" y="18"/>
                  </a:cubicBezTo>
                  <a:cubicBezTo>
                    <a:pt x="3655" y="8"/>
                    <a:pt x="3495" y="0"/>
                    <a:pt x="3317" y="0"/>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57"/>
            <p:cNvSpPr/>
            <p:nvPr/>
          </p:nvSpPr>
          <p:spPr>
            <a:xfrm>
              <a:off x="2269000" y="3254308"/>
              <a:ext cx="107443" cy="120368"/>
            </a:xfrm>
            <a:custGeom>
              <a:avLst/>
              <a:gdLst/>
              <a:ahLst/>
              <a:cxnLst/>
              <a:rect l="l" t="t" r="r" b="b"/>
              <a:pathLst>
                <a:path w="3192" h="3576" extrusionOk="0">
                  <a:moveTo>
                    <a:pt x="2525" y="1"/>
                  </a:moveTo>
                  <a:cubicBezTo>
                    <a:pt x="2525" y="25"/>
                    <a:pt x="2501" y="72"/>
                    <a:pt x="2477" y="120"/>
                  </a:cubicBezTo>
                  <a:cubicBezTo>
                    <a:pt x="1905" y="953"/>
                    <a:pt x="2120" y="2097"/>
                    <a:pt x="1262" y="2906"/>
                  </a:cubicBezTo>
                  <a:cubicBezTo>
                    <a:pt x="881" y="3287"/>
                    <a:pt x="453" y="3383"/>
                    <a:pt x="95" y="3383"/>
                  </a:cubicBezTo>
                  <a:lnTo>
                    <a:pt x="0" y="3383"/>
                  </a:lnTo>
                  <a:cubicBezTo>
                    <a:pt x="215" y="3502"/>
                    <a:pt x="453" y="3573"/>
                    <a:pt x="715" y="3573"/>
                  </a:cubicBezTo>
                  <a:cubicBezTo>
                    <a:pt x="744" y="3575"/>
                    <a:pt x="773" y="3576"/>
                    <a:pt x="803" y="3576"/>
                  </a:cubicBezTo>
                  <a:cubicBezTo>
                    <a:pt x="1138" y="3576"/>
                    <a:pt x="1510" y="3449"/>
                    <a:pt x="1882" y="3121"/>
                  </a:cubicBezTo>
                  <a:cubicBezTo>
                    <a:pt x="2715" y="2311"/>
                    <a:pt x="2525" y="1168"/>
                    <a:pt x="3096" y="310"/>
                  </a:cubicBezTo>
                  <a:cubicBezTo>
                    <a:pt x="3191" y="191"/>
                    <a:pt x="3096" y="25"/>
                    <a:pt x="2953" y="1"/>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57"/>
            <p:cNvSpPr/>
            <p:nvPr/>
          </p:nvSpPr>
          <p:spPr>
            <a:xfrm>
              <a:off x="2111067" y="3061134"/>
              <a:ext cx="269381" cy="340707"/>
            </a:xfrm>
            <a:custGeom>
              <a:avLst/>
              <a:gdLst/>
              <a:ahLst/>
              <a:cxnLst/>
              <a:rect l="l" t="t" r="r" b="b"/>
              <a:pathLst>
                <a:path w="8003" h="10122" extrusionOk="0">
                  <a:moveTo>
                    <a:pt x="4954" y="286"/>
                  </a:moveTo>
                  <a:cubicBezTo>
                    <a:pt x="4978" y="286"/>
                    <a:pt x="5002" y="310"/>
                    <a:pt x="5002" y="334"/>
                  </a:cubicBezTo>
                  <a:lnTo>
                    <a:pt x="5002" y="858"/>
                  </a:lnTo>
                  <a:cubicBezTo>
                    <a:pt x="5002" y="882"/>
                    <a:pt x="4978" y="906"/>
                    <a:pt x="4954" y="906"/>
                  </a:cubicBezTo>
                  <a:lnTo>
                    <a:pt x="4025" y="906"/>
                  </a:lnTo>
                  <a:cubicBezTo>
                    <a:pt x="3930" y="906"/>
                    <a:pt x="3883" y="977"/>
                    <a:pt x="3883" y="1048"/>
                  </a:cubicBezTo>
                  <a:cubicBezTo>
                    <a:pt x="3883" y="1144"/>
                    <a:pt x="3930" y="1215"/>
                    <a:pt x="4025" y="1215"/>
                  </a:cubicBezTo>
                  <a:lnTo>
                    <a:pt x="4787" y="1215"/>
                  </a:lnTo>
                  <a:lnTo>
                    <a:pt x="4787" y="2192"/>
                  </a:lnTo>
                  <a:cubicBezTo>
                    <a:pt x="4787" y="2215"/>
                    <a:pt x="4764" y="2239"/>
                    <a:pt x="4740" y="2239"/>
                  </a:cubicBezTo>
                  <a:lnTo>
                    <a:pt x="691" y="2239"/>
                  </a:lnTo>
                  <a:cubicBezTo>
                    <a:pt x="668" y="2239"/>
                    <a:pt x="644" y="2215"/>
                    <a:pt x="644" y="2192"/>
                  </a:cubicBezTo>
                  <a:lnTo>
                    <a:pt x="644" y="1215"/>
                  </a:lnTo>
                  <a:lnTo>
                    <a:pt x="3359" y="1215"/>
                  </a:lnTo>
                  <a:cubicBezTo>
                    <a:pt x="3430" y="1215"/>
                    <a:pt x="3501" y="1144"/>
                    <a:pt x="3501" y="1048"/>
                  </a:cubicBezTo>
                  <a:cubicBezTo>
                    <a:pt x="3501" y="977"/>
                    <a:pt x="3430" y="906"/>
                    <a:pt x="3359" y="906"/>
                  </a:cubicBezTo>
                  <a:lnTo>
                    <a:pt x="501" y="906"/>
                  </a:lnTo>
                  <a:cubicBezTo>
                    <a:pt x="477" y="906"/>
                    <a:pt x="453" y="882"/>
                    <a:pt x="453" y="858"/>
                  </a:cubicBezTo>
                  <a:lnTo>
                    <a:pt x="453" y="334"/>
                  </a:lnTo>
                  <a:cubicBezTo>
                    <a:pt x="453" y="310"/>
                    <a:pt x="477" y="286"/>
                    <a:pt x="501" y="286"/>
                  </a:cubicBezTo>
                  <a:close/>
                  <a:moveTo>
                    <a:pt x="4383" y="2525"/>
                  </a:moveTo>
                  <a:lnTo>
                    <a:pt x="4383" y="3025"/>
                  </a:lnTo>
                  <a:cubicBezTo>
                    <a:pt x="4383" y="3192"/>
                    <a:pt x="4502" y="3335"/>
                    <a:pt x="4668" y="3358"/>
                  </a:cubicBezTo>
                  <a:cubicBezTo>
                    <a:pt x="4930" y="3430"/>
                    <a:pt x="5121" y="3668"/>
                    <a:pt x="5121" y="3930"/>
                  </a:cubicBezTo>
                  <a:lnTo>
                    <a:pt x="5121" y="4097"/>
                  </a:lnTo>
                  <a:lnTo>
                    <a:pt x="310" y="4097"/>
                  </a:lnTo>
                  <a:lnTo>
                    <a:pt x="310" y="3930"/>
                  </a:lnTo>
                  <a:cubicBezTo>
                    <a:pt x="310" y="3668"/>
                    <a:pt x="501" y="3430"/>
                    <a:pt x="763" y="3358"/>
                  </a:cubicBezTo>
                  <a:cubicBezTo>
                    <a:pt x="930" y="3335"/>
                    <a:pt x="1049" y="3192"/>
                    <a:pt x="1049" y="3025"/>
                  </a:cubicBezTo>
                  <a:lnTo>
                    <a:pt x="1049" y="2525"/>
                  </a:lnTo>
                  <a:close/>
                  <a:moveTo>
                    <a:pt x="6597" y="2954"/>
                  </a:moveTo>
                  <a:cubicBezTo>
                    <a:pt x="6621" y="2954"/>
                    <a:pt x="6621" y="2954"/>
                    <a:pt x="6645" y="2977"/>
                  </a:cubicBezTo>
                  <a:cubicBezTo>
                    <a:pt x="6859" y="3573"/>
                    <a:pt x="7193" y="4668"/>
                    <a:pt x="6883" y="5597"/>
                  </a:cubicBezTo>
                  <a:cubicBezTo>
                    <a:pt x="6550" y="5597"/>
                    <a:pt x="6193" y="5645"/>
                    <a:pt x="5859" y="5740"/>
                  </a:cubicBezTo>
                  <a:cubicBezTo>
                    <a:pt x="6193" y="5168"/>
                    <a:pt x="6407" y="4573"/>
                    <a:pt x="6550" y="3978"/>
                  </a:cubicBezTo>
                  <a:cubicBezTo>
                    <a:pt x="6574" y="3882"/>
                    <a:pt x="6526" y="3811"/>
                    <a:pt x="6454" y="3787"/>
                  </a:cubicBezTo>
                  <a:cubicBezTo>
                    <a:pt x="6438" y="3783"/>
                    <a:pt x="6422" y="3781"/>
                    <a:pt x="6408" y="3781"/>
                  </a:cubicBezTo>
                  <a:cubicBezTo>
                    <a:pt x="6336" y="3781"/>
                    <a:pt x="6284" y="3827"/>
                    <a:pt x="6264" y="3906"/>
                  </a:cubicBezTo>
                  <a:cubicBezTo>
                    <a:pt x="6121" y="4573"/>
                    <a:pt x="5835" y="5216"/>
                    <a:pt x="5454" y="5859"/>
                  </a:cubicBezTo>
                  <a:cubicBezTo>
                    <a:pt x="5454" y="5859"/>
                    <a:pt x="5430" y="5883"/>
                    <a:pt x="5430" y="5883"/>
                  </a:cubicBezTo>
                  <a:lnTo>
                    <a:pt x="5430" y="3930"/>
                  </a:lnTo>
                  <a:cubicBezTo>
                    <a:pt x="5430" y="3906"/>
                    <a:pt x="5430" y="3859"/>
                    <a:pt x="5430" y="3835"/>
                  </a:cubicBezTo>
                  <a:cubicBezTo>
                    <a:pt x="5454" y="3811"/>
                    <a:pt x="5478" y="3811"/>
                    <a:pt x="5502" y="3787"/>
                  </a:cubicBezTo>
                  <a:cubicBezTo>
                    <a:pt x="5883" y="3573"/>
                    <a:pt x="6264" y="3335"/>
                    <a:pt x="6550" y="2977"/>
                  </a:cubicBezTo>
                  <a:cubicBezTo>
                    <a:pt x="6574" y="2954"/>
                    <a:pt x="6597" y="2954"/>
                    <a:pt x="6597" y="2954"/>
                  </a:cubicBezTo>
                  <a:close/>
                  <a:moveTo>
                    <a:pt x="1954" y="4406"/>
                  </a:moveTo>
                  <a:lnTo>
                    <a:pt x="1954" y="7693"/>
                  </a:lnTo>
                  <a:lnTo>
                    <a:pt x="1311" y="7693"/>
                  </a:lnTo>
                  <a:lnTo>
                    <a:pt x="1311" y="4406"/>
                  </a:lnTo>
                  <a:close/>
                  <a:moveTo>
                    <a:pt x="4025" y="9026"/>
                  </a:moveTo>
                  <a:cubicBezTo>
                    <a:pt x="3835" y="9360"/>
                    <a:pt x="3692" y="9645"/>
                    <a:pt x="3621" y="9812"/>
                  </a:cubicBezTo>
                  <a:lnTo>
                    <a:pt x="548" y="9812"/>
                  </a:lnTo>
                  <a:cubicBezTo>
                    <a:pt x="406" y="9812"/>
                    <a:pt x="310" y="9717"/>
                    <a:pt x="310" y="9574"/>
                  </a:cubicBezTo>
                  <a:lnTo>
                    <a:pt x="310" y="9026"/>
                  </a:lnTo>
                  <a:close/>
                  <a:moveTo>
                    <a:pt x="4359" y="9050"/>
                  </a:moveTo>
                  <a:cubicBezTo>
                    <a:pt x="4573" y="9241"/>
                    <a:pt x="4835" y="9384"/>
                    <a:pt x="5145" y="9431"/>
                  </a:cubicBezTo>
                  <a:lnTo>
                    <a:pt x="5145" y="9574"/>
                  </a:lnTo>
                  <a:cubicBezTo>
                    <a:pt x="5145" y="9717"/>
                    <a:pt x="5026" y="9812"/>
                    <a:pt x="4883" y="9812"/>
                  </a:cubicBezTo>
                  <a:lnTo>
                    <a:pt x="3954" y="9812"/>
                  </a:lnTo>
                  <a:cubicBezTo>
                    <a:pt x="4049" y="9622"/>
                    <a:pt x="4168" y="9360"/>
                    <a:pt x="4359" y="9050"/>
                  </a:cubicBezTo>
                  <a:close/>
                  <a:moveTo>
                    <a:pt x="501" y="1"/>
                  </a:moveTo>
                  <a:cubicBezTo>
                    <a:pt x="310" y="1"/>
                    <a:pt x="167" y="144"/>
                    <a:pt x="167" y="334"/>
                  </a:cubicBezTo>
                  <a:lnTo>
                    <a:pt x="167" y="858"/>
                  </a:lnTo>
                  <a:cubicBezTo>
                    <a:pt x="167" y="1001"/>
                    <a:pt x="239" y="1120"/>
                    <a:pt x="358" y="1168"/>
                  </a:cubicBezTo>
                  <a:lnTo>
                    <a:pt x="358" y="2192"/>
                  </a:lnTo>
                  <a:cubicBezTo>
                    <a:pt x="358" y="2382"/>
                    <a:pt x="501" y="2525"/>
                    <a:pt x="691" y="2525"/>
                  </a:cubicBezTo>
                  <a:lnTo>
                    <a:pt x="739" y="2525"/>
                  </a:lnTo>
                  <a:lnTo>
                    <a:pt x="739" y="3025"/>
                  </a:lnTo>
                  <a:cubicBezTo>
                    <a:pt x="739" y="3049"/>
                    <a:pt x="739" y="3073"/>
                    <a:pt x="715" y="3073"/>
                  </a:cubicBezTo>
                  <a:cubicBezTo>
                    <a:pt x="310" y="3168"/>
                    <a:pt x="1" y="3525"/>
                    <a:pt x="1" y="3930"/>
                  </a:cubicBezTo>
                  <a:lnTo>
                    <a:pt x="1" y="5573"/>
                  </a:lnTo>
                  <a:cubicBezTo>
                    <a:pt x="1" y="5668"/>
                    <a:pt x="72" y="5740"/>
                    <a:pt x="167" y="5740"/>
                  </a:cubicBezTo>
                  <a:cubicBezTo>
                    <a:pt x="239" y="5740"/>
                    <a:pt x="310" y="5668"/>
                    <a:pt x="310" y="5573"/>
                  </a:cubicBezTo>
                  <a:lnTo>
                    <a:pt x="310" y="4406"/>
                  </a:lnTo>
                  <a:lnTo>
                    <a:pt x="1001" y="4406"/>
                  </a:lnTo>
                  <a:lnTo>
                    <a:pt x="1001" y="7717"/>
                  </a:lnTo>
                  <a:cubicBezTo>
                    <a:pt x="1001" y="7859"/>
                    <a:pt x="1144" y="8002"/>
                    <a:pt x="1311" y="8002"/>
                  </a:cubicBezTo>
                  <a:lnTo>
                    <a:pt x="1954" y="8002"/>
                  </a:lnTo>
                  <a:cubicBezTo>
                    <a:pt x="2120" y="8002"/>
                    <a:pt x="2239" y="7859"/>
                    <a:pt x="2239" y="7717"/>
                  </a:cubicBezTo>
                  <a:lnTo>
                    <a:pt x="2239" y="4406"/>
                  </a:lnTo>
                  <a:lnTo>
                    <a:pt x="5145" y="4406"/>
                  </a:lnTo>
                  <a:lnTo>
                    <a:pt x="5145" y="6026"/>
                  </a:lnTo>
                  <a:cubicBezTo>
                    <a:pt x="5002" y="6097"/>
                    <a:pt x="4883" y="6192"/>
                    <a:pt x="4764" y="6288"/>
                  </a:cubicBezTo>
                  <a:cubicBezTo>
                    <a:pt x="4716" y="6335"/>
                    <a:pt x="4692" y="6431"/>
                    <a:pt x="4740" y="6478"/>
                  </a:cubicBezTo>
                  <a:cubicBezTo>
                    <a:pt x="4781" y="6520"/>
                    <a:pt x="4831" y="6545"/>
                    <a:pt x="4874" y="6545"/>
                  </a:cubicBezTo>
                  <a:cubicBezTo>
                    <a:pt x="4906" y="6545"/>
                    <a:pt x="4934" y="6532"/>
                    <a:pt x="4954" y="6502"/>
                  </a:cubicBezTo>
                  <a:cubicBezTo>
                    <a:pt x="5578" y="6007"/>
                    <a:pt x="6442" y="5879"/>
                    <a:pt x="7099" y="5879"/>
                  </a:cubicBezTo>
                  <a:cubicBezTo>
                    <a:pt x="7296" y="5879"/>
                    <a:pt x="7474" y="5890"/>
                    <a:pt x="7621" y="5907"/>
                  </a:cubicBezTo>
                  <a:cubicBezTo>
                    <a:pt x="7645" y="5907"/>
                    <a:pt x="7669" y="5907"/>
                    <a:pt x="7669" y="5930"/>
                  </a:cubicBezTo>
                  <a:cubicBezTo>
                    <a:pt x="7669" y="5930"/>
                    <a:pt x="7669" y="5954"/>
                    <a:pt x="7669" y="5978"/>
                  </a:cubicBezTo>
                  <a:cubicBezTo>
                    <a:pt x="7407" y="6359"/>
                    <a:pt x="7288" y="6812"/>
                    <a:pt x="7193" y="7240"/>
                  </a:cubicBezTo>
                  <a:cubicBezTo>
                    <a:pt x="7050" y="7788"/>
                    <a:pt x="6931" y="8312"/>
                    <a:pt x="6478" y="8741"/>
                  </a:cubicBezTo>
                  <a:cubicBezTo>
                    <a:pt x="6191" y="9028"/>
                    <a:pt x="5862" y="9172"/>
                    <a:pt x="5493" y="9172"/>
                  </a:cubicBezTo>
                  <a:cubicBezTo>
                    <a:pt x="5464" y="9172"/>
                    <a:pt x="5436" y="9171"/>
                    <a:pt x="5407" y="9169"/>
                  </a:cubicBezTo>
                  <a:cubicBezTo>
                    <a:pt x="5073" y="9169"/>
                    <a:pt x="4764" y="9026"/>
                    <a:pt x="4526" y="8812"/>
                  </a:cubicBezTo>
                  <a:cubicBezTo>
                    <a:pt x="5026" y="8050"/>
                    <a:pt x="5788" y="7145"/>
                    <a:pt x="6859" y="6526"/>
                  </a:cubicBezTo>
                  <a:cubicBezTo>
                    <a:pt x="6931" y="6478"/>
                    <a:pt x="6955" y="6383"/>
                    <a:pt x="6907" y="6311"/>
                  </a:cubicBezTo>
                  <a:cubicBezTo>
                    <a:pt x="6892" y="6265"/>
                    <a:pt x="6846" y="6239"/>
                    <a:pt x="6797" y="6239"/>
                  </a:cubicBezTo>
                  <a:cubicBezTo>
                    <a:pt x="6770" y="6239"/>
                    <a:pt x="6742" y="6247"/>
                    <a:pt x="6716" y="6264"/>
                  </a:cubicBezTo>
                  <a:cubicBezTo>
                    <a:pt x="5621" y="6883"/>
                    <a:pt x="4835" y="7788"/>
                    <a:pt x="4335" y="8550"/>
                  </a:cubicBezTo>
                  <a:cubicBezTo>
                    <a:pt x="4264" y="8479"/>
                    <a:pt x="4216" y="8383"/>
                    <a:pt x="4192" y="8288"/>
                  </a:cubicBezTo>
                  <a:cubicBezTo>
                    <a:pt x="4049" y="7836"/>
                    <a:pt x="4144" y="7407"/>
                    <a:pt x="4502" y="6954"/>
                  </a:cubicBezTo>
                  <a:cubicBezTo>
                    <a:pt x="4549" y="6907"/>
                    <a:pt x="4549" y="6812"/>
                    <a:pt x="4478" y="6764"/>
                  </a:cubicBezTo>
                  <a:cubicBezTo>
                    <a:pt x="4448" y="6734"/>
                    <a:pt x="4414" y="6721"/>
                    <a:pt x="4381" y="6721"/>
                  </a:cubicBezTo>
                  <a:cubicBezTo>
                    <a:pt x="4335" y="6721"/>
                    <a:pt x="4291" y="6746"/>
                    <a:pt x="4264" y="6788"/>
                  </a:cubicBezTo>
                  <a:cubicBezTo>
                    <a:pt x="3859" y="7288"/>
                    <a:pt x="3740" y="7836"/>
                    <a:pt x="3906" y="8383"/>
                  </a:cubicBezTo>
                  <a:cubicBezTo>
                    <a:pt x="3954" y="8502"/>
                    <a:pt x="4025" y="8621"/>
                    <a:pt x="4097" y="8741"/>
                  </a:cubicBezTo>
                  <a:lnTo>
                    <a:pt x="310" y="8741"/>
                  </a:lnTo>
                  <a:lnTo>
                    <a:pt x="310" y="6264"/>
                  </a:lnTo>
                  <a:cubicBezTo>
                    <a:pt x="310" y="6169"/>
                    <a:pt x="239" y="6121"/>
                    <a:pt x="167" y="6121"/>
                  </a:cubicBezTo>
                  <a:cubicBezTo>
                    <a:pt x="72" y="6121"/>
                    <a:pt x="1" y="6169"/>
                    <a:pt x="1" y="6264"/>
                  </a:cubicBezTo>
                  <a:lnTo>
                    <a:pt x="1" y="9574"/>
                  </a:lnTo>
                  <a:cubicBezTo>
                    <a:pt x="1" y="9884"/>
                    <a:pt x="239" y="10122"/>
                    <a:pt x="548" y="10122"/>
                  </a:cubicBezTo>
                  <a:lnTo>
                    <a:pt x="4883" y="10122"/>
                  </a:lnTo>
                  <a:cubicBezTo>
                    <a:pt x="5192" y="10122"/>
                    <a:pt x="5430" y="9884"/>
                    <a:pt x="5430" y="9574"/>
                  </a:cubicBezTo>
                  <a:lnTo>
                    <a:pt x="5430" y="9479"/>
                  </a:lnTo>
                  <a:lnTo>
                    <a:pt x="5454" y="9479"/>
                  </a:lnTo>
                  <a:cubicBezTo>
                    <a:pt x="5907" y="9479"/>
                    <a:pt x="6312" y="9312"/>
                    <a:pt x="6669" y="8955"/>
                  </a:cubicBezTo>
                  <a:cubicBezTo>
                    <a:pt x="7193" y="8479"/>
                    <a:pt x="7336" y="7883"/>
                    <a:pt x="7478" y="7312"/>
                  </a:cubicBezTo>
                  <a:cubicBezTo>
                    <a:pt x="7574" y="6883"/>
                    <a:pt x="7669" y="6478"/>
                    <a:pt x="7907" y="6145"/>
                  </a:cubicBezTo>
                  <a:cubicBezTo>
                    <a:pt x="7979" y="6026"/>
                    <a:pt x="8002" y="5907"/>
                    <a:pt x="7931" y="5788"/>
                  </a:cubicBezTo>
                  <a:cubicBezTo>
                    <a:pt x="7883" y="5692"/>
                    <a:pt x="7764" y="5597"/>
                    <a:pt x="7645" y="5597"/>
                  </a:cubicBezTo>
                  <a:cubicBezTo>
                    <a:pt x="7526" y="5597"/>
                    <a:pt x="7359" y="5573"/>
                    <a:pt x="7193" y="5573"/>
                  </a:cubicBezTo>
                  <a:cubicBezTo>
                    <a:pt x="7478" y="4597"/>
                    <a:pt x="7145" y="3478"/>
                    <a:pt x="6931" y="2882"/>
                  </a:cubicBezTo>
                  <a:cubicBezTo>
                    <a:pt x="6883" y="2763"/>
                    <a:pt x="6764" y="2692"/>
                    <a:pt x="6645" y="2668"/>
                  </a:cubicBezTo>
                  <a:cubicBezTo>
                    <a:pt x="6625" y="2664"/>
                    <a:pt x="6604" y="2662"/>
                    <a:pt x="6584" y="2662"/>
                  </a:cubicBezTo>
                  <a:cubicBezTo>
                    <a:pt x="6486" y="2662"/>
                    <a:pt x="6395" y="2708"/>
                    <a:pt x="6335" y="2787"/>
                  </a:cubicBezTo>
                  <a:cubicBezTo>
                    <a:pt x="6073" y="3097"/>
                    <a:pt x="5716" y="3311"/>
                    <a:pt x="5335" y="3525"/>
                  </a:cubicBezTo>
                  <a:cubicBezTo>
                    <a:pt x="5335" y="3549"/>
                    <a:pt x="5335" y="3549"/>
                    <a:pt x="5335" y="3549"/>
                  </a:cubicBezTo>
                  <a:cubicBezTo>
                    <a:pt x="5216" y="3311"/>
                    <a:pt x="5002" y="3120"/>
                    <a:pt x="4716" y="3073"/>
                  </a:cubicBezTo>
                  <a:cubicBezTo>
                    <a:pt x="4716" y="3073"/>
                    <a:pt x="4692" y="3049"/>
                    <a:pt x="4692" y="3025"/>
                  </a:cubicBezTo>
                  <a:lnTo>
                    <a:pt x="4692" y="2525"/>
                  </a:lnTo>
                  <a:lnTo>
                    <a:pt x="4740" y="2525"/>
                  </a:lnTo>
                  <a:cubicBezTo>
                    <a:pt x="4930" y="2525"/>
                    <a:pt x="5097" y="2382"/>
                    <a:pt x="5097" y="2192"/>
                  </a:cubicBezTo>
                  <a:lnTo>
                    <a:pt x="5097" y="1168"/>
                  </a:lnTo>
                  <a:cubicBezTo>
                    <a:pt x="5192" y="1120"/>
                    <a:pt x="5288" y="1001"/>
                    <a:pt x="5288" y="858"/>
                  </a:cubicBezTo>
                  <a:lnTo>
                    <a:pt x="5288" y="334"/>
                  </a:lnTo>
                  <a:cubicBezTo>
                    <a:pt x="5288" y="144"/>
                    <a:pt x="5121" y="1"/>
                    <a:pt x="49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5" name="Google Shape;2855;p57"/>
          <p:cNvGrpSpPr/>
          <p:nvPr/>
        </p:nvGrpSpPr>
        <p:grpSpPr>
          <a:xfrm>
            <a:off x="7205131" y="3128403"/>
            <a:ext cx="348538" cy="465797"/>
            <a:chOff x="4764350" y="3061134"/>
            <a:chExt cx="251743" cy="339899"/>
          </a:xfrm>
        </p:grpSpPr>
        <p:sp>
          <p:nvSpPr>
            <p:cNvPr id="2856" name="Google Shape;2856;p57"/>
            <p:cNvSpPr/>
            <p:nvPr/>
          </p:nvSpPr>
          <p:spPr>
            <a:xfrm>
              <a:off x="4854122" y="3123674"/>
              <a:ext cx="72201" cy="71359"/>
            </a:xfrm>
            <a:custGeom>
              <a:avLst/>
              <a:gdLst/>
              <a:ahLst/>
              <a:cxnLst/>
              <a:rect l="l" t="t" r="r" b="b"/>
              <a:pathLst>
                <a:path w="2145" h="2120" extrusionOk="0">
                  <a:moveTo>
                    <a:pt x="1" y="0"/>
                  </a:moveTo>
                  <a:lnTo>
                    <a:pt x="1" y="2120"/>
                  </a:lnTo>
                  <a:lnTo>
                    <a:pt x="2144" y="2120"/>
                  </a:lnTo>
                  <a:lnTo>
                    <a:pt x="21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57"/>
            <p:cNvSpPr/>
            <p:nvPr/>
          </p:nvSpPr>
          <p:spPr>
            <a:xfrm>
              <a:off x="4854122" y="3123674"/>
              <a:ext cx="72201" cy="71359"/>
            </a:xfrm>
            <a:custGeom>
              <a:avLst/>
              <a:gdLst/>
              <a:ahLst/>
              <a:cxnLst/>
              <a:rect l="l" t="t" r="r" b="b"/>
              <a:pathLst>
                <a:path w="2145" h="2120" extrusionOk="0">
                  <a:moveTo>
                    <a:pt x="1" y="0"/>
                  </a:moveTo>
                  <a:lnTo>
                    <a:pt x="1" y="476"/>
                  </a:lnTo>
                  <a:lnTo>
                    <a:pt x="1168" y="476"/>
                  </a:lnTo>
                  <a:cubicBezTo>
                    <a:pt x="1335" y="476"/>
                    <a:pt x="1477" y="619"/>
                    <a:pt x="1477" y="786"/>
                  </a:cubicBezTo>
                  <a:lnTo>
                    <a:pt x="1477" y="2120"/>
                  </a:lnTo>
                  <a:lnTo>
                    <a:pt x="2144" y="2120"/>
                  </a:lnTo>
                  <a:lnTo>
                    <a:pt x="21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57"/>
            <p:cNvSpPr/>
            <p:nvPr/>
          </p:nvSpPr>
          <p:spPr>
            <a:xfrm>
              <a:off x="4780373" y="3359328"/>
              <a:ext cx="220473" cy="36925"/>
            </a:xfrm>
            <a:custGeom>
              <a:avLst/>
              <a:gdLst/>
              <a:ahLst/>
              <a:cxnLst/>
              <a:rect l="l" t="t" r="r" b="b"/>
              <a:pathLst>
                <a:path w="6550" h="1097" extrusionOk="0">
                  <a:moveTo>
                    <a:pt x="1" y="1"/>
                  </a:moveTo>
                  <a:lnTo>
                    <a:pt x="1" y="906"/>
                  </a:lnTo>
                  <a:cubicBezTo>
                    <a:pt x="1" y="1025"/>
                    <a:pt x="72" y="1096"/>
                    <a:pt x="192" y="1096"/>
                  </a:cubicBezTo>
                  <a:lnTo>
                    <a:pt x="6336" y="1096"/>
                  </a:lnTo>
                  <a:cubicBezTo>
                    <a:pt x="6455" y="1096"/>
                    <a:pt x="6550" y="1025"/>
                    <a:pt x="6526" y="906"/>
                  </a:cubicBezTo>
                  <a:lnTo>
                    <a:pt x="6526" y="1"/>
                  </a:ln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57"/>
            <p:cNvSpPr/>
            <p:nvPr/>
          </p:nvSpPr>
          <p:spPr>
            <a:xfrm>
              <a:off x="4769164" y="3188604"/>
              <a:ext cx="242116" cy="178768"/>
            </a:xfrm>
            <a:custGeom>
              <a:avLst/>
              <a:gdLst/>
              <a:ahLst/>
              <a:cxnLst/>
              <a:rect l="l" t="t" r="r" b="b"/>
              <a:pathLst>
                <a:path w="7193" h="5311" extrusionOk="0">
                  <a:moveTo>
                    <a:pt x="215" y="0"/>
                  </a:moveTo>
                  <a:cubicBezTo>
                    <a:pt x="96" y="0"/>
                    <a:pt x="1" y="95"/>
                    <a:pt x="1" y="191"/>
                  </a:cubicBezTo>
                  <a:lnTo>
                    <a:pt x="1" y="5120"/>
                  </a:lnTo>
                  <a:cubicBezTo>
                    <a:pt x="1" y="5215"/>
                    <a:pt x="96" y="5311"/>
                    <a:pt x="215" y="5311"/>
                  </a:cubicBezTo>
                  <a:lnTo>
                    <a:pt x="7002" y="5311"/>
                  </a:lnTo>
                  <a:cubicBezTo>
                    <a:pt x="7097" y="5311"/>
                    <a:pt x="7193" y="5215"/>
                    <a:pt x="7193" y="5120"/>
                  </a:cubicBezTo>
                  <a:lnTo>
                    <a:pt x="7193" y="191"/>
                  </a:lnTo>
                  <a:cubicBezTo>
                    <a:pt x="7193" y="95"/>
                    <a:pt x="7097" y="0"/>
                    <a:pt x="70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57"/>
            <p:cNvSpPr/>
            <p:nvPr/>
          </p:nvSpPr>
          <p:spPr>
            <a:xfrm>
              <a:off x="4984790" y="3188604"/>
              <a:ext cx="26490" cy="178768"/>
            </a:xfrm>
            <a:custGeom>
              <a:avLst/>
              <a:gdLst/>
              <a:ahLst/>
              <a:cxnLst/>
              <a:rect l="l" t="t" r="r" b="b"/>
              <a:pathLst>
                <a:path w="787" h="5311" extrusionOk="0">
                  <a:moveTo>
                    <a:pt x="1" y="0"/>
                  </a:moveTo>
                  <a:cubicBezTo>
                    <a:pt x="96" y="0"/>
                    <a:pt x="191" y="95"/>
                    <a:pt x="191" y="191"/>
                  </a:cubicBezTo>
                  <a:lnTo>
                    <a:pt x="191" y="5120"/>
                  </a:lnTo>
                  <a:cubicBezTo>
                    <a:pt x="191" y="5215"/>
                    <a:pt x="96" y="5311"/>
                    <a:pt x="1" y="5311"/>
                  </a:cubicBezTo>
                  <a:lnTo>
                    <a:pt x="596" y="5311"/>
                  </a:lnTo>
                  <a:cubicBezTo>
                    <a:pt x="691" y="5311"/>
                    <a:pt x="787" y="5215"/>
                    <a:pt x="787" y="5120"/>
                  </a:cubicBezTo>
                  <a:lnTo>
                    <a:pt x="787" y="191"/>
                  </a:lnTo>
                  <a:cubicBezTo>
                    <a:pt x="787" y="95"/>
                    <a:pt x="691" y="0"/>
                    <a:pt x="5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57"/>
            <p:cNvSpPr/>
            <p:nvPr/>
          </p:nvSpPr>
          <p:spPr>
            <a:xfrm>
              <a:off x="4789191" y="3208632"/>
              <a:ext cx="202061" cy="138713"/>
            </a:xfrm>
            <a:custGeom>
              <a:avLst/>
              <a:gdLst/>
              <a:ahLst/>
              <a:cxnLst/>
              <a:rect l="l" t="t" r="r" b="b"/>
              <a:pathLst>
                <a:path w="6003" h="4121" extrusionOk="0">
                  <a:moveTo>
                    <a:pt x="1" y="0"/>
                  </a:moveTo>
                  <a:lnTo>
                    <a:pt x="1" y="4120"/>
                  </a:lnTo>
                  <a:lnTo>
                    <a:pt x="6002" y="4120"/>
                  </a:lnTo>
                  <a:lnTo>
                    <a:pt x="6002" y="0"/>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57"/>
            <p:cNvSpPr/>
            <p:nvPr/>
          </p:nvSpPr>
          <p:spPr>
            <a:xfrm>
              <a:off x="4970383" y="3208632"/>
              <a:ext cx="20869" cy="138713"/>
            </a:xfrm>
            <a:custGeom>
              <a:avLst/>
              <a:gdLst/>
              <a:ahLst/>
              <a:cxnLst/>
              <a:rect l="l" t="t" r="r" b="b"/>
              <a:pathLst>
                <a:path w="620" h="4121" extrusionOk="0">
                  <a:moveTo>
                    <a:pt x="0" y="0"/>
                  </a:moveTo>
                  <a:lnTo>
                    <a:pt x="0" y="4120"/>
                  </a:lnTo>
                  <a:lnTo>
                    <a:pt x="619" y="4120"/>
                  </a:lnTo>
                  <a:lnTo>
                    <a:pt x="619" y="0"/>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57"/>
            <p:cNvSpPr/>
            <p:nvPr/>
          </p:nvSpPr>
          <p:spPr>
            <a:xfrm>
              <a:off x="4811643" y="3297595"/>
              <a:ext cx="29688" cy="29722"/>
            </a:xfrm>
            <a:custGeom>
              <a:avLst/>
              <a:gdLst/>
              <a:ahLst/>
              <a:cxnLst/>
              <a:rect l="l" t="t" r="r" b="b"/>
              <a:pathLst>
                <a:path w="882" h="883" extrusionOk="0">
                  <a:moveTo>
                    <a:pt x="215" y="1"/>
                  </a:moveTo>
                  <a:cubicBezTo>
                    <a:pt x="96" y="1"/>
                    <a:pt x="1" y="96"/>
                    <a:pt x="1" y="215"/>
                  </a:cubicBezTo>
                  <a:lnTo>
                    <a:pt x="1" y="692"/>
                  </a:lnTo>
                  <a:cubicBezTo>
                    <a:pt x="1" y="811"/>
                    <a:pt x="96" y="882"/>
                    <a:pt x="215" y="882"/>
                  </a:cubicBezTo>
                  <a:lnTo>
                    <a:pt x="691" y="882"/>
                  </a:lnTo>
                  <a:cubicBezTo>
                    <a:pt x="787" y="882"/>
                    <a:pt x="882" y="811"/>
                    <a:pt x="882" y="692"/>
                  </a:cubicBezTo>
                  <a:lnTo>
                    <a:pt x="882" y="215"/>
                  </a:lnTo>
                  <a:cubicBezTo>
                    <a:pt x="882" y="96"/>
                    <a:pt x="787" y="1"/>
                    <a:pt x="691" y="1"/>
                  </a:cubicBez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57"/>
            <p:cNvSpPr/>
            <p:nvPr/>
          </p:nvSpPr>
          <p:spPr>
            <a:xfrm>
              <a:off x="4819654" y="3298403"/>
              <a:ext cx="21677" cy="28914"/>
            </a:xfrm>
            <a:custGeom>
              <a:avLst/>
              <a:gdLst/>
              <a:ahLst/>
              <a:cxnLst/>
              <a:rect l="l" t="t" r="r" b="b"/>
              <a:pathLst>
                <a:path w="644" h="859" extrusionOk="0">
                  <a:moveTo>
                    <a:pt x="1" y="1"/>
                  </a:moveTo>
                  <a:cubicBezTo>
                    <a:pt x="120" y="1"/>
                    <a:pt x="215" y="72"/>
                    <a:pt x="215" y="191"/>
                  </a:cubicBezTo>
                  <a:lnTo>
                    <a:pt x="215" y="668"/>
                  </a:lnTo>
                  <a:cubicBezTo>
                    <a:pt x="215" y="787"/>
                    <a:pt x="120" y="858"/>
                    <a:pt x="1" y="858"/>
                  </a:cubicBezTo>
                  <a:lnTo>
                    <a:pt x="453" y="858"/>
                  </a:lnTo>
                  <a:cubicBezTo>
                    <a:pt x="549" y="858"/>
                    <a:pt x="644" y="787"/>
                    <a:pt x="644" y="668"/>
                  </a:cubicBezTo>
                  <a:lnTo>
                    <a:pt x="644" y="191"/>
                  </a:lnTo>
                  <a:cubicBezTo>
                    <a:pt x="644" y="72"/>
                    <a:pt x="549" y="1"/>
                    <a:pt x="453" y="1"/>
                  </a:cubicBez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57"/>
            <p:cNvSpPr/>
            <p:nvPr/>
          </p:nvSpPr>
          <p:spPr>
            <a:xfrm>
              <a:off x="4860551" y="3297595"/>
              <a:ext cx="29688" cy="29722"/>
            </a:xfrm>
            <a:custGeom>
              <a:avLst/>
              <a:gdLst/>
              <a:ahLst/>
              <a:cxnLst/>
              <a:rect l="l" t="t" r="r" b="b"/>
              <a:pathLst>
                <a:path w="882" h="883" extrusionOk="0">
                  <a:moveTo>
                    <a:pt x="215" y="1"/>
                  </a:moveTo>
                  <a:cubicBezTo>
                    <a:pt x="96" y="1"/>
                    <a:pt x="0" y="96"/>
                    <a:pt x="0" y="215"/>
                  </a:cubicBezTo>
                  <a:lnTo>
                    <a:pt x="0" y="692"/>
                  </a:lnTo>
                  <a:cubicBezTo>
                    <a:pt x="0" y="811"/>
                    <a:pt x="96" y="882"/>
                    <a:pt x="215" y="882"/>
                  </a:cubicBezTo>
                  <a:lnTo>
                    <a:pt x="691" y="882"/>
                  </a:lnTo>
                  <a:cubicBezTo>
                    <a:pt x="786" y="882"/>
                    <a:pt x="882" y="811"/>
                    <a:pt x="882" y="692"/>
                  </a:cubicBezTo>
                  <a:lnTo>
                    <a:pt x="882" y="215"/>
                  </a:lnTo>
                  <a:cubicBezTo>
                    <a:pt x="882" y="96"/>
                    <a:pt x="786" y="1"/>
                    <a:pt x="691" y="1"/>
                  </a:cubicBezTo>
                  <a:close/>
                </a:path>
              </a:pathLst>
            </a:custGeom>
            <a:solidFill>
              <a:srgbClr val="185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57"/>
            <p:cNvSpPr/>
            <p:nvPr/>
          </p:nvSpPr>
          <p:spPr>
            <a:xfrm>
              <a:off x="4890205" y="3304832"/>
              <a:ext cx="34" cy="34"/>
            </a:xfrm>
            <a:custGeom>
              <a:avLst/>
              <a:gdLst/>
              <a:ahLst/>
              <a:cxnLst/>
              <a:rect l="l" t="t" r="r" b="b"/>
              <a:pathLst>
                <a:path w="1" h="1" extrusionOk="0">
                  <a:moveTo>
                    <a:pt x="1" y="0"/>
                  </a:move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57"/>
            <p:cNvSpPr/>
            <p:nvPr/>
          </p:nvSpPr>
          <p:spPr>
            <a:xfrm>
              <a:off x="4811643" y="3231083"/>
              <a:ext cx="78596" cy="42513"/>
            </a:xfrm>
            <a:custGeom>
              <a:avLst/>
              <a:gdLst/>
              <a:ahLst/>
              <a:cxnLst/>
              <a:rect l="l" t="t" r="r" b="b"/>
              <a:pathLst>
                <a:path w="2335" h="1263" extrusionOk="0">
                  <a:moveTo>
                    <a:pt x="215" y="0"/>
                  </a:moveTo>
                  <a:cubicBezTo>
                    <a:pt x="96" y="0"/>
                    <a:pt x="1" y="72"/>
                    <a:pt x="1" y="191"/>
                  </a:cubicBezTo>
                  <a:lnTo>
                    <a:pt x="1" y="1072"/>
                  </a:lnTo>
                  <a:cubicBezTo>
                    <a:pt x="1" y="1191"/>
                    <a:pt x="96" y="1262"/>
                    <a:pt x="215" y="1262"/>
                  </a:cubicBezTo>
                  <a:lnTo>
                    <a:pt x="2144" y="1262"/>
                  </a:lnTo>
                  <a:cubicBezTo>
                    <a:pt x="2239" y="1262"/>
                    <a:pt x="2335" y="1191"/>
                    <a:pt x="2335" y="1072"/>
                  </a:cubicBezTo>
                  <a:lnTo>
                    <a:pt x="2335" y="191"/>
                  </a:lnTo>
                  <a:cubicBezTo>
                    <a:pt x="2335" y="72"/>
                    <a:pt x="2239" y="0"/>
                    <a:pt x="2144" y="0"/>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57"/>
            <p:cNvSpPr/>
            <p:nvPr/>
          </p:nvSpPr>
          <p:spPr>
            <a:xfrm>
              <a:off x="4868562" y="3231083"/>
              <a:ext cx="21677" cy="42513"/>
            </a:xfrm>
            <a:custGeom>
              <a:avLst/>
              <a:gdLst/>
              <a:ahLst/>
              <a:cxnLst/>
              <a:rect l="l" t="t" r="r" b="b"/>
              <a:pathLst>
                <a:path w="644" h="1263" extrusionOk="0">
                  <a:moveTo>
                    <a:pt x="1" y="0"/>
                  </a:moveTo>
                  <a:cubicBezTo>
                    <a:pt x="120" y="0"/>
                    <a:pt x="191" y="72"/>
                    <a:pt x="191" y="191"/>
                  </a:cubicBezTo>
                  <a:lnTo>
                    <a:pt x="191" y="1072"/>
                  </a:lnTo>
                  <a:cubicBezTo>
                    <a:pt x="191" y="1191"/>
                    <a:pt x="120" y="1262"/>
                    <a:pt x="1" y="1262"/>
                  </a:cubicBezTo>
                  <a:lnTo>
                    <a:pt x="429" y="1262"/>
                  </a:lnTo>
                  <a:cubicBezTo>
                    <a:pt x="548" y="1262"/>
                    <a:pt x="644" y="1191"/>
                    <a:pt x="644" y="1072"/>
                  </a:cubicBezTo>
                  <a:lnTo>
                    <a:pt x="644" y="191"/>
                  </a:lnTo>
                  <a:cubicBezTo>
                    <a:pt x="644" y="72"/>
                    <a:pt x="548" y="0"/>
                    <a:pt x="429" y="0"/>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57"/>
            <p:cNvSpPr/>
            <p:nvPr/>
          </p:nvSpPr>
          <p:spPr>
            <a:xfrm>
              <a:off x="4802824" y="3084393"/>
              <a:ext cx="31304" cy="82602"/>
            </a:xfrm>
            <a:custGeom>
              <a:avLst/>
              <a:gdLst/>
              <a:ahLst/>
              <a:cxnLst/>
              <a:rect l="l" t="t" r="r" b="b"/>
              <a:pathLst>
                <a:path w="930" h="2454" extrusionOk="0">
                  <a:moveTo>
                    <a:pt x="1" y="0"/>
                  </a:moveTo>
                  <a:lnTo>
                    <a:pt x="1" y="1977"/>
                  </a:lnTo>
                  <a:cubicBezTo>
                    <a:pt x="1" y="2239"/>
                    <a:pt x="215" y="2453"/>
                    <a:pt x="477" y="2453"/>
                  </a:cubicBezTo>
                  <a:cubicBezTo>
                    <a:pt x="739" y="2453"/>
                    <a:pt x="930" y="2239"/>
                    <a:pt x="930" y="1977"/>
                  </a:cubicBezTo>
                  <a:lnTo>
                    <a:pt x="930" y="0"/>
                  </a:lnTo>
                  <a:close/>
                </a:path>
              </a:pathLst>
            </a:custGeom>
            <a:solidFill>
              <a:srgbClr val="409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57"/>
            <p:cNvSpPr/>
            <p:nvPr/>
          </p:nvSpPr>
          <p:spPr>
            <a:xfrm>
              <a:off x="4818072" y="3084393"/>
              <a:ext cx="16056" cy="82602"/>
            </a:xfrm>
            <a:custGeom>
              <a:avLst/>
              <a:gdLst/>
              <a:ahLst/>
              <a:cxnLst/>
              <a:rect l="l" t="t" r="r" b="b"/>
              <a:pathLst>
                <a:path w="477" h="2454" extrusionOk="0">
                  <a:moveTo>
                    <a:pt x="0" y="0"/>
                  </a:moveTo>
                  <a:lnTo>
                    <a:pt x="0" y="2453"/>
                  </a:lnTo>
                  <a:lnTo>
                    <a:pt x="24" y="2453"/>
                  </a:lnTo>
                  <a:cubicBezTo>
                    <a:pt x="286" y="2453"/>
                    <a:pt x="477" y="2239"/>
                    <a:pt x="477" y="1977"/>
                  </a:cubicBezTo>
                  <a:lnTo>
                    <a:pt x="477" y="0"/>
                  </a:lnTo>
                  <a:close/>
                </a:path>
              </a:pathLst>
            </a:custGeom>
            <a:solidFill>
              <a:srgbClr val="409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57"/>
            <p:cNvSpPr/>
            <p:nvPr/>
          </p:nvSpPr>
          <p:spPr>
            <a:xfrm>
              <a:off x="4802824" y="3108426"/>
              <a:ext cx="31304" cy="58568"/>
            </a:xfrm>
            <a:custGeom>
              <a:avLst/>
              <a:gdLst/>
              <a:ahLst/>
              <a:cxnLst/>
              <a:rect l="l" t="t" r="r" b="b"/>
              <a:pathLst>
                <a:path w="930" h="1740" extrusionOk="0">
                  <a:moveTo>
                    <a:pt x="1" y="1"/>
                  </a:moveTo>
                  <a:lnTo>
                    <a:pt x="1" y="1263"/>
                  </a:lnTo>
                  <a:cubicBezTo>
                    <a:pt x="1" y="1406"/>
                    <a:pt x="48" y="1525"/>
                    <a:pt x="144" y="1596"/>
                  </a:cubicBezTo>
                  <a:cubicBezTo>
                    <a:pt x="215" y="1692"/>
                    <a:pt x="334" y="1739"/>
                    <a:pt x="477" y="1739"/>
                  </a:cubicBezTo>
                  <a:cubicBezTo>
                    <a:pt x="739" y="1739"/>
                    <a:pt x="930" y="1525"/>
                    <a:pt x="930" y="1263"/>
                  </a:cubicBezTo>
                  <a:lnTo>
                    <a:pt x="930" y="1"/>
                  </a:ln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57"/>
            <p:cNvSpPr/>
            <p:nvPr/>
          </p:nvSpPr>
          <p:spPr>
            <a:xfrm>
              <a:off x="4802824" y="3108426"/>
              <a:ext cx="31304" cy="58568"/>
            </a:xfrm>
            <a:custGeom>
              <a:avLst/>
              <a:gdLst/>
              <a:ahLst/>
              <a:cxnLst/>
              <a:rect l="l" t="t" r="r" b="b"/>
              <a:pathLst>
                <a:path w="930" h="1740" extrusionOk="0">
                  <a:moveTo>
                    <a:pt x="453" y="1"/>
                  </a:moveTo>
                  <a:lnTo>
                    <a:pt x="453" y="453"/>
                  </a:lnTo>
                  <a:lnTo>
                    <a:pt x="1" y="453"/>
                  </a:lnTo>
                  <a:lnTo>
                    <a:pt x="1" y="929"/>
                  </a:lnTo>
                  <a:lnTo>
                    <a:pt x="215" y="929"/>
                  </a:lnTo>
                  <a:cubicBezTo>
                    <a:pt x="358" y="929"/>
                    <a:pt x="453" y="1049"/>
                    <a:pt x="453" y="1168"/>
                  </a:cubicBezTo>
                  <a:lnTo>
                    <a:pt x="453" y="1739"/>
                  </a:lnTo>
                  <a:lnTo>
                    <a:pt x="477" y="1739"/>
                  </a:lnTo>
                  <a:cubicBezTo>
                    <a:pt x="739" y="1739"/>
                    <a:pt x="930" y="1525"/>
                    <a:pt x="930" y="1263"/>
                  </a:cubicBezTo>
                  <a:lnTo>
                    <a:pt x="930" y="1"/>
                  </a:ln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57"/>
            <p:cNvSpPr/>
            <p:nvPr/>
          </p:nvSpPr>
          <p:spPr>
            <a:xfrm>
              <a:off x="4796428" y="3065947"/>
              <a:ext cx="44902" cy="18479"/>
            </a:xfrm>
            <a:custGeom>
              <a:avLst/>
              <a:gdLst/>
              <a:ahLst/>
              <a:cxnLst/>
              <a:rect l="l" t="t" r="r" b="b"/>
              <a:pathLst>
                <a:path w="1334" h="549" extrusionOk="0">
                  <a:moveTo>
                    <a:pt x="96" y="1"/>
                  </a:moveTo>
                  <a:cubicBezTo>
                    <a:pt x="48" y="1"/>
                    <a:pt x="0" y="48"/>
                    <a:pt x="0" y="96"/>
                  </a:cubicBezTo>
                  <a:lnTo>
                    <a:pt x="0" y="453"/>
                  </a:lnTo>
                  <a:cubicBezTo>
                    <a:pt x="0" y="501"/>
                    <a:pt x="48" y="548"/>
                    <a:pt x="96" y="548"/>
                  </a:cubicBezTo>
                  <a:lnTo>
                    <a:pt x="1215" y="548"/>
                  </a:lnTo>
                  <a:cubicBezTo>
                    <a:pt x="1286" y="548"/>
                    <a:pt x="1334" y="501"/>
                    <a:pt x="1334" y="453"/>
                  </a:cubicBezTo>
                  <a:lnTo>
                    <a:pt x="1334" y="96"/>
                  </a:lnTo>
                  <a:cubicBezTo>
                    <a:pt x="1334" y="48"/>
                    <a:pt x="1286" y="1"/>
                    <a:pt x="12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57"/>
            <p:cNvSpPr/>
            <p:nvPr/>
          </p:nvSpPr>
          <p:spPr>
            <a:xfrm>
              <a:off x="4820462" y="3065947"/>
              <a:ext cx="20869" cy="18479"/>
            </a:xfrm>
            <a:custGeom>
              <a:avLst/>
              <a:gdLst/>
              <a:ahLst/>
              <a:cxnLst/>
              <a:rect l="l" t="t" r="r" b="b"/>
              <a:pathLst>
                <a:path w="620" h="549" extrusionOk="0">
                  <a:moveTo>
                    <a:pt x="1" y="1"/>
                  </a:moveTo>
                  <a:cubicBezTo>
                    <a:pt x="48" y="1"/>
                    <a:pt x="96" y="48"/>
                    <a:pt x="96" y="96"/>
                  </a:cubicBezTo>
                  <a:lnTo>
                    <a:pt x="96" y="453"/>
                  </a:lnTo>
                  <a:cubicBezTo>
                    <a:pt x="96" y="501"/>
                    <a:pt x="48" y="548"/>
                    <a:pt x="1" y="548"/>
                  </a:cubicBezTo>
                  <a:lnTo>
                    <a:pt x="501" y="548"/>
                  </a:lnTo>
                  <a:cubicBezTo>
                    <a:pt x="572" y="548"/>
                    <a:pt x="620" y="501"/>
                    <a:pt x="620" y="453"/>
                  </a:cubicBezTo>
                  <a:lnTo>
                    <a:pt x="620" y="96"/>
                  </a:lnTo>
                  <a:cubicBezTo>
                    <a:pt x="620" y="48"/>
                    <a:pt x="572" y="1"/>
                    <a:pt x="5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57"/>
            <p:cNvSpPr/>
            <p:nvPr/>
          </p:nvSpPr>
          <p:spPr>
            <a:xfrm>
              <a:off x="4874991" y="3084393"/>
              <a:ext cx="31270" cy="82602"/>
            </a:xfrm>
            <a:custGeom>
              <a:avLst/>
              <a:gdLst/>
              <a:ahLst/>
              <a:cxnLst/>
              <a:rect l="l" t="t" r="r" b="b"/>
              <a:pathLst>
                <a:path w="929" h="2454" extrusionOk="0">
                  <a:moveTo>
                    <a:pt x="0" y="0"/>
                  </a:moveTo>
                  <a:lnTo>
                    <a:pt x="0" y="1977"/>
                  </a:lnTo>
                  <a:cubicBezTo>
                    <a:pt x="0" y="2239"/>
                    <a:pt x="191" y="2453"/>
                    <a:pt x="453" y="2453"/>
                  </a:cubicBezTo>
                  <a:cubicBezTo>
                    <a:pt x="715" y="2453"/>
                    <a:pt x="929" y="2239"/>
                    <a:pt x="929" y="1977"/>
                  </a:cubicBezTo>
                  <a:lnTo>
                    <a:pt x="929" y="0"/>
                  </a:lnTo>
                  <a:close/>
                </a:path>
              </a:pathLst>
            </a:custGeom>
            <a:solidFill>
              <a:srgbClr val="409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57"/>
            <p:cNvSpPr/>
            <p:nvPr/>
          </p:nvSpPr>
          <p:spPr>
            <a:xfrm>
              <a:off x="4890205" y="3084393"/>
              <a:ext cx="16056" cy="82602"/>
            </a:xfrm>
            <a:custGeom>
              <a:avLst/>
              <a:gdLst/>
              <a:ahLst/>
              <a:cxnLst/>
              <a:rect l="l" t="t" r="r" b="b"/>
              <a:pathLst>
                <a:path w="477" h="2454" extrusionOk="0">
                  <a:moveTo>
                    <a:pt x="1" y="0"/>
                  </a:moveTo>
                  <a:lnTo>
                    <a:pt x="1" y="2453"/>
                  </a:lnTo>
                  <a:cubicBezTo>
                    <a:pt x="263" y="2453"/>
                    <a:pt x="477" y="2239"/>
                    <a:pt x="477" y="1977"/>
                  </a:cubicBezTo>
                  <a:lnTo>
                    <a:pt x="477" y="0"/>
                  </a:lnTo>
                  <a:close/>
                </a:path>
              </a:pathLst>
            </a:custGeom>
            <a:solidFill>
              <a:srgbClr val="409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57"/>
            <p:cNvSpPr/>
            <p:nvPr/>
          </p:nvSpPr>
          <p:spPr>
            <a:xfrm>
              <a:off x="4874991" y="3108426"/>
              <a:ext cx="31270" cy="58568"/>
            </a:xfrm>
            <a:custGeom>
              <a:avLst/>
              <a:gdLst/>
              <a:ahLst/>
              <a:cxnLst/>
              <a:rect l="l" t="t" r="r" b="b"/>
              <a:pathLst>
                <a:path w="929" h="1740" extrusionOk="0">
                  <a:moveTo>
                    <a:pt x="0" y="1"/>
                  </a:moveTo>
                  <a:lnTo>
                    <a:pt x="0" y="1263"/>
                  </a:lnTo>
                  <a:cubicBezTo>
                    <a:pt x="0" y="1406"/>
                    <a:pt x="48" y="1525"/>
                    <a:pt x="119" y="1596"/>
                  </a:cubicBezTo>
                  <a:cubicBezTo>
                    <a:pt x="214" y="1692"/>
                    <a:pt x="334" y="1739"/>
                    <a:pt x="453" y="1739"/>
                  </a:cubicBezTo>
                  <a:cubicBezTo>
                    <a:pt x="715" y="1739"/>
                    <a:pt x="929" y="1525"/>
                    <a:pt x="929" y="1263"/>
                  </a:cubicBezTo>
                  <a:lnTo>
                    <a:pt x="929" y="1"/>
                  </a:ln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57"/>
            <p:cNvSpPr/>
            <p:nvPr/>
          </p:nvSpPr>
          <p:spPr>
            <a:xfrm>
              <a:off x="4874183" y="3108426"/>
              <a:ext cx="32078" cy="58568"/>
            </a:xfrm>
            <a:custGeom>
              <a:avLst/>
              <a:gdLst/>
              <a:ahLst/>
              <a:cxnLst/>
              <a:rect l="l" t="t" r="r" b="b"/>
              <a:pathLst>
                <a:path w="953" h="1740" extrusionOk="0">
                  <a:moveTo>
                    <a:pt x="477" y="1"/>
                  </a:moveTo>
                  <a:lnTo>
                    <a:pt x="477" y="453"/>
                  </a:lnTo>
                  <a:lnTo>
                    <a:pt x="0" y="453"/>
                  </a:lnTo>
                  <a:lnTo>
                    <a:pt x="0" y="929"/>
                  </a:lnTo>
                  <a:lnTo>
                    <a:pt x="238" y="929"/>
                  </a:lnTo>
                  <a:cubicBezTo>
                    <a:pt x="358" y="929"/>
                    <a:pt x="477" y="1049"/>
                    <a:pt x="477" y="1168"/>
                  </a:cubicBezTo>
                  <a:lnTo>
                    <a:pt x="477" y="1739"/>
                  </a:lnTo>
                  <a:cubicBezTo>
                    <a:pt x="739" y="1739"/>
                    <a:pt x="953" y="1525"/>
                    <a:pt x="953" y="1263"/>
                  </a:cubicBezTo>
                  <a:lnTo>
                    <a:pt x="953" y="1"/>
                  </a:ln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57"/>
            <p:cNvSpPr/>
            <p:nvPr/>
          </p:nvSpPr>
          <p:spPr>
            <a:xfrm>
              <a:off x="4867754" y="3065947"/>
              <a:ext cx="44936" cy="18479"/>
            </a:xfrm>
            <a:custGeom>
              <a:avLst/>
              <a:gdLst/>
              <a:ahLst/>
              <a:cxnLst/>
              <a:rect l="l" t="t" r="r" b="b"/>
              <a:pathLst>
                <a:path w="1335" h="549" extrusionOk="0">
                  <a:moveTo>
                    <a:pt x="120" y="1"/>
                  </a:moveTo>
                  <a:cubicBezTo>
                    <a:pt x="48" y="1"/>
                    <a:pt x="1" y="48"/>
                    <a:pt x="1" y="96"/>
                  </a:cubicBezTo>
                  <a:lnTo>
                    <a:pt x="1" y="453"/>
                  </a:lnTo>
                  <a:cubicBezTo>
                    <a:pt x="1" y="501"/>
                    <a:pt x="48" y="548"/>
                    <a:pt x="120" y="548"/>
                  </a:cubicBezTo>
                  <a:lnTo>
                    <a:pt x="1239" y="548"/>
                  </a:lnTo>
                  <a:cubicBezTo>
                    <a:pt x="1287" y="548"/>
                    <a:pt x="1334" y="501"/>
                    <a:pt x="1334" y="453"/>
                  </a:cubicBezTo>
                  <a:lnTo>
                    <a:pt x="1334" y="96"/>
                  </a:lnTo>
                  <a:cubicBezTo>
                    <a:pt x="1334" y="48"/>
                    <a:pt x="1287" y="1"/>
                    <a:pt x="12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57"/>
            <p:cNvSpPr/>
            <p:nvPr/>
          </p:nvSpPr>
          <p:spPr>
            <a:xfrm>
              <a:off x="4891821" y="3065947"/>
              <a:ext cx="20869" cy="18479"/>
            </a:xfrm>
            <a:custGeom>
              <a:avLst/>
              <a:gdLst/>
              <a:ahLst/>
              <a:cxnLst/>
              <a:rect l="l" t="t" r="r" b="b"/>
              <a:pathLst>
                <a:path w="620" h="549" extrusionOk="0">
                  <a:moveTo>
                    <a:pt x="0" y="1"/>
                  </a:moveTo>
                  <a:cubicBezTo>
                    <a:pt x="72" y="1"/>
                    <a:pt x="119" y="48"/>
                    <a:pt x="119" y="96"/>
                  </a:cubicBezTo>
                  <a:lnTo>
                    <a:pt x="119" y="453"/>
                  </a:lnTo>
                  <a:cubicBezTo>
                    <a:pt x="119" y="501"/>
                    <a:pt x="72" y="548"/>
                    <a:pt x="0" y="548"/>
                  </a:cubicBezTo>
                  <a:lnTo>
                    <a:pt x="524" y="548"/>
                  </a:lnTo>
                  <a:cubicBezTo>
                    <a:pt x="572" y="548"/>
                    <a:pt x="619" y="501"/>
                    <a:pt x="619" y="453"/>
                  </a:cubicBezTo>
                  <a:lnTo>
                    <a:pt x="619" y="96"/>
                  </a:lnTo>
                  <a:cubicBezTo>
                    <a:pt x="619" y="48"/>
                    <a:pt x="572" y="1"/>
                    <a:pt x="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57"/>
            <p:cNvSpPr/>
            <p:nvPr/>
          </p:nvSpPr>
          <p:spPr>
            <a:xfrm>
              <a:off x="4946316" y="3084393"/>
              <a:ext cx="31304" cy="82602"/>
            </a:xfrm>
            <a:custGeom>
              <a:avLst/>
              <a:gdLst/>
              <a:ahLst/>
              <a:cxnLst/>
              <a:rect l="l" t="t" r="r" b="b"/>
              <a:pathLst>
                <a:path w="930" h="2454" extrusionOk="0">
                  <a:moveTo>
                    <a:pt x="1" y="0"/>
                  </a:moveTo>
                  <a:lnTo>
                    <a:pt x="1" y="1977"/>
                  </a:lnTo>
                  <a:cubicBezTo>
                    <a:pt x="1" y="2239"/>
                    <a:pt x="215" y="2453"/>
                    <a:pt x="477" y="2453"/>
                  </a:cubicBezTo>
                  <a:cubicBezTo>
                    <a:pt x="715" y="2453"/>
                    <a:pt x="929" y="2239"/>
                    <a:pt x="929" y="1977"/>
                  </a:cubicBezTo>
                  <a:lnTo>
                    <a:pt x="929" y="0"/>
                  </a:lnTo>
                  <a:close/>
                </a:path>
              </a:pathLst>
            </a:custGeom>
            <a:solidFill>
              <a:srgbClr val="409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57"/>
            <p:cNvSpPr/>
            <p:nvPr/>
          </p:nvSpPr>
          <p:spPr>
            <a:xfrm>
              <a:off x="4961564" y="3084393"/>
              <a:ext cx="16056" cy="82602"/>
            </a:xfrm>
            <a:custGeom>
              <a:avLst/>
              <a:gdLst/>
              <a:ahLst/>
              <a:cxnLst/>
              <a:rect l="l" t="t" r="r" b="b"/>
              <a:pathLst>
                <a:path w="477" h="2454" extrusionOk="0">
                  <a:moveTo>
                    <a:pt x="0" y="0"/>
                  </a:moveTo>
                  <a:lnTo>
                    <a:pt x="0" y="2453"/>
                  </a:lnTo>
                  <a:lnTo>
                    <a:pt x="24" y="2453"/>
                  </a:lnTo>
                  <a:cubicBezTo>
                    <a:pt x="262" y="2453"/>
                    <a:pt x="476" y="2239"/>
                    <a:pt x="476" y="1977"/>
                  </a:cubicBezTo>
                  <a:lnTo>
                    <a:pt x="476" y="0"/>
                  </a:lnTo>
                  <a:close/>
                </a:path>
              </a:pathLst>
            </a:custGeom>
            <a:solidFill>
              <a:srgbClr val="409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57"/>
            <p:cNvSpPr/>
            <p:nvPr/>
          </p:nvSpPr>
          <p:spPr>
            <a:xfrm>
              <a:off x="4946316" y="3108426"/>
              <a:ext cx="31304" cy="58568"/>
            </a:xfrm>
            <a:custGeom>
              <a:avLst/>
              <a:gdLst/>
              <a:ahLst/>
              <a:cxnLst/>
              <a:rect l="l" t="t" r="r" b="b"/>
              <a:pathLst>
                <a:path w="930" h="1740" extrusionOk="0">
                  <a:moveTo>
                    <a:pt x="1" y="1"/>
                  </a:moveTo>
                  <a:lnTo>
                    <a:pt x="1" y="1263"/>
                  </a:lnTo>
                  <a:cubicBezTo>
                    <a:pt x="1" y="1406"/>
                    <a:pt x="48" y="1525"/>
                    <a:pt x="143" y="1596"/>
                  </a:cubicBezTo>
                  <a:cubicBezTo>
                    <a:pt x="215" y="1692"/>
                    <a:pt x="334" y="1739"/>
                    <a:pt x="477" y="1739"/>
                  </a:cubicBezTo>
                  <a:cubicBezTo>
                    <a:pt x="715" y="1739"/>
                    <a:pt x="929" y="1525"/>
                    <a:pt x="929" y="1263"/>
                  </a:cubicBezTo>
                  <a:lnTo>
                    <a:pt x="929" y="1"/>
                  </a:ln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57"/>
            <p:cNvSpPr/>
            <p:nvPr/>
          </p:nvSpPr>
          <p:spPr>
            <a:xfrm>
              <a:off x="4946316" y="3108426"/>
              <a:ext cx="31304" cy="58568"/>
            </a:xfrm>
            <a:custGeom>
              <a:avLst/>
              <a:gdLst/>
              <a:ahLst/>
              <a:cxnLst/>
              <a:rect l="l" t="t" r="r" b="b"/>
              <a:pathLst>
                <a:path w="930" h="1740" extrusionOk="0">
                  <a:moveTo>
                    <a:pt x="453" y="1"/>
                  </a:moveTo>
                  <a:lnTo>
                    <a:pt x="453" y="453"/>
                  </a:lnTo>
                  <a:lnTo>
                    <a:pt x="1" y="453"/>
                  </a:lnTo>
                  <a:lnTo>
                    <a:pt x="1" y="929"/>
                  </a:lnTo>
                  <a:lnTo>
                    <a:pt x="215" y="929"/>
                  </a:lnTo>
                  <a:cubicBezTo>
                    <a:pt x="358" y="929"/>
                    <a:pt x="453" y="1049"/>
                    <a:pt x="453" y="1168"/>
                  </a:cubicBezTo>
                  <a:lnTo>
                    <a:pt x="453" y="1739"/>
                  </a:lnTo>
                  <a:lnTo>
                    <a:pt x="477" y="1739"/>
                  </a:lnTo>
                  <a:cubicBezTo>
                    <a:pt x="715" y="1739"/>
                    <a:pt x="929" y="1525"/>
                    <a:pt x="929" y="1263"/>
                  </a:cubicBezTo>
                  <a:lnTo>
                    <a:pt x="929" y="1"/>
                  </a:ln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57"/>
            <p:cNvSpPr/>
            <p:nvPr/>
          </p:nvSpPr>
          <p:spPr>
            <a:xfrm>
              <a:off x="4939921" y="3065947"/>
              <a:ext cx="44902" cy="18479"/>
            </a:xfrm>
            <a:custGeom>
              <a:avLst/>
              <a:gdLst/>
              <a:ahLst/>
              <a:cxnLst/>
              <a:rect l="l" t="t" r="r" b="b"/>
              <a:pathLst>
                <a:path w="1334" h="549" extrusionOk="0">
                  <a:moveTo>
                    <a:pt x="95" y="1"/>
                  </a:moveTo>
                  <a:cubicBezTo>
                    <a:pt x="48" y="1"/>
                    <a:pt x="0" y="48"/>
                    <a:pt x="0" y="96"/>
                  </a:cubicBezTo>
                  <a:lnTo>
                    <a:pt x="0" y="453"/>
                  </a:lnTo>
                  <a:cubicBezTo>
                    <a:pt x="0" y="501"/>
                    <a:pt x="48" y="548"/>
                    <a:pt x="95" y="548"/>
                  </a:cubicBezTo>
                  <a:lnTo>
                    <a:pt x="1215" y="548"/>
                  </a:lnTo>
                  <a:cubicBezTo>
                    <a:pt x="1286" y="548"/>
                    <a:pt x="1334" y="501"/>
                    <a:pt x="1334" y="453"/>
                  </a:cubicBezTo>
                  <a:lnTo>
                    <a:pt x="1334" y="96"/>
                  </a:lnTo>
                  <a:cubicBezTo>
                    <a:pt x="1334" y="48"/>
                    <a:pt x="1286" y="1"/>
                    <a:pt x="12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57"/>
            <p:cNvSpPr/>
            <p:nvPr/>
          </p:nvSpPr>
          <p:spPr>
            <a:xfrm>
              <a:off x="4963954" y="3065947"/>
              <a:ext cx="20869" cy="18479"/>
            </a:xfrm>
            <a:custGeom>
              <a:avLst/>
              <a:gdLst/>
              <a:ahLst/>
              <a:cxnLst/>
              <a:rect l="l" t="t" r="r" b="b"/>
              <a:pathLst>
                <a:path w="620" h="549" extrusionOk="0">
                  <a:moveTo>
                    <a:pt x="1" y="1"/>
                  </a:moveTo>
                  <a:cubicBezTo>
                    <a:pt x="48" y="1"/>
                    <a:pt x="96" y="48"/>
                    <a:pt x="96" y="96"/>
                  </a:cubicBezTo>
                  <a:lnTo>
                    <a:pt x="96" y="453"/>
                  </a:lnTo>
                  <a:cubicBezTo>
                    <a:pt x="96" y="501"/>
                    <a:pt x="48" y="548"/>
                    <a:pt x="1" y="548"/>
                  </a:cubicBezTo>
                  <a:lnTo>
                    <a:pt x="501" y="548"/>
                  </a:lnTo>
                  <a:cubicBezTo>
                    <a:pt x="572" y="548"/>
                    <a:pt x="620" y="501"/>
                    <a:pt x="620" y="453"/>
                  </a:cubicBezTo>
                  <a:lnTo>
                    <a:pt x="620" y="96"/>
                  </a:lnTo>
                  <a:cubicBezTo>
                    <a:pt x="620" y="48"/>
                    <a:pt x="572" y="1"/>
                    <a:pt x="5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57"/>
            <p:cNvSpPr/>
            <p:nvPr/>
          </p:nvSpPr>
          <p:spPr>
            <a:xfrm>
              <a:off x="4764350" y="3061134"/>
              <a:ext cx="251743" cy="339899"/>
            </a:xfrm>
            <a:custGeom>
              <a:avLst/>
              <a:gdLst/>
              <a:ahLst/>
              <a:cxnLst/>
              <a:rect l="l" t="t" r="r" b="b"/>
              <a:pathLst>
                <a:path w="7479" h="10098" extrusionOk="0">
                  <a:moveTo>
                    <a:pt x="4263" y="286"/>
                  </a:moveTo>
                  <a:lnTo>
                    <a:pt x="4263" y="548"/>
                  </a:lnTo>
                  <a:lnTo>
                    <a:pt x="3216" y="548"/>
                  </a:lnTo>
                  <a:lnTo>
                    <a:pt x="3216" y="286"/>
                  </a:lnTo>
                  <a:close/>
                  <a:moveTo>
                    <a:pt x="6383" y="286"/>
                  </a:moveTo>
                  <a:lnTo>
                    <a:pt x="6383" y="548"/>
                  </a:lnTo>
                  <a:lnTo>
                    <a:pt x="5359" y="548"/>
                  </a:lnTo>
                  <a:lnTo>
                    <a:pt x="5359" y="286"/>
                  </a:lnTo>
                  <a:close/>
                  <a:moveTo>
                    <a:pt x="1930" y="858"/>
                  </a:moveTo>
                  <a:lnTo>
                    <a:pt x="1930" y="1263"/>
                  </a:lnTo>
                  <a:lnTo>
                    <a:pt x="1287" y="1263"/>
                  </a:lnTo>
                  <a:lnTo>
                    <a:pt x="1287" y="858"/>
                  </a:lnTo>
                  <a:close/>
                  <a:moveTo>
                    <a:pt x="4073" y="858"/>
                  </a:moveTo>
                  <a:lnTo>
                    <a:pt x="4073" y="1263"/>
                  </a:lnTo>
                  <a:lnTo>
                    <a:pt x="3430" y="1263"/>
                  </a:lnTo>
                  <a:lnTo>
                    <a:pt x="3430" y="858"/>
                  </a:lnTo>
                  <a:close/>
                  <a:moveTo>
                    <a:pt x="6192" y="858"/>
                  </a:moveTo>
                  <a:lnTo>
                    <a:pt x="6192" y="1263"/>
                  </a:lnTo>
                  <a:lnTo>
                    <a:pt x="5549" y="1263"/>
                  </a:lnTo>
                  <a:lnTo>
                    <a:pt x="5549" y="858"/>
                  </a:lnTo>
                  <a:close/>
                  <a:moveTo>
                    <a:pt x="1930" y="1549"/>
                  </a:moveTo>
                  <a:lnTo>
                    <a:pt x="1930" y="1715"/>
                  </a:lnTo>
                  <a:lnTo>
                    <a:pt x="1287" y="1715"/>
                  </a:lnTo>
                  <a:lnTo>
                    <a:pt x="1287" y="1549"/>
                  </a:lnTo>
                  <a:close/>
                  <a:moveTo>
                    <a:pt x="4073" y="1549"/>
                  </a:moveTo>
                  <a:lnTo>
                    <a:pt x="4073" y="1715"/>
                  </a:lnTo>
                  <a:lnTo>
                    <a:pt x="3430" y="1715"/>
                  </a:lnTo>
                  <a:lnTo>
                    <a:pt x="3430" y="1549"/>
                  </a:lnTo>
                  <a:close/>
                  <a:moveTo>
                    <a:pt x="6192" y="1549"/>
                  </a:moveTo>
                  <a:lnTo>
                    <a:pt x="6192" y="1715"/>
                  </a:lnTo>
                  <a:lnTo>
                    <a:pt x="5549" y="1715"/>
                  </a:lnTo>
                  <a:lnTo>
                    <a:pt x="5549" y="1549"/>
                  </a:lnTo>
                  <a:close/>
                  <a:moveTo>
                    <a:pt x="1930" y="2001"/>
                  </a:moveTo>
                  <a:lnTo>
                    <a:pt x="1930" y="2668"/>
                  </a:lnTo>
                  <a:cubicBezTo>
                    <a:pt x="1930" y="2858"/>
                    <a:pt x="1787" y="3001"/>
                    <a:pt x="1620" y="3001"/>
                  </a:cubicBezTo>
                  <a:cubicBezTo>
                    <a:pt x="1430" y="3001"/>
                    <a:pt x="1287" y="2858"/>
                    <a:pt x="1287" y="2668"/>
                  </a:cubicBezTo>
                  <a:lnTo>
                    <a:pt x="1287" y="2001"/>
                  </a:lnTo>
                  <a:close/>
                  <a:moveTo>
                    <a:pt x="4073" y="2001"/>
                  </a:moveTo>
                  <a:lnTo>
                    <a:pt x="4073" y="2668"/>
                  </a:lnTo>
                  <a:cubicBezTo>
                    <a:pt x="4073" y="2858"/>
                    <a:pt x="3930" y="3001"/>
                    <a:pt x="3740" y="3001"/>
                  </a:cubicBezTo>
                  <a:cubicBezTo>
                    <a:pt x="3573" y="3001"/>
                    <a:pt x="3430" y="2858"/>
                    <a:pt x="3430" y="2668"/>
                  </a:cubicBezTo>
                  <a:lnTo>
                    <a:pt x="3430" y="2001"/>
                  </a:lnTo>
                  <a:close/>
                  <a:moveTo>
                    <a:pt x="6192" y="2001"/>
                  </a:moveTo>
                  <a:lnTo>
                    <a:pt x="6192" y="2668"/>
                  </a:lnTo>
                  <a:cubicBezTo>
                    <a:pt x="6192" y="2858"/>
                    <a:pt x="6050" y="3001"/>
                    <a:pt x="5883" y="3001"/>
                  </a:cubicBezTo>
                  <a:cubicBezTo>
                    <a:pt x="5692" y="3001"/>
                    <a:pt x="5549" y="2858"/>
                    <a:pt x="5549" y="2668"/>
                  </a:cubicBezTo>
                  <a:lnTo>
                    <a:pt x="5549" y="2001"/>
                  </a:lnTo>
                  <a:close/>
                  <a:moveTo>
                    <a:pt x="4668" y="2001"/>
                  </a:moveTo>
                  <a:lnTo>
                    <a:pt x="4668" y="3644"/>
                  </a:lnTo>
                  <a:lnTo>
                    <a:pt x="3740" y="3644"/>
                  </a:lnTo>
                  <a:cubicBezTo>
                    <a:pt x="3644" y="3644"/>
                    <a:pt x="3597" y="3692"/>
                    <a:pt x="3597" y="3787"/>
                  </a:cubicBezTo>
                  <a:cubicBezTo>
                    <a:pt x="3597" y="3859"/>
                    <a:pt x="3644" y="3930"/>
                    <a:pt x="3740" y="3930"/>
                  </a:cubicBezTo>
                  <a:lnTo>
                    <a:pt x="7145" y="3930"/>
                  </a:lnTo>
                  <a:cubicBezTo>
                    <a:pt x="7169" y="3930"/>
                    <a:pt x="7193" y="3954"/>
                    <a:pt x="7193" y="3978"/>
                  </a:cubicBezTo>
                  <a:lnTo>
                    <a:pt x="7193" y="8907"/>
                  </a:lnTo>
                  <a:cubicBezTo>
                    <a:pt x="7193" y="8931"/>
                    <a:pt x="7169" y="8955"/>
                    <a:pt x="7145" y="8955"/>
                  </a:cubicBezTo>
                  <a:lnTo>
                    <a:pt x="358" y="8955"/>
                  </a:lnTo>
                  <a:cubicBezTo>
                    <a:pt x="310" y="8955"/>
                    <a:pt x="286" y="8931"/>
                    <a:pt x="286" y="8907"/>
                  </a:cubicBezTo>
                  <a:lnTo>
                    <a:pt x="286" y="3978"/>
                  </a:lnTo>
                  <a:cubicBezTo>
                    <a:pt x="286" y="3954"/>
                    <a:pt x="310" y="3930"/>
                    <a:pt x="358" y="3930"/>
                  </a:cubicBezTo>
                  <a:lnTo>
                    <a:pt x="3073" y="3930"/>
                  </a:lnTo>
                  <a:cubicBezTo>
                    <a:pt x="3144" y="3930"/>
                    <a:pt x="3216" y="3859"/>
                    <a:pt x="3216" y="3787"/>
                  </a:cubicBezTo>
                  <a:cubicBezTo>
                    <a:pt x="3216" y="3692"/>
                    <a:pt x="3144" y="3644"/>
                    <a:pt x="3073" y="3644"/>
                  </a:cubicBezTo>
                  <a:lnTo>
                    <a:pt x="2835" y="3644"/>
                  </a:lnTo>
                  <a:lnTo>
                    <a:pt x="2835" y="2001"/>
                  </a:lnTo>
                  <a:lnTo>
                    <a:pt x="3120" y="2001"/>
                  </a:lnTo>
                  <a:lnTo>
                    <a:pt x="3120" y="2668"/>
                  </a:lnTo>
                  <a:cubicBezTo>
                    <a:pt x="3120" y="3001"/>
                    <a:pt x="3406" y="3287"/>
                    <a:pt x="3740" y="3287"/>
                  </a:cubicBezTo>
                  <a:cubicBezTo>
                    <a:pt x="4073" y="3287"/>
                    <a:pt x="4359" y="3001"/>
                    <a:pt x="4359" y="2668"/>
                  </a:cubicBezTo>
                  <a:lnTo>
                    <a:pt x="4359" y="2001"/>
                  </a:lnTo>
                  <a:close/>
                  <a:moveTo>
                    <a:pt x="6859" y="9241"/>
                  </a:moveTo>
                  <a:lnTo>
                    <a:pt x="6859" y="9765"/>
                  </a:lnTo>
                  <a:cubicBezTo>
                    <a:pt x="6859" y="9788"/>
                    <a:pt x="6835" y="9812"/>
                    <a:pt x="6812" y="9812"/>
                  </a:cubicBezTo>
                  <a:lnTo>
                    <a:pt x="668" y="9812"/>
                  </a:lnTo>
                  <a:cubicBezTo>
                    <a:pt x="644" y="9812"/>
                    <a:pt x="620" y="9788"/>
                    <a:pt x="620" y="9765"/>
                  </a:cubicBezTo>
                  <a:lnTo>
                    <a:pt x="620" y="9241"/>
                  </a:lnTo>
                  <a:close/>
                  <a:moveTo>
                    <a:pt x="1049" y="1"/>
                  </a:moveTo>
                  <a:cubicBezTo>
                    <a:pt x="906" y="1"/>
                    <a:pt x="787" y="96"/>
                    <a:pt x="787" y="239"/>
                  </a:cubicBezTo>
                  <a:lnTo>
                    <a:pt x="787" y="596"/>
                  </a:lnTo>
                  <a:cubicBezTo>
                    <a:pt x="787" y="715"/>
                    <a:pt x="882" y="810"/>
                    <a:pt x="1001" y="834"/>
                  </a:cubicBezTo>
                  <a:lnTo>
                    <a:pt x="1001" y="1715"/>
                  </a:lnTo>
                  <a:lnTo>
                    <a:pt x="668" y="1715"/>
                  </a:lnTo>
                  <a:cubicBezTo>
                    <a:pt x="596" y="1715"/>
                    <a:pt x="525" y="1787"/>
                    <a:pt x="525" y="1858"/>
                  </a:cubicBezTo>
                  <a:cubicBezTo>
                    <a:pt x="525" y="1930"/>
                    <a:pt x="596" y="2001"/>
                    <a:pt x="668" y="2001"/>
                  </a:cubicBezTo>
                  <a:lnTo>
                    <a:pt x="1001" y="2001"/>
                  </a:lnTo>
                  <a:lnTo>
                    <a:pt x="1001" y="2668"/>
                  </a:lnTo>
                  <a:cubicBezTo>
                    <a:pt x="1001" y="3001"/>
                    <a:pt x="1263" y="3287"/>
                    <a:pt x="1620" y="3287"/>
                  </a:cubicBezTo>
                  <a:cubicBezTo>
                    <a:pt x="1953" y="3287"/>
                    <a:pt x="2215" y="3001"/>
                    <a:pt x="2215" y="2668"/>
                  </a:cubicBezTo>
                  <a:lnTo>
                    <a:pt x="2215" y="2001"/>
                  </a:lnTo>
                  <a:lnTo>
                    <a:pt x="2525" y="2001"/>
                  </a:lnTo>
                  <a:lnTo>
                    <a:pt x="2525" y="3620"/>
                  </a:lnTo>
                  <a:lnTo>
                    <a:pt x="334" y="3620"/>
                  </a:lnTo>
                  <a:cubicBezTo>
                    <a:pt x="144" y="3620"/>
                    <a:pt x="1" y="3787"/>
                    <a:pt x="1" y="3978"/>
                  </a:cubicBezTo>
                  <a:lnTo>
                    <a:pt x="1" y="8883"/>
                  </a:lnTo>
                  <a:cubicBezTo>
                    <a:pt x="1" y="9074"/>
                    <a:pt x="144" y="9241"/>
                    <a:pt x="310" y="9241"/>
                  </a:cubicBezTo>
                  <a:lnTo>
                    <a:pt x="310" y="9765"/>
                  </a:lnTo>
                  <a:cubicBezTo>
                    <a:pt x="310" y="9955"/>
                    <a:pt x="477" y="10098"/>
                    <a:pt x="668" y="10098"/>
                  </a:cubicBezTo>
                  <a:lnTo>
                    <a:pt x="6812" y="10098"/>
                  </a:lnTo>
                  <a:cubicBezTo>
                    <a:pt x="7002" y="10098"/>
                    <a:pt x="7169" y="9955"/>
                    <a:pt x="7169" y="9765"/>
                  </a:cubicBezTo>
                  <a:lnTo>
                    <a:pt x="7169" y="9241"/>
                  </a:lnTo>
                  <a:cubicBezTo>
                    <a:pt x="7336" y="9241"/>
                    <a:pt x="7478" y="9074"/>
                    <a:pt x="7478" y="8883"/>
                  </a:cubicBezTo>
                  <a:lnTo>
                    <a:pt x="7478" y="3978"/>
                  </a:lnTo>
                  <a:cubicBezTo>
                    <a:pt x="7478" y="3787"/>
                    <a:pt x="7336" y="3644"/>
                    <a:pt x="7145" y="3644"/>
                  </a:cubicBezTo>
                  <a:lnTo>
                    <a:pt x="4954" y="3644"/>
                  </a:lnTo>
                  <a:lnTo>
                    <a:pt x="4954" y="2001"/>
                  </a:lnTo>
                  <a:lnTo>
                    <a:pt x="5264" y="2001"/>
                  </a:lnTo>
                  <a:lnTo>
                    <a:pt x="5264" y="2668"/>
                  </a:lnTo>
                  <a:cubicBezTo>
                    <a:pt x="5264" y="3001"/>
                    <a:pt x="5526" y="3287"/>
                    <a:pt x="5883" y="3287"/>
                  </a:cubicBezTo>
                  <a:cubicBezTo>
                    <a:pt x="6216" y="3287"/>
                    <a:pt x="6502" y="3001"/>
                    <a:pt x="6502" y="2668"/>
                  </a:cubicBezTo>
                  <a:lnTo>
                    <a:pt x="6502" y="2001"/>
                  </a:lnTo>
                  <a:lnTo>
                    <a:pt x="6812" y="2001"/>
                  </a:lnTo>
                  <a:cubicBezTo>
                    <a:pt x="6883" y="2001"/>
                    <a:pt x="6955" y="1953"/>
                    <a:pt x="6955" y="1858"/>
                  </a:cubicBezTo>
                  <a:cubicBezTo>
                    <a:pt x="6955" y="1787"/>
                    <a:pt x="6907" y="1715"/>
                    <a:pt x="6812" y="1715"/>
                  </a:cubicBezTo>
                  <a:lnTo>
                    <a:pt x="6502" y="1715"/>
                  </a:lnTo>
                  <a:lnTo>
                    <a:pt x="6502" y="834"/>
                  </a:lnTo>
                  <a:cubicBezTo>
                    <a:pt x="6597" y="810"/>
                    <a:pt x="6693" y="715"/>
                    <a:pt x="6693" y="596"/>
                  </a:cubicBezTo>
                  <a:lnTo>
                    <a:pt x="6693" y="239"/>
                  </a:lnTo>
                  <a:cubicBezTo>
                    <a:pt x="6693" y="96"/>
                    <a:pt x="6573" y="1"/>
                    <a:pt x="6431" y="1"/>
                  </a:cubicBezTo>
                  <a:lnTo>
                    <a:pt x="5311" y="1"/>
                  </a:lnTo>
                  <a:cubicBezTo>
                    <a:pt x="5168" y="1"/>
                    <a:pt x="5049" y="96"/>
                    <a:pt x="5049" y="239"/>
                  </a:cubicBezTo>
                  <a:lnTo>
                    <a:pt x="5049" y="596"/>
                  </a:lnTo>
                  <a:cubicBezTo>
                    <a:pt x="5049" y="715"/>
                    <a:pt x="5145" y="810"/>
                    <a:pt x="5264" y="834"/>
                  </a:cubicBezTo>
                  <a:lnTo>
                    <a:pt x="5264" y="1715"/>
                  </a:lnTo>
                  <a:lnTo>
                    <a:pt x="4359" y="1715"/>
                  </a:lnTo>
                  <a:lnTo>
                    <a:pt x="4359" y="834"/>
                  </a:lnTo>
                  <a:cubicBezTo>
                    <a:pt x="4478" y="810"/>
                    <a:pt x="4549" y="715"/>
                    <a:pt x="4549" y="596"/>
                  </a:cubicBezTo>
                  <a:lnTo>
                    <a:pt x="4549" y="239"/>
                  </a:lnTo>
                  <a:cubicBezTo>
                    <a:pt x="4549" y="96"/>
                    <a:pt x="4454" y="1"/>
                    <a:pt x="4311" y="1"/>
                  </a:cubicBezTo>
                  <a:lnTo>
                    <a:pt x="3192" y="1"/>
                  </a:lnTo>
                  <a:cubicBezTo>
                    <a:pt x="3049" y="1"/>
                    <a:pt x="2930" y="96"/>
                    <a:pt x="2930" y="239"/>
                  </a:cubicBezTo>
                  <a:lnTo>
                    <a:pt x="2930" y="596"/>
                  </a:lnTo>
                  <a:cubicBezTo>
                    <a:pt x="2930" y="715"/>
                    <a:pt x="3025" y="810"/>
                    <a:pt x="3120" y="834"/>
                  </a:cubicBezTo>
                  <a:lnTo>
                    <a:pt x="3120" y="1715"/>
                  </a:lnTo>
                  <a:lnTo>
                    <a:pt x="2239" y="1715"/>
                  </a:lnTo>
                  <a:lnTo>
                    <a:pt x="2239" y="834"/>
                  </a:lnTo>
                  <a:cubicBezTo>
                    <a:pt x="2335" y="810"/>
                    <a:pt x="2430" y="715"/>
                    <a:pt x="2430" y="596"/>
                  </a:cubicBezTo>
                  <a:lnTo>
                    <a:pt x="2430" y="239"/>
                  </a:lnTo>
                  <a:cubicBezTo>
                    <a:pt x="2430" y="96"/>
                    <a:pt x="2311" y="1"/>
                    <a:pt x="2168" y="1"/>
                  </a:cubicBezTo>
                  <a:lnTo>
                    <a:pt x="1953" y="1"/>
                  </a:lnTo>
                  <a:cubicBezTo>
                    <a:pt x="1858" y="1"/>
                    <a:pt x="1787" y="48"/>
                    <a:pt x="1787" y="144"/>
                  </a:cubicBezTo>
                  <a:cubicBezTo>
                    <a:pt x="1787" y="215"/>
                    <a:pt x="1858" y="286"/>
                    <a:pt x="1953" y="286"/>
                  </a:cubicBezTo>
                  <a:lnTo>
                    <a:pt x="2120" y="286"/>
                  </a:lnTo>
                  <a:lnTo>
                    <a:pt x="2120" y="548"/>
                  </a:lnTo>
                  <a:lnTo>
                    <a:pt x="1096" y="548"/>
                  </a:lnTo>
                  <a:lnTo>
                    <a:pt x="1096" y="286"/>
                  </a:lnTo>
                  <a:lnTo>
                    <a:pt x="1287" y="286"/>
                  </a:lnTo>
                  <a:cubicBezTo>
                    <a:pt x="1358" y="286"/>
                    <a:pt x="1430" y="215"/>
                    <a:pt x="1430" y="144"/>
                  </a:cubicBezTo>
                  <a:cubicBezTo>
                    <a:pt x="1430" y="48"/>
                    <a:pt x="1358" y="1"/>
                    <a:pt x="12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57"/>
            <p:cNvSpPr/>
            <p:nvPr/>
          </p:nvSpPr>
          <p:spPr>
            <a:xfrm>
              <a:off x="4784412" y="3203818"/>
              <a:ext cx="211654" cy="148340"/>
            </a:xfrm>
            <a:custGeom>
              <a:avLst/>
              <a:gdLst/>
              <a:ahLst/>
              <a:cxnLst/>
              <a:rect l="l" t="t" r="r" b="b"/>
              <a:pathLst>
                <a:path w="6288" h="4407" extrusionOk="0">
                  <a:moveTo>
                    <a:pt x="143" y="1"/>
                  </a:moveTo>
                  <a:cubicBezTo>
                    <a:pt x="72" y="1"/>
                    <a:pt x="0" y="48"/>
                    <a:pt x="0" y="143"/>
                  </a:cubicBezTo>
                  <a:lnTo>
                    <a:pt x="0" y="4263"/>
                  </a:lnTo>
                  <a:cubicBezTo>
                    <a:pt x="0" y="4359"/>
                    <a:pt x="72" y="4406"/>
                    <a:pt x="143" y="4406"/>
                  </a:cubicBezTo>
                  <a:lnTo>
                    <a:pt x="6144" y="4406"/>
                  </a:lnTo>
                  <a:cubicBezTo>
                    <a:pt x="6216" y="4406"/>
                    <a:pt x="6287" y="4359"/>
                    <a:pt x="6287" y="4263"/>
                  </a:cubicBezTo>
                  <a:lnTo>
                    <a:pt x="6287" y="3644"/>
                  </a:lnTo>
                  <a:cubicBezTo>
                    <a:pt x="6287" y="3549"/>
                    <a:pt x="6239" y="3501"/>
                    <a:pt x="6144" y="3501"/>
                  </a:cubicBezTo>
                  <a:cubicBezTo>
                    <a:pt x="6073" y="3501"/>
                    <a:pt x="6001" y="3549"/>
                    <a:pt x="6001" y="3644"/>
                  </a:cubicBezTo>
                  <a:lnTo>
                    <a:pt x="6001" y="4120"/>
                  </a:lnTo>
                  <a:lnTo>
                    <a:pt x="286" y="4120"/>
                  </a:lnTo>
                  <a:lnTo>
                    <a:pt x="286" y="286"/>
                  </a:lnTo>
                  <a:lnTo>
                    <a:pt x="6001" y="286"/>
                  </a:lnTo>
                  <a:lnTo>
                    <a:pt x="6001" y="2977"/>
                  </a:lnTo>
                  <a:cubicBezTo>
                    <a:pt x="6001" y="3049"/>
                    <a:pt x="6073" y="3120"/>
                    <a:pt x="6144" y="3120"/>
                  </a:cubicBezTo>
                  <a:cubicBezTo>
                    <a:pt x="6216" y="3120"/>
                    <a:pt x="6287" y="3049"/>
                    <a:pt x="6287" y="2977"/>
                  </a:cubicBezTo>
                  <a:lnTo>
                    <a:pt x="6287" y="143"/>
                  </a:lnTo>
                  <a:cubicBezTo>
                    <a:pt x="6287" y="48"/>
                    <a:pt x="6239" y="1"/>
                    <a:pt x="61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57"/>
            <p:cNvSpPr/>
            <p:nvPr/>
          </p:nvSpPr>
          <p:spPr>
            <a:xfrm>
              <a:off x="4806829" y="3292782"/>
              <a:ext cx="39315" cy="39315"/>
            </a:xfrm>
            <a:custGeom>
              <a:avLst/>
              <a:gdLst/>
              <a:ahLst/>
              <a:cxnLst/>
              <a:rect l="l" t="t" r="r" b="b"/>
              <a:pathLst>
                <a:path w="1168" h="1168" extrusionOk="0">
                  <a:moveTo>
                    <a:pt x="834" y="311"/>
                  </a:moveTo>
                  <a:cubicBezTo>
                    <a:pt x="858" y="311"/>
                    <a:pt x="882" y="334"/>
                    <a:pt x="882" y="358"/>
                  </a:cubicBezTo>
                  <a:lnTo>
                    <a:pt x="882" y="835"/>
                  </a:lnTo>
                  <a:cubicBezTo>
                    <a:pt x="882" y="858"/>
                    <a:pt x="858" y="882"/>
                    <a:pt x="834" y="882"/>
                  </a:cubicBezTo>
                  <a:lnTo>
                    <a:pt x="358" y="882"/>
                  </a:lnTo>
                  <a:cubicBezTo>
                    <a:pt x="334" y="882"/>
                    <a:pt x="310" y="858"/>
                    <a:pt x="310" y="835"/>
                  </a:cubicBezTo>
                  <a:lnTo>
                    <a:pt x="310" y="358"/>
                  </a:lnTo>
                  <a:cubicBezTo>
                    <a:pt x="310" y="334"/>
                    <a:pt x="310" y="311"/>
                    <a:pt x="358" y="311"/>
                  </a:cubicBezTo>
                  <a:close/>
                  <a:moveTo>
                    <a:pt x="358" y="1"/>
                  </a:moveTo>
                  <a:cubicBezTo>
                    <a:pt x="168" y="1"/>
                    <a:pt x="1" y="168"/>
                    <a:pt x="1" y="358"/>
                  </a:cubicBezTo>
                  <a:lnTo>
                    <a:pt x="1" y="835"/>
                  </a:lnTo>
                  <a:cubicBezTo>
                    <a:pt x="1" y="1025"/>
                    <a:pt x="168" y="1168"/>
                    <a:pt x="358" y="1168"/>
                  </a:cubicBezTo>
                  <a:lnTo>
                    <a:pt x="834" y="1168"/>
                  </a:lnTo>
                  <a:cubicBezTo>
                    <a:pt x="1025" y="1168"/>
                    <a:pt x="1168" y="1025"/>
                    <a:pt x="1168" y="835"/>
                  </a:cubicBezTo>
                  <a:lnTo>
                    <a:pt x="1168" y="358"/>
                  </a:lnTo>
                  <a:cubicBezTo>
                    <a:pt x="1168" y="168"/>
                    <a:pt x="1025" y="1"/>
                    <a:pt x="8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57"/>
            <p:cNvSpPr/>
            <p:nvPr/>
          </p:nvSpPr>
          <p:spPr>
            <a:xfrm>
              <a:off x="4855737" y="3292782"/>
              <a:ext cx="39315" cy="40123"/>
            </a:xfrm>
            <a:custGeom>
              <a:avLst/>
              <a:gdLst/>
              <a:ahLst/>
              <a:cxnLst/>
              <a:rect l="l" t="t" r="r" b="b"/>
              <a:pathLst>
                <a:path w="1168" h="1192" extrusionOk="0">
                  <a:moveTo>
                    <a:pt x="834" y="311"/>
                  </a:moveTo>
                  <a:cubicBezTo>
                    <a:pt x="858" y="311"/>
                    <a:pt x="882" y="334"/>
                    <a:pt x="882" y="358"/>
                  </a:cubicBezTo>
                  <a:lnTo>
                    <a:pt x="882" y="835"/>
                  </a:lnTo>
                  <a:cubicBezTo>
                    <a:pt x="882" y="858"/>
                    <a:pt x="858" y="882"/>
                    <a:pt x="834" y="882"/>
                  </a:cubicBezTo>
                  <a:lnTo>
                    <a:pt x="358" y="882"/>
                  </a:lnTo>
                  <a:cubicBezTo>
                    <a:pt x="334" y="882"/>
                    <a:pt x="310" y="858"/>
                    <a:pt x="310" y="835"/>
                  </a:cubicBezTo>
                  <a:lnTo>
                    <a:pt x="310" y="358"/>
                  </a:lnTo>
                  <a:cubicBezTo>
                    <a:pt x="310" y="334"/>
                    <a:pt x="334" y="311"/>
                    <a:pt x="358" y="311"/>
                  </a:cubicBezTo>
                  <a:close/>
                  <a:moveTo>
                    <a:pt x="358" y="1"/>
                  </a:moveTo>
                  <a:cubicBezTo>
                    <a:pt x="167" y="1"/>
                    <a:pt x="1" y="168"/>
                    <a:pt x="1" y="358"/>
                  </a:cubicBezTo>
                  <a:lnTo>
                    <a:pt x="1" y="835"/>
                  </a:lnTo>
                  <a:cubicBezTo>
                    <a:pt x="1" y="1025"/>
                    <a:pt x="167" y="1192"/>
                    <a:pt x="358" y="1192"/>
                  </a:cubicBezTo>
                  <a:lnTo>
                    <a:pt x="834" y="1192"/>
                  </a:lnTo>
                  <a:cubicBezTo>
                    <a:pt x="1025" y="1192"/>
                    <a:pt x="1167" y="1025"/>
                    <a:pt x="1167" y="835"/>
                  </a:cubicBezTo>
                  <a:lnTo>
                    <a:pt x="1167" y="358"/>
                  </a:lnTo>
                  <a:cubicBezTo>
                    <a:pt x="1167" y="168"/>
                    <a:pt x="1025" y="1"/>
                    <a:pt x="8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57"/>
            <p:cNvSpPr/>
            <p:nvPr/>
          </p:nvSpPr>
          <p:spPr>
            <a:xfrm>
              <a:off x="4806829" y="3225462"/>
              <a:ext cx="88223" cy="53014"/>
            </a:xfrm>
            <a:custGeom>
              <a:avLst/>
              <a:gdLst/>
              <a:ahLst/>
              <a:cxnLst/>
              <a:rect l="l" t="t" r="r" b="b"/>
              <a:pathLst>
                <a:path w="2621" h="1575" extrusionOk="0">
                  <a:moveTo>
                    <a:pt x="2287" y="310"/>
                  </a:moveTo>
                  <a:cubicBezTo>
                    <a:pt x="2311" y="310"/>
                    <a:pt x="2335" y="334"/>
                    <a:pt x="2335" y="358"/>
                  </a:cubicBezTo>
                  <a:lnTo>
                    <a:pt x="2335" y="1239"/>
                  </a:lnTo>
                  <a:cubicBezTo>
                    <a:pt x="2335" y="1263"/>
                    <a:pt x="2311" y="1287"/>
                    <a:pt x="2287" y="1287"/>
                  </a:cubicBezTo>
                  <a:lnTo>
                    <a:pt x="358" y="1287"/>
                  </a:lnTo>
                  <a:cubicBezTo>
                    <a:pt x="334" y="1287"/>
                    <a:pt x="310" y="1263"/>
                    <a:pt x="310" y="1239"/>
                  </a:cubicBezTo>
                  <a:lnTo>
                    <a:pt x="310" y="358"/>
                  </a:lnTo>
                  <a:cubicBezTo>
                    <a:pt x="310" y="334"/>
                    <a:pt x="334" y="310"/>
                    <a:pt x="358" y="310"/>
                  </a:cubicBezTo>
                  <a:close/>
                  <a:moveTo>
                    <a:pt x="358" y="1"/>
                  </a:moveTo>
                  <a:cubicBezTo>
                    <a:pt x="168" y="1"/>
                    <a:pt x="1" y="167"/>
                    <a:pt x="1" y="358"/>
                  </a:cubicBezTo>
                  <a:lnTo>
                    <a:pt x="1" y="1239"/>
                  </a:lnTo>
                  <a:cubicBezTo>
                    <a:pt x="1" y="1429"/>
                    <a:pt x="168" y="1572"/>
                    <a:pt x="358" y="1572"/>
                  </a:cubicBezTo>
                  <a:lnTo>
                    <a:pt x="2287" y="1572"/>
                  </a:lnTo>
                  <a:cubicBezTo>
                    <a:pt x="2299" y="1574"/>
                    <a:pt x="2311" y="1575"/>
                    <a:pt x="2323" y="1575"/>
                  </a:cubicBezTo>
                  <a:cubicBezTo>
                    <a:pt x="2495" y="1575"/>
                    <a:pt x="2620" y="1417"/>
                    <a:pt x="2620" y="1239"/>
                  </a:cubicBezTo>
                  <a:lnTo>
                    <a:pt x="2620" y="358"/>
                  </a:lnTo>
                  <a:cubicBezTo>
                    <a:pt x="2620" y="167"/>
                    <a:pt x="2478" y="1"/>
                    <a:pt x="22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57"/>
            <p:cNvSpPr/>
            <p:nvPr/>
          </p:nvSpPr>
          <p:spPr>
            <a:xfrm>
              <a:off x="4957525" y="3312035"/>
              <a:ext cx="9660" cy="10468"/>
            </a:xfrm>
            <a:custGeom>
              <a:avLst/>
              <a:gdLst/>
              <a:ahLst/>
              <a:cxnLst/>
              <a:rect l="l" t="t" r="r" b="b"/>
              <a:pathLst>
                <a:path w="287" h="311" extrusionOk="0">
                  <a:moveTo>
                    <a:pt x="144" y="1"/>
                  </a:moveTo>
                  <a:cubicBezTo>
                    <a:pt x="49" y="1"/>
                    <a:pt x="1" y="72"/>
                    <a:pt x="1" y="143"/>
                  </a:cubicBezTo>
                  <a:cubicBezTo>
                    <a:pt x="1" y="239"/>
                    <a:pt x="49" y="310"/>
                    <a:pt x="144" y="310"/>
                  </a:cubicBezTo>
                  <a:cubicBezTo>
                    <a:pt x="239" y="310"/>
                    <a:pt x="287" y="239"/>
                    <a:pt x="287" y="143"/>
                  </a:cubicBezTo>
                  <a:cubicBezTo>
                    <a:pt x="287" y="72"/>
                    <a:pt x="239" y="1"/>
                    <a:pt x="1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57"/>
            <p:cNvSpPr/>
            <p:nvPr/>
          </p:nvSpPr>
          <p:spPr>
            <a:xfrm>
              <a:off x="4939921" y="3312035"/>
              <a:ext cx="9627" cy="10468"/>
            </a:xfrm>
            <a:custGeom>
              <a:avLst/>
              <a:gdLst/>
              <a:ahLst/>
              <a:cxnLst/>
              <a:rect l="l" t="t" r="r" b="b"/>
              <a:pathLst>
                <a:path w="286" h="311" extrusionOk="0">
                  <a:moveTo>
                    <a:pt x="143" y="1"/>
                  </a:moveTo>
                  <a:cubicBezTo>
                    <a:pt x="72" y="1"/>
                    <a:pt x="0" y="72"/>
                    <a:pt x="0" y="143"/>
                  </a:cubicBezTo>
                  <a:cubicBezTo>
                    <a:pt x="0" y="239"/>
                    <a:pt x="72" y="310"/>
                    <a:pt x="143" y="310"/>
                  </a:cubicBezTo>
                  <a:cubicBezTo>
                    <a:pt x="238" y="310"/>
                    <a:pt x="286" y="239"/>
                    <a:pt x="286" y="143"/>
                  </a:cubicBezTo>
                  <a:cubicBezTo>
                    <a:pt x="286" y="72"/>
                    <a:pt x="238" y="1"/>
                    <a:pt x="1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4" name="Google Shape;2894;p57"/>
          <p:cNvGrpSpPr/>
          <p:nvPr/>
        </p:nvGrpSpPr>
        <p:grpSpPr>
          <a:xfrm>
            <a:off x="1580335" y="1223997"/>
            <a:ext cx="368531" cy="466627"/>
            <a:chOff x="1432919" y="3060528"/>
            <a:chExt cx="266183" cy="340505"/>
          </a:xfrm>
        </p:grpSpPr>
        <p:sp>
          <p:nvSpPr>
            <p:cNvPr id="2895" name="Google Shape;2895;p57"/>
            <p:cNvSpPr/>
            <p:nvPr/>
          </p:nvSpPr>
          <p:spPr>
            <a:xfrm>
              <a:off x="1437733" y="3065947"/>
              <a:ext cx="256557" cy="330306"/>
            </a:xfrm>
            <a:custGeom>
              <a:avLst/>
              <a:gdLst/>
              <a:ahLst/>
              <a:cxnLst/>
              <a:rect l="l" t="t" r="r" b="b"/>
              <a:pathLst>
                <a:path w="7622" h="9813" extrusionOk="0">
                  <a:moveTo>
                    <a:pt x="3716" y="1"/>
                  </a:moveTo>
                  <a:lnTo>
                    <a:pt x="310" y="834"/>
                  </a:lnTo>
                  <a:cubicBezTo>
                    <a:pt x="120" y="882"/>
                    <a:pt x="1" y="1048"/>
                    <a:pt x="1" y="1215"/>
                  </a:cubicBezTo>
                  <a:lnTo>
                    <a:pt x="1" y="5930"/>
                  </a:lnTo>
                  <a:cubicBezTo>
                    <a:pt x="1" y="6240"/>
                    <a:pt x="48" y="6573"/>
                    <a:pt x="167" y="6859"/>
                  </a:cubicBezTo>
                  <a:cubicBezTo>
                    <a:pt x="525" y="7669"/>
                    <a:pt x="1406" y="9145"/>
                    <a:pt x="3692" y="9812"/>
                  </a:cubicBezTo>
                  <a:lnTo>
                    <a:pt x="3906" y="9812"/>
                  </a:lnTo>
                  <a:cubicBezTo>
                    <a:pt x="6192" y="9145"/>
                    <a:pt x="7097" y="7669"/>
                    <a:pt x="7431" y="6859"/>
                  </a:cubicBezTo>
                  <a:cubicBezTo>
                    <a:pt x="7550" y="6549"/>
                    <a:pt x="7621" y="6240"/>
                    <a:pt x="7621" y="5930"/>
                  </a:cubicBezTo>
                  <a:lnTo>
                    <a:pt x="7621" y="1215"/>
                  </a:lnTo>
                  <a:cubicBezTo>
                    <a:pt x="7621" y="1048"/>
                    <a:pt x="7502" y="882"/>
                    <a:pt x="7312" y="834"/>
                  </a:cubicBezTo>
                  <a:lnTo>
                    <a:pt x="3906" y="1"/>
                  </a:lnTo>
                  <a:close/>
                </a:path>
              </a:pathLst>
            </a:custGeom>
            <a:solidFill>
              <a:srgbClr val="185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57"/>
            <p:cNvSpPr/>
            <p:nvPr/>
          </p:nvSpPr>
          <p:spPr>
            <a:xfrm>
              <a:off x="1550763" y="3088398"/>
              <a:ext cx="143526" cy="307854"/>
            </a:xfrm>
            <a:custGeom>
              <a:avLst/>
              <a:gdLst/>
              <a:ahLst/>
              <a:cxnLst/>
              <a:rect l="l" t="t" r="r" b="b"/>
              <a:pathLst>
                <a:path w="4264" h="9146" extrusionOk="0">
                  <a:moveTo>
                    <a:pt x="3263" y="0"/>
                  </a:moveTo>
                  <a:lnTo>
                    <a:pt x="3263" y="0"/>
                  </a:lnTo>
                  <a:cubicBezTo>
                    <a:pt x="3358" y="72"/>
                    <a:pt x="3430" y="191"/>
                    <a:pt x="3430" y="334"/>
                  </a:cubicBezTo>
                  <a:lnTo>
                    <a:pt x="3430" y="5239"/>
                  </a:lnTo>
                  <a:cubicBezTo>
                    <a:pt x="3430" y="5549"/>
                    <a:pt x="3358" y="5859"/>
                    <a:pt x="3239" y="6144"/>
                  </a:cubicBezTo>
                  <a:cubicBezTo>
                    <a:pt x="2930" y="6930"/>
                    <a:pt x="2072" y="8335"/>
                    <a:pt x="0" y="9026"/>
                  </a:cubicBezTo>
                  <a:cubicBezTo>
                    <a:pt x="119" y="9074"/>
                    <a:pt x="215" y="9097"/>
                    <a:pt x="358" y="9145"/>
                  </a:cubicBezTo>
                  <a:lnTo>
                    <a:pt x="572" y="9145"/>
                  </a:lnTo>
                  <a:cubicBezTo>
                    <a:pt x="2834" y="8478"/>
                    <a:pt x="3739" y="7002"/>
                    <a:pt x="4097" y="6192"/>
                  </a:cubicBezTo>
                  <a:cubicBezTo>
                    <a:pt x="4216" y="5906"/>
                    <a:pt x="4263" y="5573"/>
                    <a:pt x="4263" y="5263"/>
                  </a:cubicBezTo>
                  <a:lnTo>
                    <a:pt x="4263" y="548"/>
                  </a:lnTo>
                  <a:cubicBezTo>
                    <a:pt x="4263" y="381"/>
                    <a:pt x="4144" y="215"/>
                    <a:pt x="3954" y="167"/>
                  </a:cubicBezTo>
                  <a:lnTo>
                    <a:pt x="3263" y="0"/>
                  </a:lnTo>
                  <a:close/>
                </a:path>
              </a:pathLst>
            </a:custGeom>
            <a:solidFill>
              <a:srgbClr val="185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57"/>
            <p:cNvSpPr/>
            <p:nvPr/>
          </p:nvSpPr>
          <p:spPr>
            <a:xfrm>
              <a:off x="1465805" y="3094794"/>
              <a:ext cx="200412" cy="272579"/>
            </a:xfrm>
            <a:custGeom>
              <a:avLst/>
              <a:gdLst/>
              <a:ahLst/>
              <a:cxnLst/>
              <a:rect l="l" t="t" r="r" b="b"/>
              <a:pathLst>
                <a:path w="5954" h="8098" extrusionOk="0">
                  <a:moveTo>
                    <a:pt x="2929" y="1"/>
                  </a:moveTo>
                  <a:lnTo>
                    <a:pt x="143" y="668"/>
                  </a:lnTo>
                  <a:cubicBezTo>
                    <a:pt x="72" y="691"/>
                    <a:pt x="0" y="787"/>
                    <a:pt x="0" y="858"/>
                  </a:cubicBezTo>
                  <a:lnTo>
                    <a:pt x="0" y="4883"/>
                  </a:lnTo>
                  <a:cubicBezTo>
                    <a:pt x="0" y="5288"/>
                    <a:pt x="95" y="5692"/>
                    <a:pt x="286" y="6050"/>
                  </a:cubicBezTo>
                  <a:cubicBezTo>
                    <a:pt x="357" y="6169"/>
                    <a:pt x="453" y="6312"/>
                    <a:pt x="548" y="6455"/>
                  </a:cubicBezTo>
                  <a:cubicBezTo>
                    <a:pt x="1096" y="7217"/>
                    <a:pt x="1905" y="7764"/>
                    <a:pt x="2905" y="8098"/>
                  </a:cubicBezTo>
                  <a:lnTo>
                    <a:pt x="3025" y="8098"/>
                  </a:lnTo>
                  <a:cubicBezTo>
                    <a:pt x="4049" y="7764"/>
                    <a:pt x="4858" y="7217"/>
                    <a:pt x="5382" y="6455"/>
                  </a:cubicBezTo>
                  <a:cubicBezTo>
                    <a:pt x="5668" y="6074"/>
                    <a:pt x="5811" y="5740"/>
                    <a:pt x="5882" y="5526"/>
                  </a:cubicBezTo>
                  <a:cubicBezTo>
                    <a:pt x="5930" y="5407"/>
                    <a:pt x="5954" y="5288"/>
                    <a:pt x="5954" y="5169"/>
                  </a:cubicBezTo>
                  <a:lnTo>
                    <a:pt x="5954" y="858"/>
                  </a:lnTo>
                  <a:cubicBezTo>
                    <a:pt x="5954" y="787"/>
                    <a:pt x="5882" y="691"/>
                    <a:pt x="5787" y="668"/>
                  </a:cubicBezTo>
                  <a:lnTo>
                    <a:pt x="30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57"/>
            <p:cNvSpPr/>
            <p:nvPr/>
          </p:nvSpPr>
          <p:spPr>
            <a:xfrm>
              <a:off x="1553961" y="3112431"/>
              <a:ext cx="112256" cy="254941"/>
            </a:xfrm>
            <a:custGeom>
              <a:avLst/>
              <a:gdLst/>
              <a:ahLst/>
              <a:cxnLst/>
              <a:rect l="l" t="t" r="r" b="b"/>
              <a:pathLst>
                <a:path w="3335" h="7574" extrusionOk="0">
                  <a:moveTo>
                    <a:pt x="2573" y="1"/>
                  </a:moveTo>
                  <a:cubicBezTo>
                    <a:pt x="2620" y="48"/>
                    <a:pt x="2644" y="96"/>
                    <a:pt x="2644" y="144"/>
                  </a:cubicBezTo>
                  <a:lnTo>
                    <a:pt x="2644" y="4645"/>
                  </a:lnTo>
                  <a:cubicBezTo>
                    <a:pt x="2644" y="4764"/>
                    <a:pt x="2620" y="4883"/>
                    <a:pt x="2573" y="5002"/>
                  </a:cubicBezTo>
                  <a:cubicBezTo>
                    <a:pt x="2501" y="5216"/>
                    <a:pt x="2358" y="5573"/>
                    <a:pt x="2096" y="5931"/>
                  </a:cubicBezTo>
                  <a:cubicBezTo>
                    <a:pt x="1596" y="6621"/>
                    <a:pt x="882" y="7145"/>
                    <a:pt x="1" y="7455"/>
                  </a:cubicBezTo>
                  <a:cubicBezTo>
                    <a:pt x="96" y="7502"/>
                    <a:pt x="191" y="7526"/>
                    <a:pt x="286" y="7574"/>
                  </a:cubicBezTo>
                  <a:lnTo>
                    <a:pt x="406" y="7574"/>
                  </a:lnTo>
                  <a:cubicBezTo>
                    <a:pt x="1430" y="7240"/>
                    <a:pt x="2239" y="6693"/>
                    <a:pt x="2787" y="5931"/>
                  </a:cubicBezTo>
                  <a:cubicBezTo>
                    <a:pt x="3049" y="5573"/>
                    <a:pt x="3192" y="5216"/>
                    <a:pt x="3263" y="5002"/>
                  </a:cubicBezTo>
                  <a:cubicBezTo>
                    <a:pt x="3311" y="4883"/>
                    <a:pt x="3335" y="4764"/>
                    <a:pt x="3335" y="4645"/>
                  </a:cubicBezTo>
                  <a:lnTo>
                    <a:pt x="3335" y="334"/>
                  </a:lnTo>
                  <a:cubicBezTo>
                    <a:pt x="3335" y="263"/>
                    <a:pt x="3263" y="167"/>
                    <a:pt x="3168" y="144"/>
                  </a:cubicBezTo>
                  <a:lnTo>
                    <a:pt x="25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57"/>
            <p:cNvSpPr/>
            <p:nvPr/>
          </p:nvSpPr>
          <p:spPr>
            <a:xfrm>
              <a:off x="1520301" y="3178169"/>
              <a:ext cx="91421" cy="140329"/>
            </a:xfrm>
            <a:custGeom>
              <a:avLst/>
              <a:gdLst/>
              <a:ahLst/>
              <a:cxnLst/>
              <a:rect l="l" t="t" r="r" b="b"/>
              <a:pathLst>
                <a:path w="2716" h="4169" extrusionOk="0">
                  <a:moveTo>
                    <a:pt x="548" y="1"/>
                  </a:moveTo>
                  <a:lnTo>
                    <a:pt x="548" y="572"/>
                  </a:lnTo>
                  <a:cubicBezTo>
                    <a:pt x="548" y="644"/>
                    <a:pt x="501" y="691"/>
                    <a:pt x="429" y="715"/>
                  </a:cubicBezTo>
                  <a:cubicBezTo>
                    <a:pt x="191" y="763"/>
                    <a:pt x="0" y="977"/>
                    <a:pt x="0" y="1239"/>
                  </a:cubicBezTo>
                  <a:lnTo>
                    <a:pt x="0" y="3882"/>
                  </a:lnTo>
                  <a:cubicBezTo>
                    <a:pt x="0" y="4049"/>
                    <a:pt x="143" y="4168"/>
                    <a:pt x="286" y="4168"/>
                  </a:cubicBezTo>
                  <a:lnTo>
                    <a:pt x="2430" y="4168"/>
                  </a:lnTo>
                  <a:cubicBezTo>
                    <a:pt x="2572" y="4168"/>
                    <a:pt x="2715" y="4049"/>
                    <a:pt x="2715" y="3882"/>
                  </a:cubicBezTo>
                  <a:lnTo>
                    <a:pt x="2715" y="1239"/>
                  </a:lnTo>
                  <a:cubicBezTo>
                    <a:pt x="2715" y="977"/>
                    <a:pt x="2525" y="763"/>
                    <a:pt x="2287" y="715"/>
                  </a:cubicBezTo>
                  <a:cubicBezTo>
                    <a:pt x="2215" y="691"/>
                    <a:pt x="2168" y="644"/>
                    <a:pt x="2168" y="572"/>
                  </a:cubicBezTo>
                  <a:lnTo>
                    <a:pt x="21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57"/>
            <p:cNvSpPr/>
            <p:nvPr/>
          </p:nvSpPr>
          <p:spPr>
            <a:xfrm>
              <a:off x="1538746" y="3178169"/>
              <a:ext cx="72975" cy="140329"/>
            </a:xfrm>
            <a:custGeom>
              <a:avLst/>
              <a:gdLst/>
              <a:ahLst/>
              <a:cxnLst/>
              <a:rect l="l" t="t" r="r" b="b"/>
              <a:pathLst>
                <a:path w="2168" h="4169" extrusionOk="0">
                  <a:moveTo>
                    <a:pt x="0" y="1"/>
                  </a:moveTo>
                  <a:lnTo>
                    <a:pt x="0" y="501"/>
                  </a:lnTo>
                  <a:lnTo>
                    <a:pt x="858" y="501"/>
                  </a:lnTo>
                  <a:cubicBezTo>
                    <a:pt x="953" y="501"/>
                    <a:pt x="1048" y="596"/>
                    <a:pt x="1048" y="691"/>
                  </a:cubicBezTo>
                  <a:lnTo>
                    <a:pt x="1048" y="882"/>
                  </a:lnTo>
                  <a:cubicBezTo>
                    <a:pt x="1048" y="953"/>
                    <a:pt x="1096" y="1025"/>
                    <a:pt x="1167" y="1025"/>
                  </a:cubicBezTo>
                  <a:cubicBezTo>
                    <a:pt x="1405" y="1072"/>
                    <a:pt x="1596" y="1287"/>
                    <a:pt x="1596" y="1548"/>
                  </a:cubicBezTo>
                  <a:lnTo>
                    <a:pt x="1596" y="3882"/>
                  </a:lnTo>
                  <a:cubicBezTo>
                    <a:pt x="1596" y="4049"/>
                    <a:pt x="1453" y="4168"/>
                    <a:pt x="1310" y="4168"/>
                  </a:cubicBezTo>
                  <a:lnTo>
                    <a:pt x="1882" y="4168"/>
                  </a:lnTo>
                  <a:cubicBezTo>
                    <a:pt x="2024" y="4168"/>
                    <a:pt x="2167" y="4049"/>
                    <a:pt x="2167" y="3882"/>
                  </a:cubicBezTo>
                  <a:lnTo>
                    <a:pt x="2167" y="1239"/>
                  </a:lnTo>
                  <a:cubicBezTo>
                    <a:pt x="2167" y="977"/>
                    <a:pt x="1977" y="763"/>
                    <a:pt x="1739" y="715"/>
                  </a:cubicBezTo>
                  <a:cubicBezTo>
                    <a:pt x="1667" y="691"/>
                    <a:pt x="1620" y="644"/>
                    <a:pt x="1620" y="572"/>
                  </a:cubicBezTo>
                  <a:lnTo>
                    <a:pt x="16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57"/>
            <p:cNvSpPr/>
            <p:nvPr/>
          </p:nvSpPr>
          <p:spPr>
            <a:xfrm>
              <a:off x="1520301" y="3227885"/>
              <a:ext cx="91421" cy="64156"/>
            </a:xfrm>
            <a:custGeom>
              <a:avLst/>
              <a:gdLst/>
              <a:ahLst/>
              <a:cxnLst/>
              <a:rect l="l" t="t" r="r" b="b"/>
              <a:pathLst>
                <a:path w="2716" h="1906" extrusionOk="0">
                  <a:moveTo>
                    <a:pt x="0" y="0"/>
                  </a:moveTo>
                  <a:lnTo>
                    <a:pt x="0" y="1905"/>
                  </a:lnTo>
                  <a:lnTo>
                    <a:pt x="2715" y="1905"/>
                  </a:lnTo>
                  <a:lnTo>
                    <a:pt x="27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57"/>
            <p:cNvSpPr/>
            <p:nvPr/>
          </p:nvSpPr>
          <p:spPr>
            <a:xfrm>
              <a:off x="1591626" y="3227077"/>
              <a:ext cx="20095" cy="64964"/>
            </a:xfrm>
            <a:custGeom>
              <a:avLst/>
              <a:gdLst/>
              <a:ahLst/>
              <a:cxnLst/>
              <a:rect l="l" t="t" r="r" b="b"/>
              <a:pathLst>
                <a:path w="597" h="1930" extrusionOk="0">
                  <a:moveTo>
                    <a:pt x="1" y="0"/>
                  </a:moveTo>
                  <a:cubicBezTo>
                    <a:pt x="1" y="48"/>
                    <a:pt x="25" y="72"/>
                    <a:pt x="25" y="95"/>
                  </a:cubicBezTo>
                  <a:lnTo>
                    <a:pt x="25" y="1929"/>
                  </a:lnTo>
                  <a:lnTo>
                    <a:pt x="596" y="1929"/>
                  </a:lnTo>
                  <a:lnTo>
                    <a:pt x="596" y="24"/>
                  </a:lnTo>
                  <a:lnTo>
                    <a:pt x="5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57"/>
            <p:cNvSpPr/>
            <p:nvPr/>
          </p:nvSpPr>
          <p:spPr>
            <a:xfrm>
              <a:off x="1520301" y="3227885"/>
              <a:ext cx="91421" cy="22451"/>
            </a:xfrm>
            <a:custGeom>
              <a:avLst/>
              <a:gdLst/>
              <a:ahLst/>
              <a:cxnLst/>
              <a:rect l="l" t="t" r="r" b="b"/>
              <a:pathLst>
                <a:path w="2716" h="667" extrusionOk="0">
                  <a:moveTo>
                    <a:pt x="0" y="0"/>
                  </a:moveTo>
                  <a:lnTo>
                    <a:pt x="0" y="667"/>
                  </a:lnTo>
                  <a:lnTo>
                    <a:pt x="2715" y="667"/>
                  </a:lnTo>
                  <a:lnTo>
                    <a:pt x="2715" y="0"/>
                  </a:ln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57"/>
            <p:cNvSpPr/>
            <p:nvPr/>
          </p:nvSpPr>
          <p:spPr>
            <a:xfrm>
              <a:off x="1592434" y="3227885"/>
              <a:ext cx="19287" cy="22451"/>
            </a:xfrm>
            <a:custGeom>
              <a:avLst/>
              <a:gdLst/>
              <a:ahLst/>
              <a:cxnLst/>
              <a:rect l="l" t="t" r="r" b="b"/>
              <a:pathLst>
                <a:path w="573" h="667" extrusionOk="0">
                  <a:moveTo>
                    <a:pt x="1" y="0"/>
                  </a:moveTo>
                  <a:lnTo>
                    <a:pt x="1" y="667"/>
                  </a:lnTo>
                  <a:lnTo>
                    <a:pt x="572" y="667"/>
                  </a:lnTo>
                  <a:lnTo>
                    <a:pt x="572" y="0"/>
                  </a:ln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57"/>
            <p:cNvSpPr/>
            <p:nvPr/>
          </p:nvSpPr>
          <p:spPr>
            <a:xfrm>
              <a:off x="1529119" y="3149323"/>
              <a:ext cx="73783" cy="32078"/>
            </a:xfrm>
            <a:custGeom>
              <a:avLst/>
              <a:gdLst/>
              <a:ahLst/>
              <a:cxnLst/>
              <a:rect l="l" t="t" r="r" b="b"/>
              <a:pathLst>
                <a:path w="2192" h="953" extrusionOk="0">
                  <a:moveTo>
                    <a:pt x="0" y="0"/>
                  </a:moveTo>
                  <a:lnTo>
                    <a:pt x="0" y="810"/>
                  </a:lnTo>
                  <a:cubicBezTo>
                    <a:pt x="0" y="905"/>
                    <a:pt x="72" y="953"/>
                    <a:pt x="143" y="953"/>
                  </a:cubicBezTo>
                  <a:lnTo>
                    <a:pt x="2048" y="953"/>
                  </a:lnTo>
                  <a:cubicBezTo>
                    <a:pt x="2120" y="953"/>
                    <a:pt x="2191" y="905"/>
                    <a:pt x="2191" y="810"/>
                  </a:cubicBezTo>
                  <a:lnTo>
                    <a:pt x="21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57"/>
            <p:cNvSpPr/>
            <p:nvPr/>
          </p:nvSpPr>
          <p:spPr>
            <a:xfrm>
              <a:off x="1529119" y="3149323"/>
              <a:ext cx="73783" cy="32078"/>
            </a:xfrm>
            <a:custGeom>
              <a:avLst/>
              <a:gdLst/>
              <a:ahLst/>
              <a:cxnLst/>
              <a:rect l="l" t="t" r="r" b="b"/>
              <a:pathLst>
                <a:path w="2192" h="953" extrusionOk="0">
                  <a:moveTo>
                    <a:pt x="0" y="0"/>
                  </a:moveTo>
                  <a:lnTo>
                    <a:pt x="0" y="477"/>
                  </a:lnTo>
                  <a:lnTo>
                    <a:pt x="1405" y="477"/>
                  </a:lnTo>
                  <a:cubicBezTo>
                    <a:pt x="1525" y="477"/>
                    <a:pt x="1620" y="572"/>
                    <a:pt x="1620" y="691"/>
                  </a:cubicBezTo>
                  <a:lnTo>
                    <a:pt x="1620" y="810"/>
                  </a:lnTo>
                  <a:cubicBezTo>
                    <a:pt x="1620" y="905"/>
                    <a:pt x="1548" y="953"/>
                    <a:pt x="1477" y="953"/>
                  </a:cubicBezTo>
                  <a:lnTo>
                    <a:pt x="2048" y="953"/>
                  </a:lnTo>
                  <a:cubicBezTo>
                    <a:pt x="2120" y="953"/>
                    <a:pt x="2191" y="905"/>
                    <a:pt x="2191" y="810"/>
                  </a:cubicBezTo>
                  <a:lnTo>
                    <a:pt x="21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57"/>
            <p:cNvSpPr/>
            <p:nvPr/>
          </p:nvSpPr>
          <p:spPr>
            <a:xfrm>
              <a:off x="1524306" y="3130069"/>
              <a:ext cx="83409" cy="22485"/>
            </a:xfrm>
            <a:custGeom>
              <a:avLst/>
              <a:gdLst/>
              <a:ahLst/>
              <a:cxnLst/>
              <a:rect l="l" t="t" r="r" b="b"/>
              <a:pathLst>
                <a:path w="2478" h="668" extrusionOk="0">
                  <a:moveTo>
                    <a:pt x="143" y="1"/>
                  </a:moveTo>
                  <a:cubicBezTo>
                    <a:pt x="48" y="1"/>
                    <a:pt x="1" y="48"/>
                    <a:pt x="1" y="144"/>
                  </a:cubicBezTo>
                  <a:lnTo>
                    <a:pt x="1" y="525"/>
                  </a:lnTo>
                  <a:cubicBezTo>
                    <a:pt x="1" y="596"/>
                    <a:pt x="72" y="667"/>
                    <a:pt x="143" y="667"/>
                  </a:cubicBezTo>
                  <a:lnTo>
                    <a:pt x="2334" y="667"/>
                  </a:lnTo>
                  <a:cubicBezTo>
                    <a:pt x="2406" y="667"/>
                    <a:pt x="2477" y="596"/>
                    <a:pt x="2477" y="525"/>
                  </a:cubicBezTo>
                  <a:lnTo>
                    <a:pt x="2477" y="144"/>
                  </a:lnTo>
                  <a:cubicBezTo>
                    <a:pt x="2477" y="48"/>
                    <a:pt x="2406" y="1"/>
                    <a:pt x="2334" y="1"/>
                  </a:cubicBez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57"/>
            <p:cNvSpPr/>
            <p:nvPr/>
          </p:nvSpPr>
          <p:spPr>
            <a:xfrm>
              <a:off x="1583615" y="3130069"/>
              <a:ext cx="24101" cy="22485"/>
            </a:xfrm>
            <a:custGeom>
              <a:avLst/>
              <a:gdLst/>
              <a:ahLst/>
              <a:cxnLst/>
              <a:rect l="l" t="t" r="r" b="b"/>
              <a:pathLst>
                <a:path w="716" h="668" extrusionOk="0">
                  <a:moveTo>
                    <a:pt x="1" y="1"/>
                  </a:moveTo>
                  <a:cubicBezTo>
                    <a:pt x="96" y="1"/>
                    <a:pt x="144" y="72"/>
                    <a:pt x="144" y="144"/>
                  </a:cubicBezTo>
                  <a:lnTo>
                    <a:pt x="144" y="525"/>
                  </a:lnTo>
                  <a:cubicBezTo>
                    <a:pt x="144" y="596"/>
                    <a:pt x="72" y="667"/>
                    <a:pt x="1" y="667"/>
                  </a:cubicBezTo>
                  <a:lnTo>
                    <a:pt x="572" y="667"/>
                  </a:lnTo>
                  <a:cubicBezTo>
                    <a:pt x="644" y="667"/>
                    <a:pt x="715" y="596"/>
                    <a:pt x="715" y="525"/>
                  </a:cubicBezTo>
                  <a:lnTo>
                    <a:pt x="715" y="144"/>
                  </a:lnTo>
                  <a:cubicBezTo>
                    <a:pt x="715" y="48"/>
                    <a:pt x="644" y="1"/>
                    <a:pt x="572" y="1"/>
                  </a:cubicBez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57"/>
            <p:cNvSpPr/>
            <p:nvPr/>
          </p:nvSpPr>
          <p:spPr>
            <a:xfrm>
              <a:off x="1432919" y="3060528"/>
              <a:ext cx="266183" cy="340505"/>
            </a:xfrm>
            <a:custGeom>
              <a:avLst/>
              <a:gdLst/>
              <a:ahLst/>
              <a:cxnLst/>
              <a:rect l="l" t="t" r="r" b="b"/>
              <a:pathLst>
                <a:path w="7908" h="10116" extrusionOk="0">
                  <a:moveTo>
                    <a:pt x="3954" y="1"/>
                  </a:moveTo>
                  <a:cubicBezTo>
                    <a:pt x="3912" y="1"/>
                    <a:pt x="3871" y="7"/>
                    <a:pt x="3835" y="19"/>
                  </a:cubicBezTo>
                  <a:lnTo>
                    <a:pt x="406" y="852"/>
                  </a:lnTo>
                  <a:cubicBezTo>
                    <a:pt x="167" y="924"/>
                    <a:pt x="1" y="1138"/>
                    <a:pt x="1" y="1376"/>
                  </a:cubicBezTo>
                  <a:lnTo>
                    <a:pt x="1" y="6091"/>
                  </a:lnTo>
                  <a:cubicBezTo>
                    <a:pt x="1" y="6449"/>
                    <a:pt x="48" y="6758"/>
                    <a:pt x="191" y="7068"/>
                  </a:cubicBezTo>
                  <a:cubicBezTo>
                    <a:pt x="310" y="7377"/>
                    <a:pt x="548" y="7854"/>
                    <a:pt x="953" y="8330"/>
                  </a:cubicBezTo>
                  <a:cubicBezTo>
                    <a:pt x="979" y="8369"/>
                    <a:pt x="1020" y="8387"/>
                    <a:pt x="1059" y="8387"/>
                  </a:cubicBezTo>
                  <a:cubicBezTo>
                    <a:pt x="1091" y="8387"/>
                    <a:pt x="1122" y="8375"/>
                    <a:pt x="1144" y="8354"/>
                  </a:cubicBezTo>
                  <a:cubicBezTo>
                    <a:pt x="1215" y="8282"/>
                    <a:pt x="1215" y="8211"/>
                    <a:pt x="1168" y="8139"/>
                  </a:cubicBezTo>
                  <a:cubicBezTo>
                    <a:pt x="787" y="7687"/>
                    <a:pt x="572" y="7258"/>
                    <a:pt x="453" y="6949"/>
                  </a:cubicBezTo>
                  <a:cubicBezTo>
                    <a:pt x="334" y="6687"/>
                    <a:pt x="286" y="6401"/>
                    <a:pt x="286" y="6091"/>
                  </a:cubicBezTo>
                  <a:lnTo>
                    <a:pt x="286" y="1376"/>
                  </a:lnTo>
                  <a:cubicBezTo>
                    <a:pt x="286" y="1281"/>
                    <a:pt x="358" y="1162"/>
                    <a:pt x="477" y="1138"/>
                  </a:cubicBezTo>
                  <a:lnTo>
                    <a:pt x="3882" y="304"/>
                  </a:lnTo>
                  <a:lnTo>
                    <a:pt x="4002" y="304"/>
                  </a:lnTo>
                  <a:lnTo>
                    <a:pt x="7407" y="1138"/>
                  </a:lnTo>
                  <a:cubicBezTo>
                    <a:pt x="7526" y="1162"/>
                    <a:pt x="7598" y="1281"/>
                    <a:pt x="7598" y="1376"/>
                  </a:cubicBezTo>
                  <a:lnTo>
                    <a:pt x="7598" y="6091"/>
                  </a:lnTo>
                  <a:cubicBezTo>
                    <a:pt x="7598" y="6401"/>
                    <a:pt x="7550" y="6687"/>
                    <a:pt x="7431" y="6949"/>
                  </a:cubicBezTo>
                  <a:cubicBezTo>
                    <a:pt x="7121" y="7758"/>
                    <a:pt x="6216" y="9187"/>
                    <a:pt x="4002" y="9830"/>
                  </a:cubicBezTo>
                  <a:lnTo>
                    <a:pt x="3882" y="9830"/>
                  </a:lnTo>
                  <a:cubicBezTo>
                    <a:pt x="2978" y="9568"/>
                    <a:pt x="2215" y="9163"/>
                    <a:pt x="1620" y="8616"/>
                  </a:cubicBezTo>
                  <a:cubicBezTo>
                    <a:pt x="1584" y="8580"/>
                    <a:pt x="1543" y="8562"/>
                    <a:pt x="1504" y="8562"/>
                  </a:cubicBezTo>
                  <a:cubicBezTo>
                    <a:pt x="1465" y="8562"/>
                    <a:pt x="1430" y="8580"/>
                    <a:pt x="1406" y="8616"/>
                  </a:cubicBezTo>
                  <a:cubicBezTo>
                    <a:pt x="1358" y="8663"/>
                    <a:pt x="1358" y="8759"/>
                    <a:pt x="1406" y="8830"/>
                  </a:cubicBezTo>
                  <a:cubicBezTo>
                    <a:pt x="2049" y="9402"/>
                    <a:pt x="2858" y="9830"/>
                    <a:pt x="3787" y="10116"/>
                  </a:cubicBezTo>
                  <a:lnTo>
                    <a:pt x="4097" y="10116"/>
                  </a:lnTo>
                  <a:cubicBezTo>
                    <a:pt x="6431" y="9449"/>
                    <a:pt x="7359" y="7925"/>
                    <a:pt x="7717" y="7068"/>
                  </a:cubicBezTo>
                  <a:cubicBezTo>
                    <a:pt x="7836" y="6758"/>
                    <a:pt x="7907" y="6425"/>
                    <a:pt x="7907" y="6091"/>
                  </a:cubicBezTo>
                  <a:lnTo>
                    <a:pt x="7907" y="1376"/>
                  </a:lnTo>
                  <a:cubicBezTo>
                    <a:pt x="7907" y="1138"/>
                    <a:pt x="7740" y="924"/>
                    <a:pt x="7502" y="852"/>
                  </a:cubicBezTo>
                  <a:lnTo>
                    <a:pt x="4073" y="19"/>
                  </a:lnTo>
                  <a:cubicBezTo>
                    <a:pt x="4037" y="7"/>
                    <a:pt x="3996" y="1"/>
                    <a:pt x="39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57"/>
            <p:cNvSpPr/>
            <p:nvPr/>
          </p:nvSpPr>
          <p:spPr>
            <a:xfrm>
              <a:off x="1460992" y="3089408"/>
              <a:ext cx="210038" cy="282778"/>
            </a:xfrm>
            <a:custGeom>
              <a:avLst/>
              <a:gdLst/>
              <a:ahLst/>
              <a:cxnLst/>
              <a:rect l="l" t="t" r="r" b="b"/>
              <a:pathLst>
                <a:path w="6240" h="8401" extrusionOk="0">
                  <a:moveTo>
                    <a:pt x="3120" y="0"/>
                  </a:moveTo>
                  <a:cubicBezTo>
                    <a:pt x="3096" y="0"/>
                    <a:pt x="3072" y="6"/>
                    <a:pt x="3048" y="18"/>
                  </a:cubicBezTo>
                  <a:lnTo>
                    <a:pt x="262" y="685"/>
                  </a:lnTo>
                  <a:cubicBezTo>
                    <a:pt x="119" y="732"/>
                    <a:pt x="0" y="875"/>
                    <a:pt x="0" y="1018"/>
                  </a:cubicBezTo>
                  <a:lnTo>
                    <a:pt x="0" y="5043"/>
                  </a:lnTo>
                  <a:cubicBezTo>
                    <a:pt x="0" y="5471"/>
                    <a:pt x="95" y="5900"/>
                    <a:pt x="310" y="6281"/>
                  </a:cubicBezTo>
                  <a:cubicBezTo>
                    <a:pt x="381" y="6424"/>
                    <a:pt x="476" y="6567"/>
                    <a:pt x="572" y="6710"/>
                  </a:cubicBezTo>
                  <a:cubicBezTo>
                    <a:pt x="1143" y="7496"/>
                    <a:pt x="1977" y="8043"/>
                    <a:pt x="3025" y="8377"/>
                  </a:cubicBezTo>
                  <a:cubicBezTo>
                    <a:pt x="3048" y="8401"/>
                    <a:pt x="3072" y="8401"/>
                    <a:pt x="3120" y="8401"/>
                  </a:cubicBezTo>
                  <a:cubicBezTo>
                    <a:pt x="3144" y="8401"/>
                    <a:pt x="3191" y="8401"/>
                    <a:pt x="3215" y="8377"/>
                  </a:cubicBezTo>
                  <a:cubicBezTo>
                    <a:pt x="4263" y="8043"/>
                    <a:pt x="5097" y="7496"/>
                    <a:pt x="5668" y="6710"/>
                  </a:cubicBezTo>
                  <a:cubicBezTo>
                    <a:pt x="5930" y="6329"/>
                    <a:pt x="6097" y="5972"/>
                    <a:pt x="6168" y="5733"/>
                  </a:cubicBezTo>
                  <a:cubicBezTo>
                    <a:pt x="6216" y="5614"/>
                    <a:pt x="6240" y="5471"/>
                    <a:pt x="6240" y="5329"/>
                  </a:cubicBezTo>
                  <a:lnTo>
                    <a:pt x="6240" y="4733"/>
                  </a:lnTo>
                  <a:cubicBezTo>
                    <a:pt x="6240" y="4638"/>
                    <a:pt x="6168" y="4567"/>
                    <a:pt x="6097" y="4567"/>
                  </a:cubicBezTo>
                  <a:cubicBezTo>
                    <a:pt x="6001" y="4567"/>
                    <a:pt x="5930" y="4638"/>
                    <a:pt x="5930" y="4733"/>
                  </a:cubicBezTo>
                  <a:lnTo>
                    <a:pt x="5930" y="5329"/>
                  </a:lnTo>
                  <a:cubicBezTo>
                    <a:pt x="5930" y="5448"/>
                    <a:pt x="5930" y="5543"/>
                    <a:pt x="5882" y="5638"/>
                  </a:cubicBezTo>
                  <a:cubicBezTo>
                    <a:pt x="5811" y="5852"/>
                    <a:pt x="5668" y="6186"/>
                    <a:pt x="5406" y="6519"/>
                  </a:cubicBezTo>
                  <a:cubicBezTo>
                    <a:pt x="4882" y="7258"/>
                    <a:pt x="4120" y="7781"/>
                    <a:pt x="3120" y="8115"/>
                  </a:cubicBezTo>
                  <a:lnTo>
                    <a:pt x="3096" y="8115"/>
                  </a:lnTo>
                  <a:cubicBezTo>
                    <a:pt x="2120" y="7781"/>
                    <a:pt x="1334" y="7258"/>
                    <a:pt x="810" y="6519"/>
                  </a:cubicBezTo>
                  <a:cubicBezTo>
                    <a:pt x="715" y="6400"/>
                    <a:pt x="643" y="6257"/>
                    <a:pt x="572" y="6138"/>
                  </a:cubicBezTo>
                  <a:cubicBezTo>
                    <a:pt x="381" y="5805"/>
                    <a:pt x="286" y="5424"/>
                    <a:pt x="286" y="5043"/>
                  </a:cubicBezTo>
                  <a:lnTo>
                    <a:pt x="286" y="1042"/>
                  </a:lnTo>
                  <a:cubicBezTo>
                    <a:pt x="286" y="1018"/>
                    <a:pt x="310" y="994"/>
                    <a:pt x="334" y="994"/>
                  </a:cubicBezTo>
                  <a:lnTo>
                    <a:pt x="3096" y="304"/>
                  </a:lnTo>
                  <a:lnTo>
                    <a:pt x="3120" y="304"/>
                  </a:lnTo>
                  <a:lnTo>
                    <a:pt x="5906" y="994"/>
                  </a:lnTo>
                  <a:cubicBezTo>
                    <a:pt x="5930" y="994"/>
                    <a:pt x="5930" y="1018"/>
                    <a:pt x="5930" y="1042"/>
                  </a:cubicBezTo>
                  <a:lnTo>
                    <a:pt x="5930" y="4066"/>
                  </a:lnTo>
                  <a:cubicBezTo>
                    <a:pt x="5954" y="4138"/>
                    <a:pt x="6001" y="4209"/>
                    <a:pt x="6097" y="4209"/>
                  </a:cubicBezTo>
                  <a:cubicBezTo>
                    <a:pt x="6168" y="4209"/>
                    <a:pt x="6240" y="4138"/>
                    <a:pt x="6240" y="4066"/>
                  </a:cubicBezTo>
                  <a:lnTo>
                    <a:pt x="6240" y="1018"/>
                  </a:lnTo>
                  <a:cubicBezTo>
                    <a:pt x="6240" y="875"/>
                    <a:pt x="6121" y="732"/>
                    <a:pt x="5978" y="685"/>
                  </a:cubicBezTo>
                  <a:lnTo>
                    <a:pt x="3191" y="18"/>
                  </a:lnTo>
                  <a:cubicBezTo>
                    <a:pt x="3168" y="6"/>
                    <a:pt x="3144" y="0"/>
                    <a:pt x="3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57"/>
            <p:cNvSpPr/>
            <p:nvPr/>
          </p:nvSpPr>
          <p:spPr>
            <a:xfrm>
              <a:off x="1515487" y="3124448"/>
              <a:ext cx="101047" cy="199637"/>
            </a:xfrm>
            <a:custGeom>
              <a:avLst/>
              <a:gdLst/>
              <a:ahLst/>
              <a:cxnLst/>
              <a:rect l="l" t="t" r="r" b="b"/>
              <a:pathLst>
                <a:path w="3002" h="5931" extrusionOk="0">
                  <a:moveTo>
                    <a:pt x="2596" y="311"/>
                  </a:moveTo>
                  <a:lnTo>
                    <a:pt x="2596" y="692"/>
                  </a:lnTo>
                  <a:lnTo>
                    <a:pt x="405" y="692"/>
                  </a:lnTo>
                  <a:lnTo>
                    <a:pt x="405" y="311"/>
                  </a:lnTo>
                  <a:close/>
                  <a:moveTo>
                    <a:pt x="2453" y="977"/>
                  </a:moveTo>
                  <a:lnTo>
                    <a:pt x="2453" y="1549"/>
                  </a:lnTo>
                  <a:lnTo>
                    <a:pt x="1715" y="1549"/>
                  </a:lnTo>
                  <a:cubicBezTo>
                    <a:pt x="1620" y="1549"/>
                    <a:pt x="1572" y="1620"/>
                    <a:pt x="1572" y="1692"/>
                  </a:cubicBezTo>
                  <a:cubicBezTo>
                    <a:pt x="1572" y="1787"/>
                    <a:pt x="1620" y="1835"/>
                    <a:pt x="1715" y="1835"/>
                  </a:cubicBezTo>
                  <a:lnTo>
                    <a:pt x="2168" y="1835"/>
                  </a:lnTo>
                  <a:lnTo>
                    <a:pt x="2168" y="2168"/>
                  </a:lnTo>
                  <a:cubicBezTo>
                    <a:pt x="2168" y="2311"/>
                    <a:pt x="2263" y="2430"/>
                    <a:pt x="2406" y="2454"/>
                  </a:cubicBezTo>
                  <a:cubicBezTo>
                    <a:pt x="2573" y="2478"/>
                    <a:pt x="2692" y="2644"/>
                    <a:pt x="2692" y="2835"/>
                  </a:cubicBezTo>
                  <a:lnTo>
                    <a:pt x="2692" y="2906"/>
                  </a:lnTo>
                  <a:lnTo>
                    <a:pt x="310" y="2906"/>
                  </a:lnTo>
                  <a:lnTo>
                    <a:pt x="310" y="2835"/>
                  </a:lnTo>
                  <a:cubicBezTo>
                    <a:pt x="310" y="2644"/>
                    <a:pt x="429" y="2478"/>
                    <a:pt x="620" y="2454"/>
                  </a:cubicBezTo>
                  <a:cubicBezTo>
                    <a:pt x="739" y="2430"/>
                    <a:pt x="834" y="2311"/>
                    <a:pt x="834" y="2168"/>
                  </a:cubicBezTo>
                  <a:lnTo>
                    <a:pt x="834" y="1835"/>
                  </a:lnTo>
                  <a:lnTo>
                    <a:pt x="1048" y="1835"/>
                  </a:lnTo>
                  <a:cubicBezTo>
                    <a:pt x="1120" y="1835"/>
                    <a:pt x="1191" y="1787"/>
                    <a:pt x="1191" y="1692"/>
                  </a:cubicBezTo>
                  <a:cubicBezTo>
                    <a:pt x="1191" y="1620"/>
                    <a:pt x="1120" y="1549"/>
                    <a:pt x="1048" y="1549"/>
                  </a:cubicBezTo>
                  <a:lnTo>
                    <a:pt x="548" y="1549"/>
                  </a:lnTo>
                  <a:lnTo>
                    <a:pt x="548" y="977"/>
                  </a:lnTo>
                  <a:close/>
                  <a:moveTo>
                    <a:pt x="2692" y="3216"/>
                  </a:moveTo>
                  <a:lnTo>
                    <a:pt x="2692" y="3597"/>
                  </a:lnTo>
                  <a:lnTo>
                    <a:pt x="310" y="3597"/>
                  </a:lnTo>
                  <a:lnTo>
                    <a:pt x="310" y="3216"/>
                  </a:lnTo>
                  <a:close/>
                  <a:moveTo>
                    <a:pt x="2692" y="3907"/>
                  </a:moveTo>
                  <a:lnTo>
                    <a:pt x="2692" y="4835"/>
                  </a:lnTo>
                  <a:lnTo>
                    <a:pt x="310" y="4835"/>
                  </a:lnTo>
                  <a:lnTo>
                    <a:pt x="310" y="3907"/>
                  </a:lnTo>
                  <a:close/>
                  <a:moveTo>
                    <a:pt x="2692" y="5145"/>
                  </a:moveTo>
                  <a:lnTo>
                    <a:pt x="2692" y="5478"/>
                  </a:lnTo>
                  <a:cubicBezTo>
                    <a:pt x="2692" y="5574"/>
                    <a:pt x="2644" y="5621"/>
                    <a:pt x="2573" y="5621"/>
                  </a:cubicBezTo>
                  <a:lnTo>
                    <a:pt x="429" y="5621"/>
                  </a:lnTo>
                  <a:cubicBezTo>
                    <a:pt x="358" y="5621"/>
                    <a:pt x="286" y="5574"/>
                    <a:pt x="286" y="5478"/>
                  </a:cubicBezTo>
                  <a:lnTo>
                    <a:pt x="286" y="5145"/>
                  </a:lnTo>
                  <a:close/>
                  <a:moveTo>
                    <a:pt x="405" y="1"/>
                  </a:moveTo>
                  <a:cubicBezTo>
                    <a:pt x="239" y="1"/>
                    <a:pt x="120" y="144"/>
                    <a:pt x="120" y="311"/>
                  </a:cubicBezTo>
                  <a:lnTo>
                    <a:pt x="120" y="692"/>
                  </a:lnTo>
                  <a:cubicBezTo>
                    <a:pt x="120" y="787"/>
                    <a:pt x="167" y="882"/>
                    <a:pt x="263" y="930"/>
                  </a:cubicBezTo>
                  <a:lnTo>
                    <a:pt x="263" y="1549"/>
                  </a:lnTo>
                  <a:cubicBezTo>
                    <a:pt x="263" y="1716"/>
                    <a:pt x="382" y="1835"/>
                    <a:pt x="548" y="1835"/>
                  </a:cubicBezTo>
                  <a:lnTo>
                    <a:pt x="548" y="2168"/>
                  </a:lnTo>
                  <a:cubicBezTo>
                    <a:pt x="239" y="2240"/>
                    <a:pt x="1" y="2501"/>
                    <a:pt x="1" y="2835"/>
                  </a:cubicBezTo>
                  <a:lnTo>
                    <a:pt x="1" y="5478"/>
                  </a:lnTo>
                  <a:cubicBezTo>
                    <a:pt x="1" y="5716"/>
                    <a:pt x="191" y="5931"/>
                    <a:pt x="429" y="5931"/>
                  </a:cubicBezTo>
                  <a:lnTo>
                    <a:pt x="2573" y="5931"/>
                  </a:lnTo>
                  <a:cubicBezTo>
                    <a:pt x="2811" y="5931"/>
                    <a:pt x="3001" y="5716"/>
                    <a:pt x="3001" y="5478"/>
                  </a:cubicBezTo>
                  <a:lnTo>
                    <a:pt x="3001" y="2835"/>
                  </a:lnTo>
                  <a:cubicBezTo>
                    <a:pt x="3001" y="2501"/>
                    <a:pt x="2763" y="2240"/>
                    <a:pt x="2453" y="2168"/>
                  </a:cubicBezTo>
                  <a:lnTo>
                    <a:pt x="2453" y="1835"/>
                  </a:lnTo>
                  <a:cubicBezTo>
                    <a:pt x="2620" y="1835"/>
                    <a:pt x="2739" y="1716"/>
                    <a:pt x="2739" y="1549"/>
                  </a:cubicBezTo>
                  <a:lnTo>
                    <a:pt x="2739" y="930"/>
                  </a:lnTo>
                  <a:cubicBezTo>
                    <a:pt x="2835" y="882"/>
                    <a:pt x="2882" y="787"/>
                    <a:pt x="2882" y="692"/>
                  </a:cubicBezTo>
                  <a:lnTo>
                    <a:pt x="2882" y="311"/>
                  </a:lnTo>
                  <a:cubicBezTo>
                    <a:pt x="2882" y="144"/>
                    <a:pt x="2763" y="1"/>
                    <a:pt x="25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57"/>
            <p:cNvSpPr/>
            <p:nvPr/>
          </p:nvSpPr>
          <p:spPr>
            <a:xfrm>
              <a:off x="1626902" y="3193417"/>
              <a:ext cx="20869" cy="9627"/>
            </a:xfrm>
            <a:custGeom>
              <a:avLst/>
              <a:gdLst/>
              <a:ahLst/>
              <a:cxnLst/>
              <a:rect l="l" t="t" r="r" b="b"/>
              <a:pathLst>
                <a:path w="620" h="286" extrusionOk="0">
                  <a:moveTo>
                    <a:pt x="144" y="0"/>
                  </a:moveTo>
                  <a:cubicBezTo>
                    <a:pt x="48" y="0"/>
                    <a:pt x="1" y="48"/>
                    <a:pt x="1" y="143"/>
                  </a:cubicBezTo>
                  <a:cubicBezTo>
                    <a:pt x="1" y="214"/>
                    <a:pt x="48" y="286"/>
                    <a:pt x="144" y="286"/>
                  </a:cubicBezTo>
                  <a:lnTo>
                    <a:pt x="477" y="286"/>
                  </a:lnTo>
                  <a:cubicBezTo>
                    <a:pt x="549" y="286"/>
                    <a:pt x="620" y="214"/>
                    <a:pt x="620" y="143"/>
                  </a:cubicBezTo>
                  <a:cubicBezTo>
                    <a:pt x="620" y="48"/>
                    <a:pt x="549" y="0"/>
                    <a:pt x="4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57"/>
            <p:cNvSpPr/>
            <p:nvPr/>
          </p:nvSpPr>
          <p:spPr>
            <a:xfrm>
              <a:off x="1626902" y="3176554"/>
              <a:ext cx="20869" cy="10468"/>
            </a:xfrm>
            <a:custGeom>
              <a:avLst/>
              <a:gdLst/>
              <a:ahLst/>
              <a:cxnLst/>
              <a:rect l="l" t="t" r="r" b="b"/>
              <a:pathLst>
                <a:path w="620" h="311" extrusionOk="0">
                  <a:moveTo>
                    <a:pt x="144" y="1"/>
                  </a:moveTo>
                  <a:cubicBezTo>
                    <a:pt x="48" y="1"/>
                    <a:pt x="1" y="72"/>
                    <a:pt x="1" y="144"/>
                  </a:cubicBezTo>
                  <a:cubicBezTo>
                    <a:pt x="1" y="239"/>
                    <a:pt x="48" y="311"/>
                    <a:pt x="144" y="311"/>
                  </a:cubicBezTo>
                  <a:lnTo>
                    <a:pt x="477" y="311"/>
                  </a:lnTo>
                  <a:cubicBezTo>
                    <a:pt x="549" y="311"/>
                    <a:pt x="620" y="239"/>
                    <a:pt x="620" y="144"/>
                  </a:cubicBezTo>
                  <a:cubicBezTo>
                    <a:pt x="620" y="72"/>
                    <a:pt x="549" y="1"/>
                    <a:pt x="4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57"/>
            <p:cNvSpPr/>
            <p:nvPr/>
          </p:nvSpPr>
          <p:spPr>
            <a:xfrm>
              <a:off x="1626902" y="3159724"/>
              <a:ext cx="20869" cy="10468"/>
            </a:xfrm>
            <a:custGeom>
              <a:avLst/>
              <a:gdLst/>
              <a:ahLst/>
              <a:cxnLst/>
              <a:rect l="l" t="t" r="r" b="b"/>
              <a:pathLst>
                <a:path w="620" h="311" extrusionOk="0">
                  <a:moveTo>
                    <a:pt x="144" y="1"/>
                  </a:moveTo>
                  <a:cubicBezTo>
                    <a:pt x="48" y="1"/>
                    <a:pt x="1" y="72"/>
                    <a:pt x="1" y="168"/>
                  </a:cubicBezTo>
                  <a:cubicBezTo>
                    <a:pt x="1" y="239"/>
                    <a:pt x="48" y="310"/>
                    <a:pt x="144" y="310"/>
                  </a:cubicBezTo>
                  <a:lnTo>
                    <a:pt x="477" y="310"/>
                  </a:lnTo>
                  <a:cubicBezTo>
                    <a:pt x="549" y="310"/>
                    <a:pt x="620" y="239"/>
                    <a:pt x="620" y="168"/>
                  </a:cubicBezTo>
                  <a:cubicBezTo>
                    <a:pt x="620" y="72"/>
                    <a:pt x="549" y="1"/>
                    <a:pt x="4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57"/>
            <p:cNvSpPr/>
            <p:nvPr/>
          </p:nvSpPr>
          <p:spPr>
            <a:xfrm>
              <a:off x="1484217" y="3193417"/>
              <a:ext cx="20869" cy="9627"/>
            </a:xfrm>
            <a:custGeom>
              <a:avLst/>
              <a:gdLst/>
              <a:ahLst/>
              <a:cxnLst/>
              <a:rect l="l" t="t" r="r" b="b"/>
              <a:pathLst>
                <a:path w="620" h="286" extrusionOk="0">
                  <a:moveTo>
                    <a:pt x="144" y="0"/>
                  </a:moveTo>
                  <a:cubicBezTo>
                    <a:pt x="72" y="0"/>
                    <a:pt x="1" y="48"/>
                    <a:pt x="1" y="143"/>
                  </a:cubicBezTo>
                  <a:cubicBezTo>
                    <a:pt x="1" y="214"/>
                    <a:pt x="72" y="286"/>
                    <a:pt x="144" y="286"/>
                  </a:cubicBezTo>
                  <a:lnTo>
                    <a:pt x="477" y="286"/>
                  </a:lnTo>
                  <a:cubicBezTo>
                    <a:pt x="549" y="286"/>
                    <a:pt x="620" y="214"/>
                    <a:pt x="620" y="143"/>
                  </a:cubicBezTo>
                  <a:cubicBezTo>
                    <a:pt x="620" y="48"/>
                    <a:pt x="549" y="0"/>
                    <a:pt x="4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57"/>
            <p:cNvSpPr/>
            <p:nvPr/>
          </p:nvSpPr>
          <p:spPr>
            <a:xfrm>
              <a:off x="1484217" y="3176554"/>
              <a:ext cx="20869" cy="10468"/>
            </a:xfrm>
            <a:custGeom>
              <a:avLst/>
              <a:gdLst/>
              <a:ahLst/>
              <a:cxnLst/>
              <a:rect l="l" t="t" r="r" b="b"/>
              <a:pathLst>
                <a:path w="620" h="311" extrusionOk="0">
                  <a:moveTo>
                    <a:pt x="144" y="1"/>
                  </a:moveTo>
                  <a:cubicBezTo>
                    <a:pt x="72" y="1"/>
                    <a:pt x="1" y="72"/>
                    <a:pt x="1" y="144"/>
                  </a:cubicBezTo>
                  <a:cubicBezTo>
                    <a:pt x="1" y="239"/>
                    <a:pt x="72" y="311"/>
                    <a:pt x="144" y="311"/>
                  </a:cubicBezTo>
                  <a:lnTo>
                    <a:pt x="477" y="311"/>
                  </a:lnTo>
                  <a:cubicBezTo>
                    <a:pt x="549" y="311"/>
                    <a:pt x="620" y="239"/>
                    <a:pt x="620" y="144"/>
                  </a:cubicBezTo>
                  <a:cubicBezTo>
                    <a:pt x="620" y="72"/>
                    <a:pt x="549" y="1"/>
                    <a:pt x="4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57"/>
            <p:cNvSpPr/>
            <p:nvPr/>
          </p:nvSpPr>
          <p:spPr>
            <a:xfrm>
              <a:off x="1484217" y="3159724"/>
              <a:ext cx="20869" cy="10468"/>
            </a:xfrm>
            <a:custGeom>
              <a:avLst/>
              <a:gdLst/>
              <a:ahLst/>
              <a:cxnLst/>
              <a:rect l="l" t="t" r="r" b="b"/>
              <a:pathLst>
                <a:path w="620" h="311" extrusionOk="0">
                  <a:moveTo>
                    <a:pt x="144" y="1"/>
                  </a:moveTo>
                  <a:cubicBezTo>
                    <a:pt x="72" y="1"/>
                    <a:pt x="1" y="72"/>
                    <a:pt x="1" y="168"/>
                  </a:cubicBezTo>
                  <a:cubicBezTo>
                    <a:pt x="1" y="239"/>
                    <a:pt x="72" y="310"/>
                    <a:pt x="144" y="310"/>
                  </a:cubicBezTo>
                  <a:lnTo>
                    <a:pt x="477" y="310"/>
                  </a:lnTo>
                  <a:cubicBezTo>
                    <a:pt x="549" y="310"/>
                    <a:pt x="620" y="239"/>
                    <a:pt x="620" y="168"/>
                  </a:cubicBezTo>
                  <a:cubicBezTo>
                    <a:pt x="620" y="72"/>
                    <a:pt x="549" y="1"/>
                    <a:pt x="4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21"/>
        <p:cNvGrpSpPr/>
        <p:nvPr/>
      </p:nvGrpSpPr>
      <p:grpSpPr>
        <a:xfrm>
          <a:off x="0" y="0"/>
          <a:ext cx="0" cy="0"/>
          <a:chOff x="0" y="0"/>
          <a:chExt cx="0" cy="0"/>
        </a:xfrm>
      </p:grpSpPr>
      <p:sp>
        <p:nvSpPr>
          <p:cNvPr id="2922" name="Google Shape;2922;p58"/>
          <p:cNvSpPr/>
          <p:nvPr/>
        </p:nvSpPr>
        <p:spPr>
          <a:xfrm>
            <a:off x="821818" y="1402900"/>
            <a:ext cx="852300" cy="8523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58"/>
          <p:cNvSpPr/>
          <p:nvPr/>
        </p:nvSpPr>
        <p:spPr>
          <a:xfrm>
            <a:off x="821818" y="3049200"/>
            <a:ext cx="852300" cy="8523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58"/>
          <p:cNvSpPr/>
          <p:nvPr/>
        </p:nvSpPr>
        <p:spPr>
          <a:xfrm>
            <a:off x="7469893" y="1402900"/>
            <a:ext cx="852300" cy="8523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58"/>
          <p:cNvSpPr/>
          <p:nvPr/>
        </p:nvSpPr>
        <p:spPr>
          <a:xfrm>
            <a:off x="7469893" y="3049200"/>
            <a:ext cx="852300" cy="8523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58"/>
          <p:cNvSpPr txBox="1">
            <a:spLocks noGrp="1"/>
          </p:cNvSpPr>
          <p:nvPr>
            <p:ph type="title"/>
          </p:nvPr>
        </p:nvSpPr>
        <p:spPr>
          <a:xfrm>
            <a:off x="713100" y="463325"/>
            <a:ext cx="77178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Patient monitoring</a:t>
            </a:r>
            <a:endParaRPr/>
          </a:p>
        </p:txBody>
      </p:sp>
      <p:sp>
        <p:nvSpPr>
          <p:cNvPr id="2927" name="Google Shape;2927;p58"/>
          <p:cNvSpPr txBox="1"/>
          <p:nvPr/>
        </p:nvSpPr>
        <p:spPr>
          <a:xfrm>
            <a:off x="1858788" y="1909695"/>
            <a:ext cx="2286000" cy="762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182875" tIns="182875" rIns="182875" bIns="182875" anchor="ctr" anchorCtr="0">
            <a:noAutofit/>
          </a:bodyPr>
          <a:lstStyle/>
          <a:p>
            <a:pPr marL="0" lvl="0" indent="0" algn="l" rtl="0">
              <a:spcBef>
                <a:spcPts val="0"/>
              </a:spcBef>
              <a:spcAft>
                <a:spcPts val="0"/>
              </a:spcAft>
              <a:buNone/>
            </a:pPr>
            <a:r>
              <a:rPr lang="en">
                <a:solidFill>
                  <a:schemeClr val="dk1"/>
                </a:solidFill>
                <a:latin typeface="Poppins"/>
                <a:ea typeface="Poppins"/>
                <a:cs typeface="Poppins"/>
                <a:sym typeface="Poppins"/>
              </a:rPr>
              <a:t>Despite being red, Mars is a cold place</a:t>
            </a:r>
            <a:endParaRPr>
              <a:solidFill>
                <a:schemeClr val="dk1"/>
              </a:solidFill>
              <a:latin typeface="Poppins"/>
              <a:ea typeface="Poppins"/>
              <a:cs typeface="Poppins"/>
              <a:sym typeface="Poppins"/>
            </a:endParaRPr>
          </a:p>
        </p:txBody>
      </p:sp>
      <p:sp>
        <p:nvSpPr>
          <p:cNvPr id="2928" name="Google Shape;2928;p58"/>
          <p:cNvSpPr txBox="1"/>
          <p:nvPr/>
        </p:nvSpPr>
        <p:spPr>
          <a:xfrm>
            <a:off x="1858788" y="1382310"/>
            <a:ext cx="1119000" cy="527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lt1"/>
                </a:solidFill>
                <a:latin typeface="Poppins"/>
                <a:ea typeface="Poppins"/>
                <a:cs typeface="Poppins"/>
                <a:sym typeface="Poppins"/>
              </a:rPr>
              <a:t>Week 1</a:t>
            </a:r>
            <a:endParaRPr sz="1800" b="1">
              <a:solidFill>
                <a:schemeClr val="lt1"/>
              </a:solidFill>
              <a:latin typeface="Poppins"/>
              <a:ea typeface="Poppins"/>
              <a:cs typeface="Poppins"/>
              <a:sym typeface="Poppins"/>
            </a:endParaRPr>
          </a:p>
        </p:txBody>
      </p:sp>
      <p:sp>
        <p:nvSpPr>
          <p:cNvPr id="2929" name="Google Shape;2929;p58"/>
          <p:cNvSpPr txBox="1"/>
          <p:nvPr/>
        </p:nvSpPr>
        <p:spPr>
          <a:xfrm>
            <a:off x="1858788" y="3561229"/>
            <a:ext cx="2286000" cy="762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182875" tIns="182875" rIns="182875" bIns="182875" anchor="ctr" anchorCtr="0">
            <a:noAutofit/>
          </a:bodyPr>
          <a:lstStyle/>
          <a:p>
            <a:pPr marL="0" lvl="0" indent="0" algn="l" rtl="0">
              <a:spcBef>
                <a:spcPts val="0"/>
              </a:spcBef>
              <a:spcAft>
                <a:spcPts val="0"/>
              </a:spcAft>
              <a:buNone/>
            </a:pPr>
            <a:r>
              <a:rPr lang="en">
                <a:solidFill>
                  <a:schemeClr val="dk1"/>
                </a:solidFill>
                <a:latin typeface="Poppins"/>
                <a:ea typeface="Poppins"/>
                <a:cs typeface="Poppins"/>
                <a:sym typeface="Poppins"/>
              </a:rPr>
              <a:t>Saturn is a gas giant and has several rings</a:t>
            </a:r>
            <a:endParaRPr>
              <a:solidFill>
                <a:schemeClr val="dk1"/>
              </a:solidFill>
              <a:latin typeface="Poppins"/>
              <a:ea typeface="Poppins"/>
              <a:cs typeface="Poppins"/>
              <a:sym typeface="Poppins"/>
            </a:endParaRPr>
          </a:p>
        </p:txBody>
      </p:sp>
      <p:sp>
        <p:nvSpPr>
          <p:cNvPr id="2930" name="Google Shape;2930;p58"/>
          <p:cNvSpPr txBox="1"/>
          <p:nvPr/>
        </p:nvSpPr>
        <p:spPr>
          <a:xfrm>
            <a:off x="1858788" y="3033835"/>
            <a:ext cx="1119000" cy="527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lt1"/>
                </a:solidFill>
                <a:latin typeface="Poppins"/>
                <a:ea typeface="Poppins"/>
                <a:cs typeface="Poppins"/>
                <a:sym typeface="Poppins"/>
              </a:rPr>
              <a:t>Week 2</a:t>
            </a:r>
            <a:endParaRPr sz="1800" b="1">
              <a:solidFill>
                <a:schemeClr val="lt1"/>
              </a:solidFill>
              <a:latin typeface="Poppins"/>
              <a:ea typeface="Poppins"/>
              <a:cs typeface="Poppins"/>
              <a:sym typeface="Poppins"/>
            </a:endParaRPr>
          </a:p>
        </p:txBody>
      </p:sp>
      <p:sp>
        <p:nvSpPr>
          <p:cNvPr id="2931" name="Google Shape;2931;p58"/>
          <p:cNvSpPr txBox="1"/>
          <p:nvPr/>
        </p:nvSpPr>
        <p:spPr>
          <a:xfrm>
            <a:off x="4977088" y="1909695"/>
            <a:ext cx="2286000" cy="762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182875" tIns="182875" rIns="182875" bIns="182875" anchor="ctr" anchorCtr="0">
            <a:noAutofit/>
          </a:bodyPr>
          <a:lstStyle/>
          <a:p>
            <a:pPr marL="0" lvl="0" indent="0" algn="r" rtl="0">
              <a:spcBef>
                <a:spcPts val="0"/>
              </a:spcBef>
              <a:spcAft>
                <a:spcPts val="0"/>
              </a:spcAft>
              <a:buNone/>
            </a:pPr>
            <a:r>
              <a:rPr lang="en">
                <a:solidFill>
                  <a:schemeClr val="dk1"/>
                </a:solidFill>
                <a:latin typeface="Poppins"/>
                <a:ea typeface="Poppins"/>
                <a:cs typeface="Poppins"/>
                <a:sym typeface="Poppins"/>
              </a:rPr>
              <a:t>Jupiter is the biggest planet of them all</a:t>
            </a:r>
            <a:endParaRPr>
              <a:solidFill>
                <a:schemeClr val="dk1"/>
              </a:solidFill>
              <a:latin typeface="Poppins"/>
              <a:ea typeface="Poppins"/>
              <a:cs typeface="Poppins"/>
              <a:sym typeface="Poppins"/>
            </a:endParaRPr>
          </a:p>
        </p:txBody>
      </p:sp>
      <p:sp>
        <p:nvSpPr>
          <p:cNvPr id="2932" name="Google Shape;2932;p58"/>
          <p:cNvSpPr txBox="1"/>
          <p:nvPr/>
        </p:nvSpPr>
        <p:spPr>
          <a:xfrm>
            <a:off x="6144088" y="1382310"/>
            <a:ext cx="1119000" cy="527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lt1"/>
                </a:solidFill>
                <a:latin typeface="Poppins"/>
                <a:ea typeface="Poppins"/>
                <a:cs typeface="Poppins"/>
                <a:sym typeface="Poppins"/>
              </a:rPr>
              <a:t>Week 3</a:t>
            </a:r>
            <a:endParaRPr sz="1800" b="1">
              <a:solidFill>
                <a:schemeClr val="lt1"/>
              </a:solidFill>
              <a:latin typeface="Poppins"/>
              <a:ea typeface="Poppins"/>
              <a:cs typeface="Poppins"/>
              <a:sym typeface="Poppins"/>
            </a:endParaRPr>
          </a:p>
        </p:txBody>
      </p:sp>
      <p:sp>
        <p:nvSpPr>
          <p:cNvPr id="2933" name="Google Shape;2933;p58"/>
          <p:cNvSpPr txBox="1"/>
          <p:nvPr/>
        </p:nvSpPr>
        <p:spPr>
          <a:xfrm>
            <a:off x="4977088" y="3561229"/>
            <a:ext cx="2286000" cy="762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182875" tIns="182875" rIns="182875" bIns="182875" anchor="ctr" anchorCtr="0">
            <a:noAutofit/>
          </a:bodyPr>
          <a:lstStyle/>
          <a:p>
            <a:pPr marL="0" lvl="0" indent="0" algn="r" rtl="0">
              <a:spcBef>
                <a:spcPts val="0"/>
              </a:spcBef>
              <a:spcAft>
                <a:spcPts val="0"/>
              </a:spcAft>
              <a:buNone/>
            </a:pPr>
            <a:r>
              <a:rPr lang="en">
                <a:solidFill>
                  <a:schemeClr val="dk1"/>
                </a:solidFill>
                <a:latin typeface="Poppins"/>
                <a:ea typeface="Poppins"/>
                <a:cs typeface="Poppins"/>
                <a:sym typeface="Poppins"/>
              </a:rPr>
              <a:t>Venus is the second planet from the Sun</a:t>
            </a:r>
            <a:endParaRPr>
              <a:solidFill>
                <a:schemeClr val="dk1"/>
              </a:solidFill>
              <a:latin typeface="Poppins"/>
              <a:ea typeface="Poppins"/>
              <a:cs typeface="Poppins"/>
              <a:sym typeface="Poppins"/>
            </a:endParaRPr>
          </a:p>
        </p:txBody>
      </p:sp>
      <p:sp>
        <p:nvSpPr>
          <p:cNvPr id="2934" name="Google Shape;2934;p58"/>
          <p:cNvSpPr txBox="1"/>
          <p:nvPr/>
        </p:nvSpPr>
        <p:spPr>
          <a:xfrm>
            <a:off x="6144088" y="3033835"/>
            <a:ext cx="1119000" cy="527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lt1"/>
                </a:solidFill>
                <a:latin typeface="Poppins"/>
                <a:ea typeface="Poppins"/>
                <a:cs typeface="Poppins"/>
                <a:sym typeface="Poppins"/>
              </a:rPr>
              <a:t>Week 4</a:t>
            </a:r>
            <a:endParaRPr sz="1800" b="1">
              <a:solidFill>
                <a:schemeClr val="lt1"/>
              </a:solidFill>
              <a:latin typeface="Poppins"/>
              <a:ea typeface="Poppins"/>
              <a:cs typeface="Poppins"/>
              <a:sym typeface="Poppins"/>
            </a:endParaRPr>
          </a:p>
        </p:txBody>
      </p:sp>
      <p:grpSp>
        <p:nvGrpSpPr>
          <p:cNvPr id="2935" name="Google Shape;2935;p58"/>
          <p:cNvGrpSpPr/>
          <p:nvPr/>
        </p:nvGrpSpPr>
        <p:grpSpPr>
          <a:xfrm>
            <a:off x="971236" y="3213445"/>
            <a:ext cx="553464" cy="523815"/>
            <a:chOff x="4720256" y="1785790"/>
            <a:chExt cx="340740" cy="325492"/>
          </a:xfrm>
        </p:grpSpPr>
        <p:sp>
          <p:nvSpPr>
            <p:cNvPr id="2936" name="Google Shape;2936;p58"/>
            <p:cNvSpPr/>
            <p:nvPr/>
          </p:nvSpPr>
          <p:spPr>
            <a:xfrm>
              <a:off x="4796428" y="2015048"/>
              <a:ext cx="40897" cy="40931"/>
            </a:xfrm>
            <a:custGeom>
              <a:avLst/>
              <a:gdLst/>
              <a:ahLst/>
              <a:cxnLst/>
              <a:rect l="l" t="t" r="r" b="b"/>
              <a:pathLst>
                <a:path w="1215" h="1216" extrusionOk="0">
                  <a:moveTo>
                    <a:pt x="691" y="1"/>
                  </a:moveTo>
                  <a:lnTo>
                    <a:pt x="72" y="620"/>
                  </a:lnTo>
                  <a:cubicBezTo>
                    <a:pt x="24" y="668"/>
                    <a:pt x="0" y="739"/>
                    <a:pt x="0" y="811"/>
                  </a:cubicBezTo>
                  <a:lnTo>
                    <a:pt x="48" y="1025"/>
                  </a:lnTo>
                  <a:cubicBezTo>
                    <a:pt x="72" y="1096"/>
                    <a:pt x="119" y="1168"/>
                    <a:pt x="215" y="1168"/>
                  </a:cubicBezTo>
                  <a:lnTo>
                    <a:pt x="429" y="1215"/>
                  </a:lnTo>
                  <a:cubicBezTo>
                    <a:pt x="477" y="1215"/>
                    <a:pt x="548" y="1192"/>
                    <a:pt x="596" y="1168"/>
                  </a:cubicBezTo>
                  <a:lnTo>
                    <a:pt x="1215" y="549"/>
                  </a:lnTo>
                  <a:lnTo>
                    <a:pt x="691" y="1"/>
                  </a:lnTo>
                  <a:close/>
                </a:path>
              </a:pathLst>
            </a:custGeom>
            <a:solidFill>
              <a:srgbClr val="185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58"/>
            <p:cNvSpPr/>
            <p:nvPr/>
          </p:nvSpPr>
          <p:spPr>
            <a:xfrm>
              <a:off x="4850116" y="1954157"/>
              <a:ext cx="48134" cy="48100"/>
            </a:xfrm>
            <a:custGeom>
              <a:avLst/>
              <a:gdLst/>
              <a:ahLst/>
              <a:cxnLst/>
              <a:rect l="l" t="t" r="r" b="b"/>
              <a:pathLst>
                <a:path w="1430" h="1429" extrusionOk="0">
                  <a:moveTo>
                    <a:pt x="906" y="0"/>
                  </a:moveTo>
                  <a:lnTo>
                    <a:pt x="1" y="905"/>
                  </a:lnTo>
                  <a:lnTo>
                    <a:pt x="549" y="1429"/>
                  </a:lnTo>
                  <a:lnTo>
                    <a:pt x="1430" y="524"/>
                  </a:lnTo>
                  <a:lnTo>
                    <a:pt x="906" y="0"/>
                  </a:lnTo>
                  <a:close/>
                </a:path>
              </a:pathLst>
            </a:custGeom>
            <a:solidFill>
              <a:srgbClr val="185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58"/>
            <p:cNvSpPr/>
            <p:nvPr/>
          </p:nvSpPr>
          <p:spPr>
            <a:xfrm>
              <a:off x="4863748" y="1797032"/>
              <a:ext cx="191626" cy="191021"/>
            </a:xfrm>
            <a:custGeom>
              <a:avLst/>
              <a:gdLst/>
              <a:ahLst/>
              <a:cxnLst/>
              <a:rect l="l" t="t" r="r" b="b"/>
              <a:pathLst>
                <a:path w="5693" h="5675" extrusionOk="0">
                  <a:moveTo>
                    <a:pt x="4311" y="0"/>
                  </a:moveTo>
                  <a:lnTo>
                    <a:pt x="72" y="4239"/>
                  </a:lnTo>
                  <a:cubicBezTo>
                    <a:pt x="1" y="4311"/>
                    <a:pt x="1" y="4430"/>
                    <a:pt x="72" y="4501"/>
                  </a:cubicBezTo>
                  <a:lnTo>
                    <a:pt x="1168" y="5621"/>
                  </a:lnTo>
                  <a:cubicBezTo>
                    <a:pt x="1215" y="5656"/>
                    <a:pt x="1269" y="5674"/>
                    <a:pt x="1319" y="5674"/>
                  </a:cubicBezTo>
                  <a:cubicBezTo>
                    <a:pt x="1370" y="5674"/>
                    <a:pt x="1418" y="5656"/>
                    <a:pt x="1453" y="5621"/>
                  </a:cubicBezTo>
                  <a:lnTo>
                    <a:pt x="5692" y="1382"/>
                  </a:lnTo>
                  <a:lnTo>
                    <a:pt x="43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58"/>
            <p:cNvSpPr/>
            <p:nvPr/>
          </p:nvSpPr>
          <p:spPr>
            <a:xfrm>
              <a:off x="4863748" y="1874787"/>
              <a:ext cx="68161" cy="98624"/>
            </a:xfrm>
            <a:custGeom>
              <a:avLst/>
              <a:gdLst/>
              <a:ahLst/>
              <a:cxnLst/>
              <a:rect l="l" t="t" r="r" b="b"/>
              <a:pathLst>
                <a:path w="2025" h="2930" extrusionOk="0">
                  <a:moveTo>
                    <a:pt x="2001" y="0"/>
                  </a:moveTo>
                  <a:lnTo>
                    <a:pt x="72" y="1929"/>
                  </a:lnTo>
                  <a:cubicBezTo>
                    <a:pt x="1" y="2001"/>
                    <a:pt x="1" y="2120"/>
                    <a:pt x="72" y="2191"/>
                  </a:cubicBezTo>
                  <a:lnTo>
                    <a:pt x="810" y="2930"/>
                  </a:lnTo>
                  <a:cubicBezTo>
                    <a:pt x="1549" y="2334"/>
                    <a:pt x="2025" y="1405"/>
                    <a:pt x="2025" y="381"/>
                  </a:cubicBezTo>
                  <a:cubicBezTo>
                    <a:pt x="2025" y="239"/>
                    <a:pt x="2025" y="119"/>
                    <a:pt x="20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58"/>
            <p:cNvSpPr/>
            <p:nvPr/>
          </p:nvSpPr>
          <p:spPr>
            <a:xfrm>
              <a:off x="4890205" y="1829884"/>
              <a:ext cx="165170" cy="158168"/>
            </a:xfrm>
            <a:custGeom>
              <a:avLst/>
              <a:gdLst/>
              <a:ahLst/>
              <a:cxnLst/>
              <a:rect l="l" t="t" r="r" b="b"/>
              <a:pathLst>
                <a:path w="4907" h="4699" extrusionOk="0">
                  <a:moveTo>
                    <a:pt x="4525" y="1"/>
                  </a:moveTo>
                  <a:lnTo>
                    <a:pt x="286" y="4264"/>
                  </a:lnTo>
                  <a:cubicBezTo>
                    <a:pt x="251" y="4299"/>
                    <a:pt x="197" y="4317"/>
                    <a:pt x="143" y="4317"/>
                  </a:cubicBezTo>
                  <a:cubicBezTo>
                    <a:pt x="90" y="4317"/>
                    <a:pt x="36" y="4299"/>
                    <a:pt x="1" y="4264"/>
                  </a:cubicBezTo>
                  <a:lnTo>
                    <a:pt x="1" y="4264"/>
                  </a:lnTo>
                  <a:lnTo>
                    <a:pt x="382" y="4645"/>
                  </a:lnTo>
                  <a:cubicBezTo>
                    <a:pt x="429" y="4680"/>
                    <a:pt x="483" y="4698"/>
                    <a:pt x="533" y="4698"/>
                  </a:cubicBezTo>
                  <a:cubicBezTo>
                    <a:pt x="584" y="4698"/>
                    <a:pt x="632" y="4680"/>
                    <a:pt x="667" y="4645"/>
                  </a:cubicBezTo>
                  <a:lnTo>
                    <a:pt x="4906" y="406"/>
                  </a:lnTo>
                  <a:lnTo>
                    <a:pt x="45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58"/>
            <p:cNvSpPr/>
            <p:nvPr/>
          </p:nvSpPr>
          <p:spPr>
            <a:xfrm>
              <a:off x="4814066" y="1975801"/>
              <a:ext cx="62540" cy="62540"/>
            </a:xfrm>
            <a:custGeom>
              <a:avLst/>
              <a:gdLst/>
              <a:ahLst/>
              <a:cxnLst/>
              <a:rect l="l" t="t" r="r" b="b"/>
              <a:pathLst>
                <a:path w="1858" h="1858" extrusionOk="0">
                  <a:moveTo>
                    <a:pt x="1072" y="0"/>
                  </a:moveTo>
                  <a:lnTo>
                    <a:pt x="334" y="738"/>
                  </a:lnTo>
                  <a:cubicBezTo>
                    <a:pt x="167" y="881"/>
                    <a:pt x="72" y="1072"/>
                    <a:pt x="0" y="1310"/>
                  </a:cubicBezTo>
                  <a:lnTo>
                    <a:pt x="548" y="1858"/>
                  </a:lnTo>
                  <a:cubicBezTo>
                    <a:pt x="762" y="1786"/>
                    <a:pt x="977" y="1691"/>
                    <a:pt x="1119" y="1524"/>
                  </a:cubicBezTo>
                  <a:lnTo>
                    <a:pt x="1858" y="786"/>
                  </a:lnTo>
                  <a:lnTo>
                    <a:pt x="1072" y="0"/>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58"/>
            <p:cNvSpPr/>
            <p:nvPr/>
          </p:nvSpPr>
          <p:spPr>
            <a:xfrm>
              <a:off x="4725069" y="1790603"/>
              <a:ext cx="193242" cy="193242"/>
            </a:xfrm>
            <a:custGeom>
              <a:avLst/>
              <a:gdLst/>
              <a:ahLst/>
              <a:cxnLst/>
              <a:rect l="l" t="t" r="r" b="b"/>
              <a:pathLst>
                <a:path w="5741" h="5741" extrusionOk="0">
                  <a:moveTo>
                    <a:pt x="2882" y="1"/>
                  </a:moveTo>
                  <a:cubicBezTo>
                    <a:pt x="1287" y="1"/>
                    <a:pt x="1" y="1287"/>
                    <a:pt x="1" y="2882"/>
                  </a:cubicBezTo>
                  <a:cubicBezTo>
                    <a:pt x="1" y="4454"/>
                    <a:pt x="1287" y="5740"/>
                    <a:pt x="2882" y="5740"/>
                  </a:cubicBezTo>
                  <a:cubicBezTo>
                    <a:pt x="4454" y="5740"/>
                    <a:pt x="5740" y="4454"/>
                    <a:pt x="5740" y="2882"/>
                  </a:cubicBezTo>
                  <a:cubicBezTo>
                    <a:pt x="5740" y="1287"/>
                    <a:pt x="4454" y="1"/>
                    <a:pt x="2882" y="1"/>
                  </a:cubicBez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58"/>
            <p:cNvSpPr/>
            <p:nvPr/>
          </p:nvSpPr>
          <p:spPr>
            <a:xfrm>
              <a:off x="4743515" y="1809049"/>
              <a:ext cx="156351" cy="156351"/>
            </a:xfrm>
            <a:custGeom>
              <a:avLst/>
              <a:gdLst/>
              <a:ahLst/>
              <a:cxnLst/>
              <a:rect l="l" t="t" r="r" b="b"/>
              <a:pathLst>
                <a:path w="4645" h="4645" extrusionOk="0">
                  <a:moveTo>
                    <a:pt x="2334" y="1"/>
                  </a:moveTo>
                  <a:cubicBezTo>
                    <a:pt x="1048" y="1"/>
                    <a:pt x="1" y="1048"/>
                    <a:pt x="1" y="2334"/>
                  </a:cubicBezTo>
                  <a:cubicBezTo>
                    <a:pt x="1" y="3620"/>
                    <a:pt x="1048" y="4644"/>
                    <a:pt x="2334" y="4644"/>
                  </a:cubicBezTo>
                  <a:cubicBezTo>
                    <a:pt x="3597" y="4644"/>
                    <a:pt x="4644" y="3620"/>
                    <a:pt x="4644" y="2334"/>
                  </a:cubicBezTo>
                  <a:cubicBezTo>
                    <a:pt x="4644" y="1715"/>
                    <a:pt x="4406" y="1120"/>
                    <a:pt x="3954" y="691"/>
                  </a:cubicBezTo>
                  <a:cubicBezTo>
                    <a:pt x="3525" y="263"/>
                    <a:pt x="2930" y="1"/>
                    <a:pt x="23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58"/>
            <p:cNvSpPr/>
            <p:nvPr/>
          </p:nvSpPr>
          <p:spPr>
            <a:xfrm>
              <a:off x="4812450" y="1877985"/>
              <a:ext cx="19287" cy="19287"/>
            </a:xfrm>
            <a:custGeom>
              <a:avLst/>
              <a:gdLst/>
              <a:ahLst/>
              <a:cxnLst/>
              <a:rect l="l" t="t" r="r" b="b"/>
              <a:pathLst>
                <a:path w="573" h="573" extrusionOk="0">
                  <a:moveTo>
                    <a:pt x="286" y="1"/>
                  </a:moveTo>
                  <a:cubicBezTo>
                    <a:pt x="120" y="1"/>
                    <a:pt x="1" y="120"/>
                    <a:pt x="1" y="286"/>
                  </a:cubicBezTo>
                  <a:cubicBezTo>
                    <a:pt x="1" y="429"/>
                    <a:pt x="120" y="572"/>
                    <a:pt x="286" y="572"/>
                  </a:cubicBezTo>
                  <a:cubicBezTo>
                    <a:pt x="429" y="572"/>
                    <a:pt x="572" y="429"/>
                    <a:pt x="572" y="286"/>
                  </a:cubicBezTo>
                  <a:cubicBezTo>
                    <a:pt x="572" y="120"/>
                    <a:pt x="429" y="1"/>
                    <a:pt x="286" y="1"/>
                  </a:cubicBezTo>
                  <a:close/>
                </a:path>
              </a:pathLst>
            </a:custGeom>
            <a:solidFill>
              <a:srgbClr val="409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58"/>
            <p:cNvSpPr/>
            <p:nvPr/>
          </p:nvSpPr>
          <p:spPr>
            <a:xfrm>
              <a:off x="4817264" y="1877985"/>
              <a:ext cx="14474" cy="19287"/>
            </a:xfrm>
            <a:custGeom>
              <a:avLst/>
              <a:gdLst/>
              <a:ahLst/>
              <a:cxnLst/>
              <a:rect l="l" t="t" r="r" b="b"/>
              <a:pathLst>
                <a:path w="430" h="573" extrusionOk="0">
                  <a:moveTo>
                    <a:pt x="143" y="1"/>
                  </a:moveTo>
                  <a:cubicBezTo>
                    <a:pt x="96" y="1"/>
                    <a:pt x="48" y="1"/>
                    <a:pt x="0" y="24"/>
                  </a:cubicBezTo>
                  <a:cubicBezTo>
                    <a:pt x="96" y="72"/>
                    <a:pt x="143" y="167"/>
                    <a:pt x="143" y="286"/>
                  </a:cubicBezTo>
                  <a:cubicBezTo>
                    <a:pt x="143" y="382"/>
                    <a:pt x="96" y="477"/>
                    <a:pt x="0" y="525"/>
                  </a:cubicBezTo>
                  <a:cubicBezTo>
                    <a:pt x="48" y="548"/>
                    <a:pt x="96" y="572"/>
                    <a:pt x="143" y="572"/>
                  </a:cubicBezTo>
                  <a:cubicBezTo>
                    <a:pt x="286" y="572"/>
                    <a:pt x="429" y="429"/>
                    <a:pt x="429" y="286"/>
                  </a:cubicBezTo>
                  <a:cubicBezTo>
                    <a:pt x="429" y="120"/>
                    <a:pt x="286" y="1"/>
                    <a:pt x="143" y="1"/>
                  </a:cubicBezTo>
                  <a:close/>
                </a:path>
              </a:pathLst>
            </a:custGeom>
            <a:solidFill>
              <a:srgbClr val="409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58"/>
            <p:cNvSpPr/>
            <p:nvPr/>
          </p:nvSpPr>
          <p:spPr>
            <a:xfrm>
              <a:off x="4720256" y="1785790"/>
              <a:ext cx="340740" cy="325492"/>
            </a:xfrm>
            <a:custGeom>
              <a:avLst/>
              <a:gdLst/>
              <a:ahLst/>
              <a:cxnLst/>
              <a:rect l="l" t="t" r="r" b="b"/>
              <a:pathLst>
                <a:path w="10123" h="9670" extrusionOk="0">
                  <a:moveTo>
                    <a:pt x="5288" y="5026"/>
                  </a:moveTo>
                  <a:cubicBezTo>
                    <a:pt x="5288" y="5050"/>
                    <a:pt x="5288" y="5073"/>
                    <a:pt x="5312" y="5073"/>
                  </a:cubicBezTo>
                  <a:lnTo>
                    <a:pt x="5859" y="5621"/>
                  </a:lnTo>
                  <a:lnTo>
                    <a:pt x="5621" y="5836"/>
                  </a:lnTo>
                  <a:cubicBezTo>
                    <a:pt x="5597" y="5859"/>
                    <a:pt x="5597" y="5859"/>
                    <a:pt x="5573" y="5859"/>
                  </a:cubicBezTo>
                  <a:cubicBezTo>
                    <a:pt x="5573" y="5859"/>
                    <a:pt x="5573" y="5859"/>
                    <a:pt x="5550" y="5836"/>
                  </a:cubicBezTo>
                  <a:lnTo>
                    <a:pt x="5002" y="5288"/>
                  </a:lnTo>
                  <a:cubicBezTo>
                    <a:pt x="5097" y="5216"/>
                    <a:pt x="5192" y="5121"/>
                    <a:pt x="5288" y="5026"/>
                  </a:cubicBezTo>
                  <a:close/>
                  <a:moveTo>
                    <a:pt x="4764" y="5478"/>
                  </a:moveTo>
                  <a:lnTo>
                    <a:pt x="4954" y="5669"/>
                  </a:lnTo>
                  <a:lnTo>
                    <a:pt x="4502" y="6097"/>
                  </a:lnTo>
                  <a:lnTo>
                    <a:pt x="4216" y="5788"/>
                  </a:lnTo>
                  <a:cubicBezTo>
                    <a:pt x="4407" y="5716"/>
                    <a:pt x="4597" y="5597"/>
                    <a:pt x="4764" y="5478"/>
                  </a:cubicBezTo>
                  <a:close/>
                  <a:moveTo>
                    <a:pt x="2811" y="7169"/>
                  </a:moveTo>
                  <a:lnTo>
                    <a:pt x="3121" y="7503"/>
                  </a:lnTo>
                  <a:lnTo>
                    <a:pt x="2763" y="7860"/>
                  </a:lnTo>
                  <a:cubicBezTo>
                    <a:pt x="2740" y="7884"/>
                    <a:pt x="2716" y="7884"/>
                    <a:pt x="2716" y="7884"/>
                  </a:cubicBezTo>
                  <a:lnTo>
                    <a:pt x="2501" y="7836"/>
                  </a:lnTo>
                  <a:cubicBezTo>
                    <a:pt x="2478" y="7836"/>
                    <a:pt x="2454" y="7812"/>
                    <a:pt x="2454" y="7788"/>
                  </a:cubicBezTo>
                  <a:lnTo>
                    <a:pt x="2430" y="7574"/>
                  </a:lnTo>
                  <a:cubicBezTo>
                    <a:pt x="2406" y="7574"/>
                    <a:pt x="2430" y="7550"/>
                    <a:pt x="2430" y="7550"/>
                  </a:cubicBezTo>
                  <a:lnTo>
                    <a:pt x="2811" y="7169"/>
                  </a:lnTo>
                  <a:close/>
                  <a:moveTo>
                    <a:pt x="3025" y="1"/>
                  </a:moveTo>
                  <a:cubicBezTo>
                    <a:pt x="1358" y="1"/>
                    <a:pt x="1" y="1358"/>
                    <a:pt x="1" y="3025"/>
                  </a:cubicBezTo>
                  <a:cubicBezTo>
                    <a:pt x="1" y="3692"/>
                    <a:pt x="239" y="4359"/>
                    <a:pt x="668" y="4907"/>
                  </a:cubicBezTo>
                  <a:cubicBezTo>
                    <a:pt x="697" y="4936"/>
                    <a:pt x="745" y="4957"/>
                    <a:pt x="788" y="4957"/>
                  </a:cubicBezTo>
                  <a:cubicBezTo>
                    <a:pt x="815" y="4957"/>
                    <a:pt x="840" y="4949"/>
                    <a:pt x="858" y="4931"/>
                  </a:cubicBezTo>
                  <a:cubicBezTo>
                    <a:pt x="930" y="4883"/>
                    <a:pt x="953" y="4788"/>
                    <a:pt x="882" y="4716"/>
                  </a:cubicBezTo>
                  <a:cubicBezTo>
                    <a:pt x="501" y="4216"/>
                    <a:pt x="287" y="3645"/>
                    <a:pt x="287" y="3002"/>
                  </a:cubicBezTo>
                  <a:cubicBezTo>
                    <a:pt x="287" y="1501"/>
                    <a:pt x="1525" y="287"/>
                    <a:pt x="3025" y="287"/>
                  </a:cubicBezTo>
                  <a:cubicBezTo>
                    <a:pt x="4526" y="287"/>
                    <a:pt x="5740" y="1501"/>
                    <a:pt x="5740" y="3002"/>
                  </a:cubicBezTo>
                  <a:cubicBezTo>
                    <a:pt x="5740" y="4526"/>
                    <a:pt x="4526" y="5740"/>
                    <a:pt x="3025" y="5740"/>
                  </a:cubicBezTo>
                  <a:cubicBezTo>
                    <a:pt x="2406" y="5740"/>
                    <a:pt x="1835" y="5550"/>
                    <a:pt x="1335" y="5169"/>
                  </a:cubicBezTo>
                  <a:cubicBezTo>
                    <a:pt x="1313" y="5147"/>
                    <a:pt x="1282" y="5136"/>
                    <a:pt x="1250" y="5136"/>
                  </a:cubicBezTo>
                  <a:cubicBezTo>
                    <a:pt x="1211" y="5136"/>
                    <a:pt x="1170" y="5153"/>
                    <a:pt x="1144" y="5193"/>
                  </a:cubicBezTo>
                  <a:cubicBezTo>
                    <a:pt x="1073" y="5264"/>
                    <a:pt x="1096" y="5335"/>
                    <a:pt x="1168" y="5407"/>
                  </a:cubicBezTo>
                  <a:cubicBezTo>
                    <a:pt x="1692" y="5812"/>
                    <a:pt x="2335" y="6026"/>
                    <a:pt x="3025" y="6026"/>
                  </a:cubicBezTo>
                  <a:lnTo>
                    <a:pt x="3263" y="6026"/>
                  </a:lnTo>
                  <a:lnTo>
                    <a:pt x="3025" y="6264"/>
                  </a:lnTo>
                  <a:cubicBezTo>
                    <a:pt x="2835" y="6455"/>
                    <a:pt x="2716" y="6669"/>
                    <a:pt x="2644" y="6907"/>
                  </a:cubicBezTo>
                  <a:lnTo>
                    <a:pt x="2239" y="7336"/>
                  </a:lnTo>
                  <a:cubicBezTo>
                    <a:pt x="2144" y="7407"/>
                    <a:pt x="2120" y="7526"/>
                    <a:pt x="2144" y="7622"/>
                  </a:cubicBezTo>
                  <a:lnTo>
                    <a:pt x="2168" y="7836"/>
                  </a:lnTo>
                  <a:cubicBezTo>
                    <a:pt x="2168" y="7860"/>
                    <a:pt x="2192" y="7884"/>
                    <a:pt x="2192" y="7907"/>
                  </a:cubicBezTo>
                  <a:lnTo>
                    <a:pt x="668" y="9408"/>
                  </a:lnTo>
                  <a:cubicBezTo>
                    <a:pt x="620" y="9479"/>
                    <a:pt x="620" y="9574"/>
                    <a:pt x="668" y="9622"/>
                  </a:cubicBezTo>
                  <a:cubicBezTo>
                    <a:pt x="692" y="9646"/>
                    <a:pt x="739" y="9670"/>
                    <a:pt x="763" y="9670"/>
                  </a:cubicBezTo>
                  <a:cubicBezTo>
                    <a:pt x="811" y="9670"/>
                    <a:pt x="858" y="9646"/>
                    <a:pt x="882" y="9622"/>
                  </a:cubicBezTo>
                  <a:lnTo>
                    <a:pt x="2406" y="8098"/>
                  </a:lnTo>
                  <a:cubicBezTo>
                    <a:pt x="2406" y="8122"/>
                    <a:pt x="2430" y="8122"/>
                    <a:pt x="2454" y="8122"/>
                  </a:cubicBezTo>
                  <a:lnTo>
                    <a:pt x="2668" y="8169"/>
                  </a:lnTo>
                  <a:lnTo>
                    <a:pt x="2716" y="8169"/>
                  </a:lnTo>
                  <a:cubicBezTo>
                    <a:pt x="2811" y="8169"/>
                    <a:pt x="2906" y="8122"/>
                    <a:pt x="2978" y="8074"/>
                  </a:cubicBezTo>
                  <a:lnTo>
                    <a:pt x="3406" y="7645"/>
                  </a:lnTo>
                  <a:cubicBezTo>
                    <a:pt x="3597" y="7574"/>
                    <a:pt x="3787" y="7479"/>
                    <a:pt x="3930" y="7360"/>
                  </a:cubicBezTo>
                  <a:cubicBezTo>
                    <a:pt x="4002" y="7312"/>
                    <a:pt x="4002" y="7217"/>
                    <a:pt x="3954" y="7145"/>
                  </a:cubicBezTo>
                  <a:cubicBezTo>
                    <a:pt x="3925" y="7116"/>
                    <a:pt x="3877" y="7096"/>
                    <a:pt x="3828" y="7096"/>
                  </a:cubicBezTo>
                  <a:cubicBezTo>
                    <a:pt x="3798" y="7096"/>
                    <a:pt x="3767" y="7103"/>
                    <a:pt x="3740" y="7121"/>
                  </a:cubicBezTo>
                  <a:cubicBezTo>
                    <a:pt x="3645" y="7217"/>
                    <a:pt x="3525" y="7288"/>
                    <a:pt x="3383" y="7336"/>
                  </a:cubicBezTo>
                  <a:lnTo>
                    <a:pt x="2978" y="6907"/>
                  </a:lnTo>
                  <a:cubicBezTo>
                    <a:pt x="3025" y="6740"/>
                    <a:pt x="3121" y="6598"/>
                    <a:pt x="3240" y="6479"/>
                  </a:cubicBezTo>
                  <a:lnTo>
                    <a:pt x="3764" y="5955"/>
                  </a:lnTo>
                  <a:cubicBezTo>
                    <a:pt x="3811" y="5931"/>
                    <a:pt x="3859" y="5931"/>
                    <a:pt x="3906" y="5907"/>
                  </a:cubicBezTo>
                  <a:lnTo>
                    <a:pt x="4430" y="6431"/>
                  </a:lnTo>
                  <a:lnTo>
                    <a:pt x="4216" y="6669"/>
                  </a:lnTo>
                  <a:cubicBezTo>
                    <a:pt x="4145" y="6717"/>
                    <a:pt x="4145" y="6812"/>
                    <a:pt x="4216" y="6883"/>
                  </a:cubicBezTo>
                  <a:cubicBezTo>
                    <a:pt x="4240" y="6907"/>
                    <a:pt x="4264" y="6931"/>
                    <a:pt x="4311" y="6931"/>
                  </a:cubicBezTo>
                  <a:cubicBezTo>
                    <a:pt x="4359" y="6931"/>
                    <a:pt x="4383" y="6907"/>
                    <a:pt x="4407" y="6883"/>
                  </a:cubicBezTo>
                  <a:lnTo>
                    <a:pt x="4645" y="6645"/>
                  </a:lnTo>
                  <a:cubicBezTo>
                    <a:pt x="4669" y="6669"/>
                    <a:pt x="4716" y="6669"/>
                    <a:pt x="4740" y="6669"/>
                  </a:cubicBezTo>
                  <a:cubicBezTo>
                    <a:pt x="4764" y="6669"/>
                    <a:pt x="4811" y="6669"/>
                    <a:pt x="4835" y="6621"/>
                  </a:cubicBezTo>
                  <a:cubicBezTo>
                    <a:pt x="4907" y="6574"/>
                    <a:pt x="4907" y="6479"/>
                    <a:pt x="4835" y="6431"/>
                  </a:cubicBezTo>
                  <a:lnTo>
                    <a:pt x="4716" y="6312"/>
                  </a:lnTo>
                  <a:lnTo>
                    <a:pt x="5169" y="5883"/>
                  </a:lnTo>
                  <a:lnTo>
                    <a:pt x="5335" y="6050"/>
                  </a:lnTo>
                  <a:cubicBezTo>
                    <a:pt x="5407" y="6121"/>
                    <a:pt x="5502" y="6169"/>
                    <a:pt x="5597" y="6169"/>
                  </a:cubicBezTo>
                  <a:cubicBezTo>
                    <a:pt x="5669" y="6169"/>
                    <a:pt x="5764" y="6121"/>
                    <a:pt x="5835" y="6050"/>
                  </a:cubicBezTo>
                  <a:lnTo>
                    <a:pt x="10074" y="1811"/>
                  </a:lnTo>
                  <a:cubicBezTo>
                    <a:pt x="10122" y="1763"/>
                    <a:pt x="10122" y="1668"/>
                    <a:pt x="10074" y="1597"/>
                  </a:cubicBezTo>
                  <a:cubicBezTo>
                    <a:pt x="10039" y="1573"/>
                    <a:pt x="9997" y="1561"/>
                    <a:pt x="9958" y="1561"/>
                  </a:cubicBezTo>
                  <a:cubicBezTo>
                    <a:pt x="9920" y="1561"/>
                    <a:pt x="9884" y="1573"/>
                    <a:pt x="9860" y="1597"/>
                  </a:cubicBezTo>
                  <a:lnTo>
                    <a:pt x="9479" y="1978"/>
                  </a:lnTo>
                  <a:lnTo>
                    <a:pt x="9193" y="1692"/>
                  </a:lnTo>
                  <a:cubicBezTo>
                    <a:pt x="9158" y="1668"/>
                    <a:pt x="9116" y="1656"/>
                    <a:pt x="9077" y="1656"/>
                  </a:cubicBezTo>
                  <a:cubicBezTo>
                    <a:pt x="9038" y="1656"/>
                    <a:pt x="9003" y="1668"/>
                    <a:pt x="8979" y="1692"/>
                  </a:cubicBezTo>
                  <a:cubicBezTo>
                    <a:pt x="8931" y="1739"/>
                    <a:pt x="8931" y="1835"/>
                    <a:pt x="8979" y="1906"/>
                  </a:cubicBezTo>
                  <a:lnTo>
                    <a:pt x="9265" y="2192"/>
                  </a:lnTo>
                  <a:lnTo>
                    <a:pt x="9003" y="2478"/>
                  </a:lnTo>
                  <a:lnTo>
                    <a:pt x="8693" y="2168"/>
                  </a:lnTo>
                  <a:cubicBezTo>
                    <a:pt x="8669" y="2144"/>
                    <a:pt x="8634" y="2132"/>
                    <a:pt x="8598" y="2132"/>
                  </a:cubicBezTo>
                  <a:cubicBezTo>
                    <a:pt x="8562" y="2132"/>
                    <a:pt x="8526" y="2144"/>
                    <a:pt x="8503" y="2168"/>
                  </a:cubicBezTo>
                  <a:cubicBezTo>
                    <a:pt x="8431" y="2240"/>
                    <a:pt x="8431" y="2335"/>
                    <a:pt x="8503" y="2382"/>
                  </a:cubicBezTo>
                  <a:lnTo>
                    <a:pt x="8788" y="2668"/>
                  </a:lnTo>
                  <a:lnTo>
                    <a:pt x="8503" y="2954"/>
                  </a:lnTo>
                  <a:lnTo>
                    <a:pt x="8217" y="2668"/>
                  </a:lnTo>
                  <a:cubicBezTo>
                    <a:pt x="8181" y="2644"/>
                    <a:pt x="8140" y="2632"/>
                    <a:pt x="8101" y="2632"/>
                  </a:cubicBezTo>
                  <a:cubicBezTo>
                    <a:pt x="8062" y="2632"/>
                    <a:pt x="8026" y="2644"/>
                    <a:pt x="8003" y="2668"/>
                  </a:cubicBezTo>
                  <a:cubicBezTo>
                    <a:pt x="7955" y="2716"/>
                    <a:pt x="7955" y="2811"/>
                    <a:pt x="8003" y="2883"/>
                  </a:cubicBezTo>
                  <a:lnTo>
                    <a:pt x="8288" y="3168"/>
                  </a:lnTo>
                  <a:lnTo>
                    <a:pt x="8026" y="3454"/>
                  </a:lnTo>
                  <a:lnTo>
                    <a:pt x="7479" y="2906"/>
                  </a:lnTo>
                  <a:cubicBezTo>
                    <a:pt x="7455" y="2883"/>
                    <a:pt x="7419" y="2871"/>
                    <a:pt x="7380" y="2871"/>
                  </a:cubicBezTo>
                  <a:cubicBezTo>
                    <a:pt x="7342" y="2871"/>
                    <a:pt x="7300" y="2883"/>
                    <a:pt x="7264" y="2906"/>
                  </a:cubicBezTo>
                  <a:cubicBezTo>
                    <a:pt x="7217" y="2978"/>
                    <a:pt x="7217" y="3073"/>
                    <a:pt x="7264" y="3121"/>
                  </a:cubicBezTo>
                  <a:lnTo>
                    <a:pt x="7812" y="3645"/>
                  </a:lnTo>
                  <a:lnTo>
                    <a:pt x="7526" y="3930"/>
                  </a:lnTo>
                  <a:lnTo>
                    <a:pt x="7241" y="3645"/>
                  </a:lnTo>
                  <a:cubicBezTo>
                    <a:pt x="7205" y="3609"/>
                    <a:pt x="7163" y="3591"/>
                    <a:pt x="7124" y="3591"/>
                  </a:cubicBezTo>
                  <a:cubicBezTo>
                    <a:pt x="7086" y="3591"/>
                    <a:pt x="7050" y="3609"/>
                    <a:pt x="7026" y="3645"/>
                  </a:cubicBezTo>
                  <a:cubicBezTo>
                    <a:pt x="6979" y="3692"/>
                    <a:pt x="6979" y="3787"/>
                    <a:pt x="7026" y="3859"/>
                  </a:cubicBezTo>
                  <a:lnTo>
                    <a:pt x="7312" y="4145"/>
                  </a:lnTo>
                  <a:lnTo>
                    <a:pt x="7050" y="4430"/>
                  </a:lnTo>
                  <a:lnTo>
                    <a:pt x="6740" y="4121"/>
                  </a:lnTo>
                  <a:cubicBezTo>
                    <a:pt x="6717" y="4097"/>
                    <a:pt x="6681" y="4085"/>
                    <a:pt x="6645" y="4085"/>
                  </a:cubicBezTo>
                  <a:cubicBezTo>
                    <a:pt x="6609" y="4085"/>
                    <a:pt x="6574" y="4097"/>
                    <a:pt x="6550" y="4121"/>
                  </a:cubicBezTo>
                  <a:cubicBezTo>
                    <a:pt x="6478" y="4192"/>
                    <a:pt x="6478" y="4288"/>
                    <a:pt x="6550" y="4335"/>
                  </a:cubicBezTo>
                  <a:lnTo>
                    <a:pt x="6836" y="4621"/>
                  </a:lnTo>
                  <a:lnTo>
                    <a:pt x="6550" y="4907"/>
                  </a:lnTo>
                  <a:lnTo>
                    <a:pt x="6264" y="4621"/>
                  </a:lnTo>
                  <a:cubicBezTo>
                    <a:pt x="6228" y="4597"/>
                    <a:pt x="6187" y="4585"/>
                    <a:pt x="6148" y="4585"/>
                  </a:cubicBezTo>
                  <a:cubicBezTo>
                    <a:pt x="6109" y="4585"/>
                    <a:pt x="6074" y="4597"/>
                    <a:pt x="6050" y="4621"/>
                  </a:cubicBezTo>
                  <a:cubicBezTo>
                    <a:pt x="6002" y="4669"/>
                    <a:pt x="6002" y="4764"/>
                    <a:pt x="6050" y="4835"/>
                  </a:cubicBezTo>
                  <a:lnTo>
                    <a:pt x="6336" y="5121"/>
                  </a:lnTo>
                  <a:lnTo>
                    <a:pt x="6074" y="5407"/>
                  </a:lnTo>
                  <a:lnTo>
                    <a:pt x="5526" y="4859"/>
                  </a:lnTo>
                  <a:cubicBezTo>
                    <a:pt x="5502" y="4835"/>
                    <a:pt x="5478" y="4835"/>
                    <a:pt x="5431" y="4811"/>
                  </a:cubicBezTo>
                  <a:cubicBezTo>
                    <a:pt x="5812" y="4335"/>
                    <a:pt x="6026" y="3716"/>
                    <a:pt x="6050" y="3073"/>
                  </a:cubicBezTo>
                  <a:lnTo>
                    <a:pt x="8693" y="430"/>
                  </a:lnTo>
                  <a:cubicBezTo>
                    <a:pt x="8741" y="358"/>
                    <a:pt x="8741" y="263"/>
                    <a:pt x="8693" y="215"/>
                  </a:cubicBezTo>
                  <a:cubicBezTo>
                    <a:pt x="8669" y="192"/>
                    <a:pt x="8634" y="180"/>
                    <a:pt x="8595" y="180"/>
                  </a:cubicBezTo>
                  <a:cubicBezTo>
                    <a:pt x="8556" y="180"/>
                    <a:pt x="8515" y="192"/>
                    <a:pt x="8479" y="215"/>
                  </a:cubicBezTo>
                  <a:lnTo>
                    <a:pt x="6026" y="2668"/>
                  </a:lnTo>
                  <a:cubicBezTo>
                    <a:pt x="5859" y="1168"/>
                    <a:pt x="4573" y="1"/>
                    <a:pt x="30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58"/>
            <p:cNvSpPr/>
            <p:nvPr/>
          </p:nvSpPr>
          <p:spPr>
            <a:xfrm>
              <a:off x="4738701" y="1805043"/>
              <a:ext cx="165977" cy="165170"/>
            </a:xfrm>
            <a:custGeom>
              <a:avLst/>
              <a:gdLst/>
              <a:ahLst/>
              <a:cxnLst/>
              <a:rect l="l" t="t" r="r" b="b"/>
              <a:pathLst>
                <a:path w="4931" h="4907" extrusionOk="0">
                  <a:moveTo>
                    <a:pt x="2096" y="1"/>
                  </a:moveTo>
                  <a:cubicBezTo>
                    <a:pt x="1525" y="96"/>
                    <a:pt x="1001" y="382"/>
                    <a:pt x="596" y="834"/>
                  </a:cubicBezTo>
                  <a:cubicBezTo>
                    <a:pt x="215" y="1287"/>
                    <a:pt x="1" y="1858"/>
                    <a:pt x="1" y="2453"/>
                  </a:cubicBezTo>
                  <a:cubicBezTo>
                    <a:pt x="1" y="3811"/>
                    <a:pt x="1096" y="4906"/>
                    <a:pt x="2477" y="4906"/>
                  </a:cubicBezTo>
                  <a:cubicBezTo>
                    <a:pt x="3835" y="4906"/>
                    <a:pt x="4930" y="3811"/>
                    <a:pt x="4930" y="2453"/>
                  </a:cubicBezTo>
                  <a:cubicBezTo>
                    <a:pt x="4930" y="1858"/>
                    <a:pt x="4716" y="1263"/>
                    <a:pt x="4335" y="834"/>
                  </a:cubicBezTo>
                  <a:cubicBezTo>
                    <a:pt x="3930" y="382"/>
                    <a:pt x="3406" y="96"/>
                    <a:pt x="2811" y="1"/>
                  </a:cubicBezTo>
                  <a:cubicBezTo>
                    <a:pt x="2739" y="1"/>
                    <a:pt x="2668" y="48"/>
                    <a:pt x="2644" y="120"/>
                  </a:cubicBezTo>
                  <a:cubicBezTo>
                    <a:pt x="2644" y="215"/>
                    <a:pt x="2692" y="286"/>
                    <a:pt x="2763" y="286"/>
                  </a:cubicBezTo>
                  <a:cubicBezTo>
                    <a:pt x="3835" y="453"/>
                    <a:pt x="4644" y="1382"/>
                    <a:pt x="4644" y="2453"/>
                  </a:cubicBezTo>
                  <a:cubicBezTo>
                    <a:pt x="4644" y="3644"/>
                    <a:pt x="3668" y="4621"/>
                    <a:pt x="2477" y="4621"/>
                  </a:cubicBezTo>
                  <a:cubicBezTo>
                    <a:pt x="1263" y="4621"/>
                    <a:pt x="286" y="3644"/>
                    <a:pt x="286" y="2453"/>
                  </a:cubicBezTo>
                  <a:cubicBezTo>
                    <a:pt x="286" y="1382"/>
                    <a:pt x="1096" y="453"/>
                    <a:pt x="2144" y="286"/>
                  </a:cubicBezTo>
                  <a:cubicBezTo>
                    <a:pt x="2239" y="286"/>
                    <a:pt x="2287" y="215"/>
                    <a:pt x="2263" y="120"/>
                  </a:cubicBezTo>
                  <a:cubicBezTo>
                    <a:pt x="2263" y="48"/>
                    <a:pt x="2192" y="1"/>
                    <a:pt x="20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58"/>
            <p:cNvSpPr/>
            <p:nvPr/>
          </p:nvSpPr>
          <p:spPr>
            <a:xfrm>
              <a:off x="4813258" y="1817868"/>
              <a:ext cx="16864" cy="10468"/>
            </a:xfrm>
            <a:custGeom>
              <a:avLst/>
              <a:gdLst/>
              <a:ahLst/>
              <a:cxnLst/>
              <a:rect l="l" t="t" r="r" b="b"/>
              <a:pathLst>
                <a:path w="501" h="311" extrusionOk="0">
                  <a:moveTo>
                    <a:pt x="143" y="1"/>
                  </a:moveTo>
                  <a:cubicBezTo>
                    <a:pt x="72" y="1"/>
                    <a:pt x="0" y="72"/>
                    <a:pt x="0" y="143"/>
                  </a:cubicBezTo>
                  <a:cubicBezTo>
                    <a:pt x="0" y="239"/>
                    <a:pt x="72" y="310"/>
                    <a:pt x="143" y="310"/>
                  </a:cubicBezTo>
                  <a:lnTo>
                    <a:pt x="358" y="310"/>
                  </a:lnTo>
                  <a:cubicBezTo>
                    <a:pt x="429" y="310"/>
                    <a:pt x="500" y="239"/>
                    <a:pt x="500" y="143"/>
                  </a:cubicBezTo>
                  <a:cubicBezTo>
                    <a:pt x="500" y="72"/>
                    <a:pt x="429" y="1"/>
                    <a:pt x="3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58"/>
            <p:cNvSpPr/>
            <p:nvPr/>
          </p:nvSpPr>
          <p:spPr>
            <a:xfrm>
              <a:off x="4813258" y="1946920"/>
              <a:ext cx="16864" cy="10468"/>
            </a:xfrm>
            <a:custGeom>
              <a:avLst/>
              <a:gdLst/>
              <a:ahLst/>
              <a:cxnLst/>
              <a:rect l="l" t="t" r="r" b="b"/>
              <a:pathLst>
                <a:path w="501" h="311" extrusionOk="0">
                  <a:moveTo>
                    <a:pt x="143" y="1"/>
                  </a:moveTo>
                  <a:cubicBezTo>
                    <a:pt x="72" y="1"/>
                    <a:pt x="0" y="72"/>
                    <a:pt x="0" y="144"/>
                  </a:cubicBezTo>
                  <a:cubicBezTo>
                    <a:pt x="0" y="239"/>
                    <a:pt x="72" y="310"/>
                    <a:pt x="143" y="310"/>
                  </a:cubicBezTo>
                  <a:lnTo>
                    <a:pt x="358" y="310"/>
                  </a:lnTo>
                  <a:cubicBezTo>
                    <a:pt x="429" y="310"/>
                    <a:pt x="500" y="239"/>
                    <a:pt x="500" y="144"/>
                  </a:cubicBezTo>
                  <a:cubicBezTo>
                    <a:pt x="500" y="72"/>
                    <a:pt x="429" y="1"/>
                    <a:pt x="3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58"/>
            <p:cNvSpPr/>
            <p:nvPr/>
          </p:nvSpPr>
          <p:spPr>
            <a:xfrm>
              <a:off x="4881386" y="1878792"/>
              <a:ext cx="9660" cy="16864"/>
            </a:xfrm>
            <a:custGeom>
              <a:avLst/>
              <a:gdLst/>
              <a:ahLst/>
              <a:cxnLst/>
              <a:rect l="l" t="t" r="r" b="b"/>
              <a:pathLst>
                <a:path w="287" h="501" extrusionOk="0">
                  <a:moveTo>
                    <a:pt x="144" y="0"/>
                  </a:moveTo>
                  <a:cubicBezTo>
                    <a:pt x="72" y="0"/>
                    <a:pt x="1" y="72"/>
                    <a:pt x="1" y="167"/>
                  </a:cubicBezTo>
                  <a:lnTo>
                    <a:pt x="1" y="358"/>
                  </a:lnTo>
                  <a:cubicBezTo>
                    <a:pt x="1" y="429"/>
                    <a:pt x="72" y="501"/>
                    <a:pt x="144" y="501"/>
                  </a:cubicBezTo>
                  <a:cubicBezTo>
                    <a:pt x="239" y="501"/>
                    <a:pt x="286" y="429"/>
                    <a:pt x="286" y="358"/>
                  </a:cubicBezTo>
                  <a:lnTo>
                    <a:pt x="286" y="167"/>
                  </a:lnTo>
                  <a:cubicBezTo>
                    <a:pt x="286" y="72"/>
                    <a:pt x="215" y="0"/>
                    <a:pt x="1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58"/>
            <p:cNvSpPr/>
            <p:nvPr/>
          </p:nvSpPr>
          <p:spPr>
            <a:xfrm>
              <a:off x="4752334" y="1878792"/>
              <a:ext cx="9660" cy="16864"/>
            </a:xfrm>
            <a:custGeom>
              <a:avLst/>
              <a:gdLst/>
              <a:ahLst/>
              <a:cxnLst/>
              <a:rect l="l" t="t" r="r" b="b"/>
              <a:pathLst>
                <a:path w="287" h="501" extrusionOk="0">
                  <a:moveTo>
                    <a:pt x="143" y="0"/>
                  </a:moveTo>
                  <a:cubicBezTo>
                    <a:pt x="72" y="0"/>
                    <a:pt x="0" y="72"/>
                    <a:pt x="0" y="167"/>
                  </a:cubicBezTo>
                  <a:lnTo>
                    <a:pt x="0" y="358"/>
                  </a:lnTo>
                  <a:cubicBezTo>
                    <a:pt x="0" y="429"/>
                    <a:pt x="72" y="501"/>
                    <a:pt x="143" y="501"/>
                  </a:cubicBezTo>
                  <a:cubicBezTo>
                    <a:pt x="215" y="501"/>
                    <a:pt x="286" y="453"/>
                    <a:pt x="286" y="358"/>
                  </a:cubicBezTo>
                  <a:lnTo>
                    <a:pt x="286" y="167"/>
                  </a:lnTo>
                  <a:cubicBezTo>
                    <a:pt x="286" y="72"/>
                    <a:pt x="239" y="0"/>
                    <a:pt x="1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58"/>
            <p:cNvSpPr/>
            <p:nvPr/>
          </p:nvSpPr>
          <p:spPr>
            <a:xfrm>
              <a:off x="4806829" y="1845940"/>
              <a:ext cx="70585" cy="56145"/>
            </a:xfrm>
            <a:custGeom>
              <a:avLst/>
              <a:gdLst/>
              <a:ahLst/>
              <a:cxnLst/>
              <a:rect l="l" t="t" r="r" b="b"/>
              <a:pathLst>
                <a:path w="2097" h="1668" extrusionOk="0">
                  <a:moveTo>
                    <a:pt x="453" y="1096"/>
                  </a:moveTo>
                  <a:cubicBezTo>
                    <a:pt x="525" y="1096"/>
                    <a:pt x="572" y="1167"/>
                    <a:pt x="572" y="1238"/>
                  </a:cubicBezTo>
                  <a:cubicBezTo>
                    <a:pt x="572" y="1310"/>
                    <a:pt x="525" y="1381"/>
                    <a:pt x="453" y="1381"/>
                  </a:cubicBezTo>
                  <a:cubicBezTo>
                    <a:pt x="358" y="1381"/>
                    <a:pt x="310" y="1310"/>
                    <a:pt x="310" y="1238"/>
                  </a:cubicBezTo>
                  <a:cubicBezTo>
                    <a:pt x="310" y="1167"/>
                    <a:pt x="358" y="1096"/>
                    <a:pt x="453" y="1096"/>
                  </a:cubicBezTo>
                  <a:close/>
                  <a:moveTo>
                    <a:pt x="453" y="0"/>
                  </a:moveTo>
                  <a:cubicBezTo>
                    <a:pt x="358" y="0"/>
                    <a:pt x="287" y="72"/>
                    <a:pt x="287" y="167"/>
                  </a:cubicBezTo>
                  <a:lnTo>
                    <a:pt x="287" y="834"/>
                  </a:lnTo>
                  <a:cubicBezTo>
                    <a:pt x="120" y="881"/>
                    <a:pt x="1" y="1048"/>
                    <a:pt x="1" y="1238"/>
                  </a:cubicBezTo>
                  <a:cubicBezTo>
                    <a:pt x="1" y="1477"/>
                    <a:pt x="215" y="1667"/>
                    <a:pt x="453" y="1667"/>
                  </a:cubicBezTo>
                  <a:cubicBezTo>
                    <a:pt x="620" y="1667"/>
                    <a:pt x="787" y="1548"/>
                    <a:pt x="858" y="1381"/>
                  </a:cubicBezTo>
                  <a:lnTo>
                    <a:pt x="1930" y="1381"/>
                  </a:lnTo>
                  <a:cubicBezTo>
                    <a:pt x="2025" y="1381"/>
                    <a:pt x="2097" y="1310"/>
                    <a:pt x="2097" y="1238"/>
                  </a:cubicBezTo>
                  <a:cubicBezTo>
                    <a:pt x="2097" y="1143"/>
                    <a:pt x="2025" y="1096"/>
                    <a:pt x="1930" y="1096"/>
                  </a:cubicBezTo>
                  <a:lnTo>
                    <a:pt x="858" y="1096"/>
                  </a:lnTo>
                  <a:cubicBezTo>
                    <a:pt x="811" y="953"/>
                    <a:pt x="715" y="857"/>
                    <a:pt x="596" y="834"/>
                  </a:cubicBezTo>
                  <a:lnTo>
                    <a:pt x="596" y="167"/>
                  </a:lnTo>
                  <a:cubicBezTo>
                    <a:pt x="596" y="72"/>
                    <a:pt x="525" y="0"/>
                    <a:pt x="4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3" name="Google Shape;2953;p58"/>
          <p:cNvGrpSpPr/>
          <p:nvPr/>
        </p:nvGrpSpPr>
        <p:grpSpPr>
          <a:xfrm>
            <a:off x="971263" y="1605846"/>
            <a:ext cx="553410" cy="446407"/>
            <a:chOff x="4068564" y="1809857"/>
            <a:chExt cx="340707" cy="277392"/>
          </a:xfrm>
        </p:grpSpPr>
        <p:sp>
          <p:nvSpPr>
            <p:cNvPr id="2954" name="Google Shape;2954;p58"/>
            <p:cNvSpPr/>
            <p:nvPr/>
          </p:nvSpPr>
          <p:spPr>
            <a:xfrm>
              <a:off x="4073378" y="1814670"/>
              <a:ext cx="331080" cy="48134"/>
            </a:xfrm>
            <a:custGeom>
              <a:avLst/>
              <a:gdLst/>
              <a:ahLst/>
              <a:cxnLst/>
              <a:rect l="l" t="t" r="r" b="b"/>
              <a:pathLst>
                <a:path w="9836" h="1430" extrusionOk="0">
                  <a:moveTo>
                    <a:pt x="429" y="0"/>
                  </a:moveTo>
                  <a:cubicBezTo>
                    <a:pt x="191" y="0"/>
                    <a:pt x="1" y="191"/>
                    <a:pt x="1" y="429"/>
                  </a:cubicBezTo>
                  <a:lnTo>
                    <a:pt x="1" y="1429"/>
                  </a:lnTo>
                  <a:lnTo>
                    <a:pt x="9836" y="1429"/>
                  </a:lnTo>
                  <a:lnTo>
                    <a:pt x="9836" y="429"/>
                  </a:lnTo>
                  <a:cubicBezTo>
                    <a:pt x="9836" y="191"/>
                    <a:pt x="9645" y="0"/>
                    <a:pt x="9407" y="0"/>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58"/>
            <p:cNvSpPr/>
            <p:nvPr/>
          </p:nvSpPr>
          <p:spPr>
            <a:xfrm>
              <a:off x="4073378" y="1860347"/>
              <a:ext cx="331080" cy="197248"/>
            </a:xfrm>
            <a:custGeom>
              <a:avLst/>
              <a:gdLst/>
              <a:ahLst/>
              <a:cxnLst/>
              <a:rect l="l" t="t" r="r" b="b"/>
              <a:pathLst>
                <a:path w="9836" h="5860" extrusionOk="0">
                  <a:moveTo>
                    <a:pt x="1" y="1"/>
                  </a:moveTo>
                  <a:lnTo>
                    <a:pt x="1" y="5859"/>
                  </a:lnTo>
                  <a:lnTo>
                    <a:pt x="9836" y="5859"/>
                  </a:lnTo>
                  <a:lnTo>
                    <a:pt x="98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58"/>
            <p:cNvSpPr/>
            <p:nvPr/>
          </p:nvSpPr>
          <p:spPr>
            <a:xfrm>
              <a:off x="4380391" y="1860347"/>
              <a:ext cx="24067" cy="197248"/>
            </a:xfrm>
            <a:custGeom>
              <a:avLst/>
              <a:gdLst/>
              <a:ahLst/>
              <a:cxnLst/>
              <a:rect l="l" t="t" r="r" b="b"/>
              <a:pathLst>
                <a:path w="715" h="5860" extrusionOk="0">
                  <a:moveTo>
                    <a:pt x="1" y="1"/>
                  </a:moveTo>
                  <a:lnTo>
                    <a:pt x="1" y="5859"/>
                  </a:lnTo>
                  <a:lnTo>
                    <a:pt x="715" y="5859"/>
                  </a:lnTo>
                  <a:lnTo>
                    <a:pt x="7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58"/>
            <p:cNvSpPr/>
            <p:nvPr/>
          </p:nvSpPr>
          <p:spPr>
            <a:xfrm>
              <a:off x="4255344" y="1890809"/>
              <a:ext cx="149114" cy="25683"/>
            </a:xfrm>
            <a:custGeom>
              <a:avLst/>
              <a:gdLst/>
              <a:ahLst/>
              <a:cxnLst/>
              <a:rect l="l" t="t" r="r" b="b"/>
              <a:pathLst>
                <a:path w="4430" h="763" extrusionOk="0">
                  <a:moveTo>
                    <a:pt x="191" y="1"/>
                  </a:moveTo>
                  <a:cubicBezTo>
                    <a:pt x="96" y="1"/>
                    <a:pt x="1" y="72"/>
                    <a:pt x="1" y="191"/>
                  </a:cubicBezTo>
                  <a:lnTo>
                    <a:pt x="1" y="572"/>
                  </a:lnTo>
                  <a:cubicBezTo>
                    <a:pt x="1" y="691"/>
                    <a:pt x="96" y="763"/>
                    <a:pt x="191" y="763"/>
                  </a:cubicBezTo>
                  <a:lnTo>
                    <a:pt x="4430" y="763"/>
                  </a:lnTo>
                  <a:lnTo>
                    <a:pt x="4430" y="1"/>
                  </a:lnTo>
                  <a:close/>
                </a:path>
              </a:pathLst>
            </a:custGeom>
            <a:solidFill>
              <a:srgbClr val="409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58"/>
            <p:cNvSpPr/>
            <p:nvPr/>
          </p:nvSpPr>
          <p:spPr>
            <a:xfrm>
              <a:off x="4073378" y="1860347"/>
              <a:ext cx="57761" cy="197248"/>
            </a:xfrm>
            <a:custGeom>
              <a:avLst/>
              <a:gdLst/>
              <a:ahLst/>
              <a:cxnLst/>
              <a:rect l="l" t="t" r="r" b="b"/>
              <a:pathLst>
                <a:path w="1716" h="5860" extrusionOk="0">
                  <a:moveTo>
                    <a:pt x="1" y="1"/>
                  </a:moveTo>
                  <a:lnTo>
                    <a:pt x="1" y="5859"/>
                  </a:lnTo>
                  <a:lnTo>
                    <a:pt x="1715" y="5859"/>
                  </a:lnTo>
                  <a:lnTo>
                    <a:pt x="1715" y="1"/>
                  </a:lnTo>
                  <a:close/>
                </a:path>
              </a:pathLst>
            </a:custGeom>
            <a:solidFill>
              <a:srgbClr val="185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58"/>
            <p:cNvSpPr/>
            <p:nvPr/>
          </p:nvSpPr>
          <p:spPr>
            <a:xfrm>
              <a:off x="4103840" y="1860347"/>
              <a:ext cx="27298" cy="197248"/>
            </a:xfrm>
            <a:custGeom>
              <a:avLst/>
              <a:gdLst/>
              <a:ahLst/>
              <a:cxnLst/>
              <a:rect l="l" t="t" r="r" b="b"/>
              <a:pathLst>
                <a:path w="811" h="5860" extrusionOk="0">
                  <a:moveTo>
                    <a:pt x="1" y="1"/>
                  </a:moveTo>
                  <a:lnTo>
                    <a:pt x="1" y="5859"/>
                  </a:lnTo>
                  <a:lnTo>
                    <a:pt x="810" y="5859"/>
                  </a:lnTo>
                  <a:lnTo>
                    <a:pt x="810" y="1"/>
                  </a:lnTo>
                  <a:close/>
                </a:path>
              </a:pathLst>
            </a:custGeom>
            <a:solidFill>
              <a:srgbClr val="185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58"/>
            <p:cNvSpPr/>
            <p:nvPr/>
          </p:nvSpPr>
          <p:spPr>
            <a:xfrm>
              <a:off x="4107038" y="1886804"/>
              <a:ext cx="50557" cy="49749"/>
            </a:xfrm>
            <a:custGeom>
              <a:avLst/>
              <a:gdLst/>
              <a:ahLst/>
              <a:cxnLst/>
              <a:rect l="l" t="t" r="r" b="b"/>
              <a:pathLst>
                <a:path w="1502" h="1478" extrusionOk="0">
                  <a:moveTo>
                    <a:pt x="739" y="1"/>
                  </a:moveTo>
                  <a:cubicBezTo>
                    <a:pt x="334" y="1"/>
                    <a:pt x="1" y="334"/>
                    <a:pt x="1" y="739"/>
                  </a:cubicBezTo>
                  <a:cubicBezTo>
                    <a:pt x="1" y="1144"/>
                    <a:pt x="334" y="1477"/>
                    <a:pt x="739" y="1477"/>
                  </a:cubicBezTo>
                  <a:cubicBezTo>
                    <a:pt x="1168" y="1477"/>
                    <a:pt x="1501" y="1144"/>
                    <a:pt x="1501" y="739"/>
                  </a:cubicBezTo>
                  <a:cubicBezTo>
                    <a:pt x="1501" y="334"/>
                    <a:pt x="1168" y="1"/>
                    <a:pt x="739" y="1"/>
                  </a:cubicBez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58"/>
            <p:cNvSpPr/>
            <p:nvPr/>
          </p:nvSpPr>
          <p:spPr>
            <a:xfrm>
              <a:off x="4123094" y="1886804"/>
              <a:ext cx="34501" cy="49749"/>
            </a:xfrm>
            <a:custGeom>
              <a:avLst/>
              <a:gdLst/>
              <a:ahLst/>
              <a:cxnLst/>
              <a:rect l="l" t="t" r="r" b="b"/>
              <a:pathLst>
                <a:path w="1025" h="1478" extrusionOk="0">
                  <a:moveTo>
                    <a:pt x="262" y="1"/>
                  </a:moveTo>
                  <a:cubicBezTo>
                    <a:pt x="167" y="1"/>
                    <a:pt x="95" y="1"/>
                    <a:pt x="0" y="48"/>
                  </a:cubicBezTo>
                  <a:cubicBezTo>
                    <a:pt x="286" y="143"/>
                    <a:pt x="476" y="429"/>
                    <a:pt x="476" y="739"/>
                  </a:cubicBezTo>
                  <a:cubicBezTo>
                    <a:pt x="476" y="1048"/>
                    <a:pt x="286" y="1334"/>
                    <a:pt x="0" y="1429"/>
                  </a:cubicBezTo>
                  <a:cubicBezTo>
                    <a:pt x="95" y="1477"/>
                    <a:pt x="167" y="1477"/>
                    <a:pt x="262" y="1477"/>
                  </a:cubicBezTo>
                  <a:cubicBezTo>
                    <a:pt x="691" y="1477"/>
                    <a:pt x="1024" y="1144"/>
                    <a:pt x="1024" y="739"/>
                  </a:cubicBezTo>
                  <a:cubicBezTo>
                    <a:pt x="1024" y="334"/>
                    <a:pt x="691" y="1"/>
                    <a:pt x="262" y="1"/>
                  </a:cubicBez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58"/>
            <p:cNvSpPr/>
            <p:nvPr/>
          </p:nvSpPr>
          <p:spPr>
            <a:xfrm>
              <a:off x="4176781" y="1959745"/>
              <a:ext cx="41738" cy="115454"/>
            </a:xfrm>
            <a:custGeom>
              <a:avLst/>
              <a:gdLst/>
              <a:ahLst/>
              <a:cxnLst/>
              <a:rect l="l" t="t" r="r" b="b"/>
              <a:pathLst>
                <a:path w="1240" h="3430" extrusionOk="0">
                  <a:moveTo>
                    <a:pt x="617" y="1"/>
                  </a:moveTo>
                  <a:cubicBezTo>
                    <a:pt x="537" y="1"/>
                    <a:pt x="453" y="25"/>
                    <a:pt x="382" y="72"/>
                  </a:cubicBezTo>
                  <a:lnTo>
                    <a:pt x="120" y="310"/>
                  </a:lnTo>
                  <a:cubicBezTo>
                    <a:pt x="24" y="382"/>
                    <a:pt x="1" y="477"/>
                    <a:pt x="1" y="572"/>
                  </a:cubicBezTo>
                  <a:lnTo>
                    <a:pt x="1" y="3263"/>
                  </a:lnTo>
                  <a:cubicBezTo>
                    <a:pt x="1" y="3359"/>
                    <a:pt x="72" y="3430"/>
                    <a:pt x="167" y="3430"/>
                  </a:cubicBezTo>
                  <a:lnTo>
                    <a:pt x="1072" y="3430"/>
                  </a:lnTo>
                  <a:cubicBezTo>
                    <a:pt x="1168" y="3430"/>
                    <a:pt x="1239" y="3359"/>
                    <a:pt x="1239" y="3263"/>
                  </a:cubicBezTo>
                  <a:lnTo>
                    <a:pt x="1239" y="572"/>
                  </a:lnTo>
                  <a:cubicBezTo>
                    <a:pt x="1239" y="477"/>
                    <a:pt x="1191" y="382"/>
                    <a:pt x="1120" y="310"/>
                  </a:cubicBezTo>
                  <a:lnTo>
                    <a:pt x="834" y="72"/>
                  </a:lnTo>
                  <a:cubicBezTo>
                    <a:pt x="775" y="25"/>
                    <a:pt x="697" y="1"/>
                    <a:pt x="617" y="1"/>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58"/>
            <p:cNvSpPr/>
            <p:nvPr/>
          </p:nvSpPr>
          <p:spPr>
            <a:xfrm>
              <a:off x="4181595" y="1904441"/>
              <a:ext cx="31304" cy="60150"/>
            </a:xfrm>
            <a:custGeom>
              <a:avLst/>
              <a:gdLst/>
              <a:ahLst/>
              <a:cxnLst/>
              <a:rect l="l" t="t" r="r" b="b"/>
              <a:pathLst>
                <a:path w="930" h="1787" extrusionOk="0">
                  <a:moveTo>
                    <a:pt x="477" y="1"/>
                  </a:moveTo>
                  <a:cubicBezTo>
                    <a:pt x="334" y="1"/>
                    <a:pt x="215" y="96"/>
                    <a:pt x="215" y="239"/>
                  </a:cubicBezTo>
                  <a:lnTo>
                    <a:pt x="24" y="1453"/>
                  </a:lnTo>
                  <a:cubicBezTo>
                    <a:pt x="1" y="1620"/>
                    <a:pt x="143" y="1787"/>
                    <a:pt x="334" y="1787"/>
                  </a:cubicBezTo>
                  <a:lnTo>
                    <a:pt x="620" y="1787"/>
                  </a:lnTo>
                  <a:cubicBezTo>
                    <a:pt x="786" y="1787"/>
                    <a:pt x="929" y="1620"/>
                    <a:pt x="906" y="1453"/>
                  </a:cubicBezTo>
                  <a:lnTo>
                    <a:pt x="739" y="239"/>
                  </a:lnTo>
                  <a:cubicBezTo>
                    <a:pt x="715" y="96"/>
                    <a:pt x="596" y="1"/>
                    <a:pt x="477" y="1"/>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58"/>
            <p:cNvSpPr/>
            <p:nvPr/>
          </p:nvSpPr>
          <p:spPr>
            <a:xfrm>
              <a:off x="4202430" y="1964558"/>
              <a:ext cx="34" cy="34"/>
            </a:xfrm>
            <a:custGeom>
              <a:avLst/>
              <a:gdLst/>
              <a:ahLst/>
              <a:cxnLst/>
              <a:rect l="l" t="t" r="r" b="b"/>
              <a:pathLst>
                <a:path w="1" h="1" extrusionOk="0">
                  <a:moveTo>
                    <a:pt x="1" y="1"/>
                  </a:move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58"/>
            <p:cNvSpPr/>
            <p:nvPr/>
          </p:nvSpPr>
          <p:spPr>
            <a:xfrm>
              <a:off x="4139116" y="2033494"/>
              <a:ext cx="117069" cy="41705"/>
            </a:xfrm>
            <a:custGeom>
              <a:avLst/>
              <a:gdLst/>
              <a:ahLst/>
              <a:cxnLst/>
              <a:rect l="l" t="t" r="r" b="b"/>
              <a:pathLst>
                <a:path w="3478" h="1239" extrusionOk="0">
                  <a:moveTo>
                    <a:pt x="191" y="1"/>
                  </a:moveTo>
                  <a:cubicBezTo>
                    <a:pt x="96" y="1"/>
                    <a:pt x="0" y="72"/>
                    <a:pt x="0" y="167"/>
                  </a:cubicBezTo>
                  <a:lnTo>
                    <a:pt x="0" y="1072"/>
                  </a:lnTo>
                  <a:cubicBezTo>
                    <a:pt x="0" y="1168"/>
                    <a:pt x="96" y="1239"/>
                    <a:pt x="191" y="1239"/>
                  </a:cubicBezTo>
                  <a:lnTo>
                    <a:pt x="2882" y="1239"/>
                  </a:lnTo>
                  <a:cubicBezTo>
                    <a:pt x="2977" y="1239"/>
                    <a:pt x="3072" y="1191"/>
                    <a:pt x="3120" y="1120"/>
                  </a:cubicBezTo>
                  <a:lnTo>
                    <a:pt x="3382" y="834"/>
                  </a:lnTo>
                  <a:cubicBezTo>
                    <a:pt x="3477" y="715"/>
                    <a:pt x="3477" y="525"/>
                    <a:pt x="3382" y="405"/>
                  </a:cubicBezTo>
                  <a:lnTo>
                    <a:pt x="3120" y="120"/>
                  </a:lnTo>
                  <a:cubicBezTo>
                    <a:pt x="3072" y="48"/>
                    <a:pt x="2977" y="1"/>
                    <a:pt x="2882" y="1"/>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58"/>
            <p:cNvSpPr/>
            <p:nvPr/>
          </p:nvSpPr>
          <p:spPr>
            <a:xfrm>
              <a:off x="4236090" y="2075165"/>
              <a:ext cx="34" cy="34"/>
            </a:xfrm>
            <a:custGeom>
              <a:avLst/>
              <a:gdLst/>
              <a:ahLst/>
              <a:cxnLst/>
              <a:rect l="l" t="t" r="r" b="b"/>
              <a:pathLst>
                <a:path w="1" h="1" extrusionOk="0">
                  <a:moveTo>
                    <a:pt x="1" y="1"/>
                  </a:move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58"/>
            <p:cNvSpPr/>
            <p:nvPr/>
          </p:nvSpPr>
          <p:spPr>
            <a:xfrm>
              <a:off x="4250530" y="2039586"/>
              <a:ext cx="59343" cy="30092"/>
            </a:xfrm>
            <a:custGeom>
              <a:avLst/>
              <a:gdLst/>
              <a:ahLst/>
              <a:cxnLst/>
              <a:rect l="l" t="t" r="r" b="b"/>
              <a:pathLst>
                <a:path w="1763" h="894" extrusionOk="0">
                  <a:moveTo>
                    <a:pt x="262" y="1"/>
                  </a:moveTo>
                  <a:cubicBezTo>
                    <a:pt x="108" y="1"/>
                    <a:pt x="1" y="130"/>
                    <a:pt x="1" y="296"/>
                  </a:cubicBezTo>
                  <a:lnTo>
                    <a:pt x="1" y="582"/>
                  </a:lnTo>
                  <a:cubicBezTo>
                    <a:pt x="1" y="758"/>
                    <a:pt x="123" y="894"/>
                    <a:pt x="293" y="894"/>
                  </a:cubicBezTo>
                  <a:cubicBezTo>
                    <a:pt x="306" y="894"/>
                    <a:pt x="320" y="893"/>
                    <a:pt x="334" y="891"/>
                  </a:cubicBezTo>
                  <a:lnTo>
                    <a:pt x="1549" y="701"/>
                  </a:lnTo>
                  <a:cubicBezTo>
                    <a:pt x="1668" y="677"/>
                    <a:pt x="1763" y="582"/>
                    <a:pt x="1763" y="439"/>
                  </a:cubicBezTo>
                  <a:cubicBezTo>
                    <a:pt x="1763" y="320"/>
                    <a:pt x="1668" y="201"/>
                    <a:pt x="1549" y="177"/>
                  </a:cubicBezTo>
                  <a:lnTo>
                    <a:pt x="334" y="10"/>
                  </a:lnTo>
                  <a:cubicBezTo>
                    <a:pt x="309" y="4"/>
                    <a:pt x="285" y="1"/>
                    <a:pt x="262" y="1"/>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58"/>
            <p:cNvSpPr/>
            <p:nvPr/>
          </p:nvSpPr>
          <p:spPr>
            <a:xfrm>
              <a:off x="4111043" y="1966376"/>
              <a:ext cx="42546" cy="116060"/>
            </a:xfrm>
            <a:custGeom>
              <a:avLst/>
              <a:gdLst/>
              <a:ahLst/>
              <a:cxnLst/>
              <a:rect l="l" t="t" r="r" b="b"/>
              <a:pathLst>
                <a:path w="1264" h="3448" extrusionOk="0">
                  <a:moveTo>
                    <a:pt x="623" y="0"/>
                  </a:moveTo>
                  <a:cubicBezTo>
                    <a:pt x="543" y="0"/>
                    <a:pt x="465" y="30"/>
                    <a:pt x="406" y="89"/>
                  </a:cubicBezTo>
                  <a:lnTo>
                    <a:pt x="120" y="328"/>
                  </a:lnTo>
                  <a:cubicBezTo>
                    <a:pt x="49" y="375"/>
                    <a:pt x="1" y="471"/>
                    <a:pt x="1" y="590"/>
                  </a:cubicBezTo>
                  <a:lnTo>
                    <a:pt x="1" y="3281"/>
                  </a:lnTo>
                  <a:cubicBezTo>
                    <a:pt x="1" y="3376"/>
                    <a:pt x="72" y="3447"/>
                    <a:pt x="168" y="3447"/>
                  </a:cubicBezTo>
                  <a:lnTo>
                    <a:pt x="1073" y="3447"/>
                  </a:lnTo>
                  <a:cubicBezTo>
                    <a:pt x="1168" y="3447"/>
                    <a:pt x="1263" y="3376"/>
                    <a:pt x="1239" y="3281"/>
                  </a:cubicBezTo>
                  <a:lnTo>
                    <a:pt x="1239" y="590"/>
                  </a:lnTo>
                  <a:cubicBezTo>
                    <a:pt x="1239" y="471"/>
                    <a:pt x="1215" y="399"/>
                    <a:pt x="1144" y="328"/>
                  </a:cubicBezTo>
                  <a:lnTo>
                    <a:pt x="858" y="89"/>
                  </a:lnTo>
                  <a:cubicBezTo>
                    <a:pt x="787" y="30"/>
                    <a:pt x="703" y="0"/>
                    <a:pt x="623" y="0"/>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58"/>
            <p:cNvSpPr/>
            <p:nvPr/>
          </p:nvSpPr>
          <p:spPr>
            <a:xfrm>
              <a:off x="4153556" y="1986202"/>
              <a:ext cx="34" cy="34"/>
            </a:xfrm>
            <a:custGeom>
              <a:avLst/>
              <a:gdLst/>
              <a:ahLst/>
              <a:cxnLst/>
              <a:rect l="l" t="t" r="r" b="b"/>
              <a:pathLst>
                <a:path w="1" h="1" extrusionOk="0">
                  <a:moveTo>
                    <a:pt x="0" y="1"/>
                  </a:move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58"/>
            <p:cNvSpPr/>
            <p:nvPr/>
          </p:nvSpPr>
          <p:spPr>
            <a:xfrm>
              <a:off x="4116665" y="1911645"/>
              <a:ext cx="31304" cy="59376"/>
            </a:xfrm>
            <a:custGeom>
              <a:avLst/>
              <a:gdLst/>
              <a:ahLst/>
              <a:cxnLst/>
              <a:rect l="l" t="t" r="r" b="b"/>
              <a:pathLst>
                <a:path w="930" h="1764" extrusionOk="0">
                  <a:moveTo>
                    <a:pt x="453" y="1"/>
                  </a:moveTo>
                  <a:cubicBezTo>
                    <a:pt x="334" y="1"/>
                    <a:pt x="215" y="96"/>
                    <a:pt x="191" y="215"/>
                  </a:cubicBezTo>
                  <a:lnTo>
                    <a:pt x="24" y="1430"/>
                  </a:lnTo>
                  <a:cubicBezTo>
                    <a:pt x="1" y="1620"/>
                    <a:pt x="143" y="1763"/>
                    <a:pt x="310" y="1763"/>
                  </a:cubicBezTo>
                  <a:lnTo>
                    <a:pt x="596" y="1763"/>
                  </a:lnTo>
                  <a:cubicBezTo>
                    <a:pt x="786" y="1763"/>
                    <a:pt x="929" y="1620"/>
                    <a:pt x="906" y="1430"/>
                  </a:cubicBezTo>
                  <a:lnTo>
                    <a:pt x="715" y="215"/>
                  </a:lnTo>
                  <a:cubicBezTo>
                    <a:pt x="691" y="96"/>
                    <a:pt x="596" y="1"/>
                    <a:pt x="453" y="1"/>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58"/>
            <p:cNvSpPr/>
            <p:nvPr/>
          </p:nvSpPr>
          <p:spPr>
            <a:xfrm>
              <a:off x="4068564" y="1809857"/>
              <a:ext cx="340707" cy="277392"/>
            </a:xfrm>
            <a:custGeom>
              <a:avLst/>
              <a:gdLst/>
              <a:ahLst/>
              <a:cxnLst/>
              <a:rect l="l" t="t" r="r" b="b"/>
              <a:pathLst>
                <a:path w="10122" h="8241" extrusionOk="0">
                  <a:moveTo>
                    <a:pt x="1882" y="2429"/>
                  </a:moveTo>
                  <a:cubicBezTo>
                    <a:pt x="2215" y="2429"/>
                    <a:pt x="2477" y="2691"/>
                    <a:pt x="2477" y="3025"/>
                  </a:cubicBezTo>
                  <a:cubicBezTo>
                    <a:pt x="2477" y="3192"/>
                    <a:pt x="2430" y="3334"/>
                    <a:pt x="2335" y="3430"/>
                  </a:cubicBezTo>
                  <a:lnTo>
                    <a:pt x="2311" y="3239"/>
                  </a:lnTo>
                  <a:cubicBezTo>
                    <a:pt x="2263" y="3025"/>
                    <a:pt x="2096" y="2882"/>
                    <a:pt x="1882" y="2882"/>
                  </a:cubicBezTo>
                  <a:cubicBezTo>
                    <a:pt x="1692" y="2882"/>
                    <a:pt x="1525" y="3025"/>
                    <a:pt x="1477" y="3239"/>
                  </a:cubicBezTo>
                  <a:lnTo>
                    <a:pt x="1453" y="3430"/>
                  </a:lnTo>
                  <a:cubicBezTo>
                    <a:pt x="1358" y="3334"/>
                    <a:pt x="1287" y="3192"/>
                    <a:pt x="1287" y="3025"/>
                  </a:cubicBezTo>
                  <a:cubicBezTo>
                    <a:pt x="1287" y="2691"/>
                    <a:pt x="1549" y="2429"/>
                    <a:pt x="1882" y="2429"/>
                  </a:cubicBezTo>
                  <a:close/>
                  <a:moveTo>
                    <a:pt x="3835" y="2977"/>
                  </a:moveTo>
                  <a:cubicBezTo>
                    <a:pt x="3882" y="2977"/>
                    <a:pt x="3930" y="3025"/>
                    <a:pt x="3954" y="3072"/>
                  </a:cubicBezTo>
                  <a:lnTo>
                    <a:pt x="4121" y="4287"/>
                  </a:lnTo>
                  <a:cubicBezTo>
                    <a:pt x="4121" y="4335"/>
                    <a:pt x="4121" y="4358"/>
                    <a:pt x="4097" y="4406"/>
                  </a:cubicBezTo>
                  <a:cubicBezTo>
                    <a:pt x="4049" y="4430"/>
                    <a:pt x="4025" y="4454"/>
                    <a:pt x="3978" y="4454"/>
                  </a:cubicBezTo>
                  <a:lnTo>
                    <a:pt x="3692" y="4454"/>
                  </a:lnTo>
                  <a:cubicBezTo>
                    <a:pt x="3644" y="4454"/>
                    <a:pt x="3597" y="4430"/>
                    <a:pt x="3573" y="4406"/>
                  </a:cubicBezTo>
                  <a:cubicBezTo>
                    <a:pt x="3525" y="4358"/>
                    <a:pt x="3525" y="4335"/>
                    <a:pt x="3525" y="4287"/>
                  </a:cubicBezTo>
                  <a:lnTo>
                    <a:pt x="3716" y="3072"/>
                  </a:lnTo>
                  <a:cubicBezTo>
                    <a:pt x="3716" y="3025"/>
                    <a:pt x="3763" y="2977"/>
                    <a:pt x="3835" y="2977"/>
                  </a:cubicBezTo>
                  <a:close/>
                  <a:moveTo>
                    <a:pt x="1882" y="3168"/>
                  </a:moveTo>
                  <a:cubicBezTo>
                    <a:pt x="1954" y="3168"/>
                    <a:pt x="2001" y="3215"/>
                    <a:pt x="2001" y="3263"/>
                  </a:cubicBezTo>
                  <a:lnTo>
                    <a:pt x="2192" y="4478"/>
                  </a:lnTo>
                  <a:cubicBezTo>
                    <a:pt x="2192" y="4525"/>
                    <a:pt x="2192" y="4573"/>
                    <a:pt x="2144" y="4597"/>
                  </a:cubicBezTo>
                  <a:cubicBezTo>
                    <a:pt x="2120" y="4644"/>
                    <a:pt x="2073" y="4644"/>
                    <a:pt x="2049" y="4644"/>
                  </a:cubicBezTo>
                  <a:lnTo>
                    <a:pt x="1739" y="4644"/>
                  </a:lnTo>
                  <a:cubicBezTo>
                    <a:pt x="1692" y="4644"/>
                    <a:pt x="1668" y="4644"/>
                    <a:pt x="1644" y="4597"/>
                  </a:cubicBezTo>
                  <a:cubicBezTo>
                    <a:pt x="1596" y="4573"/>
                    <a:pt x="1596" y="4525"/>
                    <a:pt x="1596" y="4478"/>
                  </a:cubicBezTo>
                  <a:lnTo>
                    <a:pt x="1787" y="3263"/>
                  </a:lnTo>
                  <a:cubicBezTo>
                    <a:pt x="1787" y="3215"/>
                    <a:pt x="1834" y="3168"/>
                    <a:pt x="1882" y="3168"/>
                  </a:cubicBezTo>
                  <a:close/>
                  <a:moveTo>
                    <a:pt x="4073" y="4739"/>
                  </a:moveTo>
                  <a:lnTo>
                    <a:pt x="4240" y="4882"/>
                  </a:lnTo>
                  <a:cubicBezTo>
                    <a:pt x="4287" y="4930"/>
                    <a:pt x="4311" y="4978"/>
                    <a:pt x="4311" y="5025"/>
                  </a:cubicBezTo>
                  <a:lnTo>
                    <a:pt x="4311" y="6502"/>
                  </a:lnTo>
                  <a:lnTo>
                    <a:pt x="3359" y="6502"/>
                  </a:lnTo>
                  <a:lnTo>
                    <a:pt x="3359" y="5025"/>
                  </a:lnTo>
                  <a:cubicBezTo>
                    <a:pt x="3359" y="4978"/>
                    <a:pt x="3382" y="4930"/>
                    <a:pt x="3430" y="4882"/>
                  </a:cubicBezTo>
                  <a:lnTo>
                    <a:pt x="3597" y="4739"/>
                  </a:lnTo>
                  <a:close/>
                  <a:moveTo>
                    <a:pt x="9812" y="1644"/>
                  </a:moveTo>
                  <a:lnTo>
                    <a:pt x="9812" y="2239"/>
                  </a:lnTo>
                  <a:lnTo>
                    <a:pt x="5740" y="2239"/>
                  </a:lnTo>
                  <a:cubicBezTo>
                    <a:pt x="5550" y="2239"/>
                    <a:pt x="5407" y="2406"/>
                    <a:pt x="5407" y="2596"/>
                  </a:cubicBezTo>
                  <a:lnTo>
                    <a:pt x="5407" y="2977"/>
                  </a:lnTo>
                  <a:cubicBezTo>
                    <a:pt x="5407" y="3168"/>
                    <a:pt x="5550" y="3334"/>
                    <a:pt x="5740" y="3334"/>
                  </a:cubicBezTo>
                  <a:lnTo>
                    <a:pt x="8574" y="3334"/>
                  </a:lnTo>
                  <a:cubicBezTo>
                    <a:pt x="8645" y="3334"/>
                    <a:pt x="8717" y="3263"/>
                    <a:pt x="8717" y="3168"/>
                  </a:cubicBezTo>
                  <a:cubicBezTo>
                    <a:pt x="8717" y="3096"/>
                    <a:pt x="8645" y="3025"/>
                    <a:pt x="8574" y="3025"/>
                  </a:cubicBezTo>
                  <a:lnTo>
                    <a:pt x="5740" y="3025"/>
                  </a:lnTo>
                  <a:cubicBezTo>
                    <a:pt x="5716" y="3025"/>
                    <a:pt x="5692" y="3001"/>
                    <a:pt x="5692" y="2977"/>
                  </a:cubicBezTo>
                  <a:lnTo>
                    <a:pt x="5692" y="2596"/>
                  </a:lnTo>
                  <a:cubicBezTo>
                    <a:pt x="5692" y="2572"/>
                    <a:pt x="5716" y="2549"/>
                    <a:pt x="5740" y="2549"/>
                  </a:cubicBezTo>
                  <a:lnTo>
                    <a:pt x="9812" y="2549"/>
                  </a:lnTo>
                  <a:lnTo>
                    <a:pt x="9812" y="3025"/>
                  </a:lnTo>
                  <a:lnTo>
                    <a:pt x="9241" y="3025"/>
                  </a:lnTo>
                  <a:cubicBezTo>
                    <a:pt x="9145" y="3025"/>
                    <a:pt x="9074" y="3096"/>
                    <a:pt x="9074" y="3168"/>
                  </a:cubicBezTo>
                  <a:cubicBezTo>
                    <a:pt x="9074" y="3263"/>
                    <a:pt x="9145" y="3334"/>
                    <a:pt x="9241" y="3334"/>
                  </a:cubicBezTo>
                  <a:lnTo>
                    <a:pt x="9812" y="3334"/>
                  </a:lnTo>
                  <a:lnTo>
                    <a:pt x="9812" y="7216"/>
                  </a:lnTo>
                  <a:lnTo>
                    <a:pt x="7312" y="7216"/>
                  </a:lnTo>
                  <a:cubicBezTo>
                    <a:pt x="7288" y="7026"/>
                    <a:pt x="7145" y="6883"/>
                    <a:pt x="6978" y="6859"/>
                  </a:cubicBezTo>
                  <a:lnTo>
                    <a:pt x="5764" y="6668"/>
                  </a:lnTo>
                  <a:cubicBezTo>
                    <a:pt x="5645" y="6668"/>
                    <a:pt x="5526" y="6692"/>
                    <a:pt x="5430" y="6764"/>
                  </a:cubicBezTo>
                  <a:lnTo>
                    <a:pt x="5335" y="6668"/>
                  </a:lnTo>
                  <a:cubicBezTo>
                    <a:pt x="5240" y="6549"/>
                    <a:pt x="5121" y="6502"/>
                    <a:pt x="4978" y="6502"/>
                  </a:cubicBezTo>
                  <a:lnTo>
                    <a:pt x="4597" y="6502"/>
                  </a:lnTo>
                  <a:lnTo>
                    <a:pt x="4597" y="5025"/>
                  </a:lnTo>
                  <a:cubicBezTo>
                    <a:pt x="4597" y="4882"/>
                    <a:pt x="4549" y="4739"/>
                    <a:pt x="4430" y="4668"/>
                  </a:cubicBezTo>
                  <a:lnTo>
                    <a:pt x="4335" y="4573"/>
                  </a:lnTo>
                  <a:cubicBezTo>
                    <a:pt x="4406" y="4478"/>
                    <a:pt x="4430" y="4358"/>
                    <a:pt x="4406" y="4239"/>
                  </a:cubicBezTo>
                  <a:lnTo>
                    <a:pt x="4240" y="3025"/>
                  </a:lnTo>
                  <a:cubicBezTo>
                    <a:pt x="4216" y="2834"/>
                    <a:pt x="4025" y="2668"/>
                    <a:pt x="3835" y="2668"/>
                  </a:cubicBezTo>
                  <a:cubicBezTo>
                    <a:pt x="3621" y="2668"/>
                    <a:pt x="3454" y="2834"/>
                    <a:pt x="3430" y="3025"/>
                  </a:cubicBezTo>
                  <a:lnTo>
                    <a:pt x="3239" y="4239"/>
                  </a:lnTo>
                  <a:cubicBezTo>
                    <a:pt x="3216" y="4358"/>
                    <a:pt x="3263" y="4478"/>
                    <a:pt x="3335" y="4573"/>
                  </a:cubicBezTo>
                  <a:lnTo>
                    <a:pt x="3216" y="4668"/>
                  </a:lnTo>
                  <a:cubicBezTo>
                    <a:pt x="3120" y="4739"/>
                    <a:pt x="3049" y="4882"/>
                    <a:pt x="3049" y="5025"/>
                  </a:cubicBezTo>
                  <a:lnTo>
                    <a:pt x="3049" y="6502"/>
                  </a:lnTo>
                  <a:lnTo>
                    <a:pt x="2668" y="6502"/>
                  </a:lnTo>
                  <a:lnTo>
                    <a:pt x="2668" y="5240"/>
                  </a:lnTo>
                  <a:cubicBezTo>
                    <a:pt x="2668" y="5097"/>
                    <a:pt x="2597" y="4954"/>
                    <a:pt x="2477" y="4859"/>
                  </a:cubicBezTo>
                  <a:lnTo>
                    <a:pt x="2382" y="4763"/>
                  </a:lnTo>
                  <a:cubicBezTo>
                    <a:pt x="2454" y="4668"/>
                    <a:pt x="2501" y="4549"/>
                    <a:pt x="2477" y="4430"/>
                  </a:cubicBezTo>
                  <a:lnTo>
                    <a:pt x="2382" y="3787"/>
                  </a:lnTo>
                  <a:cubicBezTo>
                    <a:pt x="2620" y="3620"/>
                    <a:pt x="2787" y="3334"/>
                    <a:pt x="2787" y="3025"/>
                  </a:cubicBezTo>
                  <a:cubicBezTo>
                    <a:pt x="2787" y="2572"/>
                    <a:pt x="2430" y="2191"/>
                    <a:pt x="2001" y="2144"/>
                  </a:cubicBezTo>
                  <a:lnTo>
                    <a:pt x="2001" y="1644"/>
                  </a:lnTo>
                  <a:close/>
                  <a:moveTo>
                    <a:pt x="5716" y="6978"/>
                  </a:moveTo>
                  <a:lnTo>
                    <a:pt x="6931" y="7145"/>
                  </a:lnTo>
                  <a:cubicBezTo>
                    <a:pt x="6978" y="7169"/>
                    <a:pt x="7026" y="7216"/>
                    <a:pt x="7026" y="7264"/>
                  </a:cubicBezTo>
                  <a:cubicBezTo>
                    <a:pt x="7026" y="7335"/>
                    <a:pt x="6978" y="7383"/>
                    <a:pt x="6931" y="7383"/>
                  </a:cubicBezTo>
                  <a:lnTo>
                    <a:pt x="5716" y="7550"/>
                  </a:lnTo>
                  <a:cubicBezTo>
                    <a:pt x="5702" y="7557"/>
                    <a:pt x="5688" y="7559"/>
                    <a:pt x="5675" y="7559"/>
                  </a:cubicBezTo>
                  <a:cubicBezTo>
                    <a:pt x="5643" y="7559"/>
                    <a:pt x="5614" y="7543"/>
                    <a:pt x="5597" y="7526"/>
                  </a:cubicBezTo>
                  <a:cubicBezTo>
                    <a:pt x="5573" y="7502"/>
                    <a:pt x="5550" y="7454"/>
                    <a:pt x="5550" y="7407"/>
                  </a:cubicBezTo>
                  <a:lnTo>
                    <a:pt x="5550" y="7121"/>
                  </a:lnTo>
                  <a:cubicBezTo>
                    <a:pt x="5550" y="7073"/>
                    <a:pt x="5573" y="7026"/>
                    <a:pt x="5597" y="7002"/>
                  </a:cubicBezTo>
                  <a:cubicBezTo>
                    <a:pt x="5621" y="6978"/>
                    <a:pt x="5669" y="6978"/>
                    <a:pt x="5692" y="6978"/>
                  </a:cubicBezTo>
                  <a:close/>
                  <a:moveTo>
                    <a:pt x="4978" y="6788"/>
                  </a:moveTo>
                  <a:cubicBezTo>
                    <a:pt x="5026" y="6788"/>
                    <a:pt x="5073" y="6811"/>
                    <a:pt x="5121" y="6859"/>
                  </a:cubicBezTo>
                  <a:lnTo>
                    <a:pt x="5264" y="7026"/>
                  </a:lnTo>
                  <a:cubicBezTo>
                    <a:pt x="5240" y="7049"/>
                    <a:pt x="5240" y="7097"/>
                    <a:pt x="5240" y="7121"/>
                  </a:cubicBezTo>
                  <a:lnTo>
                    <a:pt x="5240" y="7407"/>
                  </a:lnTo>
                  <a:cubicBezTo>
                    <a:pt x="5240" y="7454"/>
                    <a:pt x="5240" y="7478"/>
                    <a:pt x="5264" y="7502"/>
                  </a:cubicBezTo>
                  <a:lnTo>
                    <a:pt x="5121" y="7669"/>
                  </a:lnTo>
                  <a:cubicBezTo>
                    <a:pt x="5073" y="7716"/>
                    <a:pt x="5026" y="7740"/>
                    <a:pt x="4978" y="7740"/>
                  </a:cubicBezTo>
                  <a:lnTo>
                    <a:pt x="2668" y="7740"/>
                  </a:lnTo>
                  <a:lnTo>
                    <a:pt x="2668" y="6788"/>
                  </a:lnTo>
                  <a:close/>
                  <a:moveTo>
                    <a:pt x="1692" y="1644"/>
                  </a:moveTo>
                  <a:lnTo>
                    <a:pt x="1692" y="2144"/>
                  </a:lnTo>
                  <a:cubicBezTo>
                    <a:pt x="1287" y="2239"/>
                    <a:pt x="1001" y="2596"/>
                    <a:pt x="1001" y="3025"/>
                  </a:cubicBezTo>
                  <a:cubicBezTo>
                    <a:pt x="1001" y="3334"/>
                    <a:pt x="1144" y="3620"/>
                    <a:pt x="1406" y="3763"/>
                  </a:cubicBezTo>
                  <a:lnTo>
                    <a:pt x="1311" y="4430"/>
                  </a:lnTo>
                  <a:cubicBezTo>
                    <a:pt x="1287" y="4549"/>
                    <a:pt x="1311" y="4668"/>
                    <a:pt x="1382" y="4763"/>
                  </a:cubicBezTo>
                  <a:lnTo>
                    <a:pt x="1287" y="4859"/>
                  </a:lnTo>
                  <a:cubicBezTo>
                    <a:pt x="1168" y="4954"/>
                    <a:pt x="1120" y="5097"/>
                    <a:pt x="1120" y="5240"/>
                  </a:cubicBezTo>
                  <a:lnTo>
                    <a:pt x="1120" y="6002"/>
                  </a:lnTo>
                  <a:cubicBezTo>
                    <a:pt x="1120" y="6097"/>
                    <a:pt x="1168" y="6168"/>
                    <a:pt x="1263" y="6168"/>
                  </a:cubicBezTo>
                  <a:cubicBezTo>
                    <a:pt x="1334" y="6168"/>
                    <a:pt x="1406" y="6097"/>
                    <a:pt x="1406" y="6002"/>
                  </a:cubicBezTo>
                  <a:lnTo>
                    <a:pt x="1406" y="5240"/>
                  </a:lnTo>
                  <a:cubicBezTo>
                    <a:pt x="1406" y="5168"/>
                    <a:pt x="1430" y="5121"/>
                    <a:pt x="1477" y="5073"/>
                  </a:cubicBezTo>
                  <a:lnTo>
                    <a:pt x="1644" y="4930"/>
                  </a:lnTo>
                  <a:cubicBezTo>
                    <a:pt x="1668" y="4954"/>
                    <a:pt x="1715" y="4954"/>
                    <a:pt x="1739" y="4954"/>
                  </a:cubicBezTo>
                  <a:lnTo>
                    <a:pt x="2025" y="4954"/>
                  </a:lnTo>
                  <a:cubicBezTo>
                    <a:pt x="2073" y="4954"/>
                    <a:pt x="2096" y="4954"/>
                    <a:pt x="2120" y="4930"/>
                  </a:cubicBezTo>
                  <a:lnTo>
                    <a:pt x="2311" y="5073"/>
                  </a:lnTo>
                  <a:cubicBezTo>
                    <a:pt x="2335" y="5121"/>
                    <a:pt x="2358" y="5168"/>
                    <a:pt x="2358" y="5240"/>
                  </a:cubicBezTo>
                  <a:lnTo>
                    <a:pt x="2358" y="7931"/>
                  </a:lnTo>
                  <a:lnTo>
                    <a:pt x="1406" y="7931"/>
                  </a:lnTo>
                  <a:lnTo>
                    <a:pt x="1406" y="6668"/>
                  </a:lnTo>
                  <a:cubicBezTo>
                    <a:pt x="1406" y="6597"/>
                    <a:pt x="1334" y="6526"/>
                    <a:pt x="1263" y="6526"/>
                  </a:cubicBezTo>
                  <a:cubicBezTo>
                    <a:pt x="1191" y="6526"/>
                    <a:pt x="1120" y="6597"/>
                    <a:pt x="1120" y="6668"/>
                  </a:cubicBezTo>
                  <a:lnTo>
                    <a:pt x="1120" y="7216"/>
                  </a:lnTo>
                  <a:lnTo>
                    <a:pt x="287" y="7216"/>
                  </a:lnTo>
                  <a:lnTo>
                    <a:pt x="287" y="1644"/>
                  </a:lnTo>
                  <a:close/>
                  <a:moveTo>
                    <a:pt x="572" y="0"/>
                  </a:moveTo>
                  <a:cubicBezTo>
                    <a:pt x="263" y="0"/>
                    <a:pt x="1" y="262"/>
                    <a:pt x="1" y="572"/>
                  </a:cubicBezTo>
                  <a:lnTo>
                    <a:pt x="1" y="7359"/>
                  </a:lnTo>
                  <a:cubicBezTo>
                    <a:pt x="1" y="7431"/>
                    <a:pt x="72" y="7502"/>
                    <a:pt x="144" y="7502"/>
                  </a:cubicBezTo>
                  <a:lnTo>
                    <a:pt x="1120" y="7526"/>
                  </a:lnTo>
                  <a:lnTo>
                    <a:pt x="1120" y="7931"/>
                  </a:lnTo>
                  <a:cubicBezTo>
                    <a:pt x="1120" y="8097"/>
                    <a:pt x="1263" y="8240"/>
                    <a:pt x="1430" y="8240"/>
                  </a:cubicBezTo>
                  <a:lnTo>
                    <a:pt x="2335" y="8240"/>
                  </a:lnTo>
                  <a:cubicBezTo>
                    <a:pt x="2477" y="8240"/>
                    <a:pt x="2597" y="8145"/>
                    <a:pt x="2644" y="8026"/>
                  </a:cubicBezTo>
                  <a:lnTo>
                    <a:pt x="4978" y="8026"/>
                  </a:lnTo>
                  <a:cubicBezTo>
                    <a:pt x="5121" y="8026"/>
                    <a:pt x="5240" y="7978"/>
                    <a:pt x="5335" y="7859"/>
                  </a:cubicBezTo>
                  <a:lnTo>
                    <a:pt x="5430" y="7764"/>
                  </a:lnTo>
                  <a:cubicBezTo>
                    <a:pt x="5502" y="7812"/>
                    <a:pt x="5597" y="7859"/>
                    <a:pt x="5692" y="7859"/>
                  </a:cubicBezTo>
                  <a:cubicBezTo>
                    <a:pt x="5716" y="7859"/>
                    <a:pt x="5740" y="7859"/>
                    <a:pt x="5764" y="7835"/>
                  </a:cubicBezTo>
                  <a:lnTo>
                    <a:pt x="6978" y="7669"/>
                  </a:lnTo>
                  <a:cubicBezTo>
                    <a:pt x="7074" y="7645"/>
                    <a:pt x="7169" y="7597"/>
                    <a:pt x="7240" y="7502"/>
                  </a:cubicBezTo>
                  <a:lnTo>
                    <a:pt x="9979" y="7502"/>
                  </a:lnTo>
                  <a:cubicBezTo>
                    <a:pt x="10050" y="7502"/>
                    <a:pt x="10122" y="7431"/>
                    <a:pt x="10122" y="7335"/>
                  </a:cubicBezTo>
                  <a:lnTo>
                    <a:pt x="10122" y="572"/>
                  </a:lnTo>
                  <a:cubicBezTo>
                    <a:pt x="10122" y="262"/>
                    <a:pt x="9860" y="0"/>
                    <a:pt x="9550" y="0"/>
                  </a:cubicBezTo>
                  <a:lnTo>
                    <a:pt x="7264" y="0"/>
                  </a:lnTo>
                  <a:cubicBezTo>
                    <a:pt x="7169" y="0"/>
                    <a:pt x="7121" y="72"/>
                    <a:pt x="7121" y="143"/>
                  </a:cubicBezTo>
                  <a:cubicBezTo>
                    <a:pt x="7121" y="239"/>
                    <a:pt x="7169" y="310"/>
                    <a:pt x="7264" y="310"/>
                  </a:cubicBezTo>
                  <a:lnTo>
                    <a:pt x="9550" y="310"/>
                  </a:lnTo>
                  <a:cubicBezTo>
                    <a:pt x="9693" y="310"/>
                    <a:pt x="9812" y="429"/>
                    <a:pt x="9812" y="572"/>
                  </a:cubicBezTo>
                  <a:lnTo>
                    <a:pt x="9812" y="1358"/>
                  </a:lnTo>
                  <a:lnTo>
                    <a:pt x="287" y="1358"/>
                  </a:lnTo>
                  <a:lnTo>
                    <a:pt x="287" y="572"/>
                  </a:lnTo>
                  <a:cubicBezTo>
                    <a:pt x="287" y="429"/>
                    <a:pt x="429" y="310"/>
                    <a:pt x="572" y="310"/>
                  </a:cubicBezTo>
                  <a:lnTo>
                    <a:pt x="6597" y="310"/>
                  </a:lnTo>
                  <a:cubicBezTo>
                    <a:pt x="6669" y="310"/>
                    <a:pt x="6740" y="239"/>
                    <a:pt x="6740" y="143"/>
                  </a:cubicBezTo>
                  <a:cubicBezTo>
                    <a:pt x="6740" y="72"/>
                    <a:pt x="6669" y="0"/>
                    <a:pt x="65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58"/>
            <p:cNvSpPr/>
            <p:nvPr/>
          </p:nvSpPr>
          <p:spPr>
            <a:xfrm>
              <a:off x="4314653" y="1936519"/>
              <a:ext cx="51332" cy="9627"/>
            </a:xfrm>
            <a:custGeom>
              <a:avLst/>
              <a:gdLst/>
              <a:ahLst/>
              <a:cxnLst/>
              <a:rect l="l" t="t" r="r" b="b"/>
              <a:pathLst>
                <a:path w="1525" h="286" extrusionOk="0">
                  <a:moveTo>
                    <a:pt x="144" y="0"/>
                  </a:moveTo>
                  <a:cubicBezTo>
                    <a:pt x="72" y="0"/>
                    <a:pt x="1" y="48"/>
                    <a:pt x="1" y="143"/>
                  </a:cubicBezTo>
                  <a:cubicBezTo>
                    <a:pt x="1" y="214"/>
                    <a:pt x="72" y="286"/>
                    <a:pt x="144" y="286"/>
                  </a:cubicBezTo>
                  <a:lnTo>
                    <a:pt x="1382" y="286"/>
                  </a:lnTo>
                  <a:cubicBezTo>
                    <a:pt x="1477" y="286"/>
                    <a:pt x="1525" y="214"/>
                    <a:pt x="1525" y="143"/>
                  </a:cubicBezTo>
                  <a:cubicBezTo>
                    <a:pt x="1525" y="48"/>
                    <a:pt x="1477" y="0"/>
                    <a:pt x="13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58"/>
            <p:cNvSpPr/>
            <p:nvPr/>
          </p:nvSpPr>
          <p:spPr>
            <a:xfrm>
              <a:off x="4279377" y="1965366"/>
              <a:ext cx="86607" cy="10435"/>
            </a:xfrm>
            <a:custGeom>
              <a:avLst/>
              <a:gdLst/>
              <a:ahLst/>
              <a:cxnLst/>
              <a:rect l="l" t="t" r="r" b="b"/>
              <a:pathLst>
                <a:path w="2573" h="310" extrusionOk="0">
                  <a:moveTo>
                    <a:pt x="144" y="0"/>
                  </a:moveTo>
                  <a:cubicBezTo>
                    <a:pt x="49" y="0"/>
                    <a:pt x="1" y="72"/>
                    <a:pt x="1" y="143"/>
                  </a:cubicBezTo>
                  <a:cubicBezTo>
                    <a:pt x="1" y="239"/>
                    <a:pt x="49" y="310"/>
                    <a:pt x="144" y="310"/>
                  </a:cubicBezTo>
                  <a:lnTo>
                    <a:pt x="2430" y="310"/>
                  </a:lnTo>
                  <a:cubicBezTo>
                    <a:pt x="2525" y="310"/>
                    <a:pt x="2573" y="239"/>
                    <a:pt x="2573" y="143"/>
                  </a:cubicBezTo>
                  <a:cubicBezTo>
                    <a:pt x="2573" y="72"/>
                    <a:pt x="2525" y="0"/>
                    <a:pt x="24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58"/>
            <p:cNvSpPr/>
            <p:nvPr/>
          </p:nvSpPr>
          <p:spPr>
            <a:xfrm>
              <a:off x="4279377" y="1983004"/>
              <a:ext cx="86607" cy="10435"/>
            </a:xfrm>
            <a:custGeom>
              <a:avLst/>
              <a:gdLst/>
              <a:ahLst/>
              <a:cxnLst/>
              <a:rect l="l" t="t" r="r" b="b"/>
              <a:pathLst>
                <a:path w="2573" h="310" extrusionOk="0">
                  <a:moveTo>
                    <a:pt x="144" y="0"/>
                  </a:moveTo>
                  <a:cubicBezTo>
                    <a:pt x="49" y="0"/>
                    <a:pt x="1" y="72"/>
                    <a:pt x="1" y="143"/>
                  </a:cubicBezTo>
                  <a:cubicBezTo>
                    <a:pt x="1" y="238"/>
                    <a:pt x="49" y="310"/>
                    <a:pt x="144" y="310"/>
                  </a:cubicBezTo>
                  <a:lnTo>
                    <a:pt x="2430" y="310"/>
                  </a:lnTo>
                  <a:cubicBezTo>
                    <a:pt x="2525" y="310"/>
                    <a:pt x="2573" y="238"/>
                    <a:pt x="2573" y="143"/>
                  </a:cubicBezTo>
                  <a:cubicBezTo>
                    <a:pt x="2573" y="72"/>
                    <a:pt x="2525" y="0"/>
                    <a:pt x="24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58"/>
            <p:cNvSpPr/>
            <p:nvPr/>
          </p:nvSpPr>
          <p:spPr>
            <a:xfrm>
              <a:off x="4346731" y="2019054"/>
              <a:ext cx="19254" cy="10468"/>
            </a:xfrm>
            <a:custGeom>
              <a:avLst/>
              <a:gdLst/>
              <a:ahLst/>
              <a:cxnLst/>
              <a:rect l="l" t="t" r="r" b="b"/>
              <a:pathLst>
                <a:path w="572" h="311" extrusionOk="0">
                  <a:moveTo>
                    <a:pt x="143" y="1"/>
                  </a:moveTo>
                  <a:cubicBezTo>
                    <a:pt x="48" y="1"/>
                    <a:pt x="0" y="72"/>
                    <a:pt x="0" y="168"/>
                  </a:cubicBezTo>
                  <a:cubicBezTo>
                    <a:pt x="0" y="239"/>
                    <a:pt x="48" y="311"/>
                    <a:pt x="143" y="311"/>
                  </a:cubicBezTo>
                  <a:lnTo>
                    <a:pt x="429" y="311"/>
                  </a:lnTo>
                  <a:cubicBezTo>
                    <a:pt x="524" y="311"/>
                    <a:pt x="572" y="239"/>
                    <a:pt x="572" y="168"/>
                  </a:cubicBezTo>
                  <a:cubicBezTo>
                    <a:pt x="572" y="72"/>
                    <a:pt x="524" y="1"/>
                    <a:pt x="4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6" name="Google Shape;2976;p58"/>
          <p:cNvGrpSpPr/>
          <p:nvPr/>
        </p:nvGrpSpPr>
        <p:grpSpPr>
          <a:xfrm>
            <a:off x="7651869" y="3213445"/>
            <a:ext cx="488348" cy="546999"/>
            <a:chOff x="6734672" y="2419877"/>
            <a:chExt cx="300651" cy="339899"/>
          </a:xfrm>
        </p:grpSpPr>
        <p:sp>
          <p:nvSpPr>
            <p:cNvPr id="2977" name="Google Shape;2977;p58"/>
            <p:cNvSpPr/>
            <p:nvPr/>
          </p:nvSpPr>
          <p:spPr>
            <a:xfrm>
              <a:off x="6798020" y="2441520"/>
              <a:ext cx="80986" cy="87381"/>
            </a:xfrm>
            <a:custGeom>
              <a:avLst/>
              <a:gdLst/>
              <a:ahLst/>
              <a:cxnLst/>
              <a:rect l="l" t="t" r="r" b="b"/>
              <a:pathLst>
                <a:path w="2406" h="2596" extrusionOk="0">
                  <a:moveTo>
                    <a:pt x="0" y="0"/>
                  </a:moveTo>
                  <a:lnTo>
                    <a:pt x="0" y="2596"/>
                  </a:lnTo>
                  <a:lnTo>
                    <a:pt x="2405" y="2596"/>
                  </a:lnTo>
                  <a:lnTo>
                    <a:pt x="24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58"/>
            <p:cNvSpPr/>
            <p:nvPr/>
          </p:nvSpPr>
          <p:spPr>
            <a:xfrm>
              <a:off x="6798020" y="2441520"/>
              <a:ext cx="80986" cy="87381"/>
            </a:xfrm>
            <a:custGeom>
              <a:avLst/>
              <a:gdLst/>
              <a:ahLst/>
              <a:cxnLst/>
              <a:rect l="l" t="t" r="r" b="b"/>
              <a:pathLst>
                <a:path w="2406" h="2596" extrusionOk="0">
                  <a:moveTo>
                    <a:pt x="0" y="0"/>
                  </a:moveTo>
                  <a:lnTo>
                    <a:pt x="0" y="572"/>
                  </a:lnTo>
                  <a:lnTo>
                    <a:pt x="1596" y="572"/>
                  </a:lnTo>
                  <a:cubicBezTo>
                    <a:pt x="1762" y="572"/>
                    <a:pt x="1905" y="691"/>
                    <a:pt x="1905" y="857"/>
                  </a:cubicBezTo>
                  <a:lnTo>
                    <a:pt x="1905" y="977"/>
                  </a:lnTo>
                  <a:cubicBezTo>
                    <a:pt x="1858" y="1000"/>
                    <a:pt x="1810" y="1048"/>
                    <a:pt x="1786" y="1096"/>
                  </a:cubicBezTo>
                  <a:lnTo>
                    <a:pt x="714" y="1096"/>
                  </a:lnTo>
                  <a:cubicBezTo>
                    <a:pt x="643" y="1096"/>
                    <a:pt x="572" y="1167"/>
                    <a:pt x="572" y="1238"/>
                  </a:cubicBezTo>
                  <a:cubicBezTo>
                    <a:pt x="572" y="1334"/>
                    <a:pt x="643" y="1381"/>
                    <a:pt x="714" y="1381"/>
                  </a:cubicBezTo>
                  <a:lnTo>
                    <a:pt x="1786" y="1381"/>
                  </a:lnTo>
                  <a:lnTo>
                    <a:pt x="1786" y="1620"/>
                  </a:lnTo>
                  <a:lnTo>
                    <a:pt x="714" y="1620"/>
                  </a:lnTo>
                  <a:cubicBezTo>
                    <a:pt x="643" y="1620"/>
                    <a:pt x="572" y="1691"/>
                    <a:pt x="572" y="1762"/>
                  </a:cubicBezTo>
                  <a:cubicBezTo>
                    <a:pt x="572" y="1858"/>
                    <a:pt x="643" y="1929"/>
                    <a:pt x="714" y="1929"/>
                  </a:cubicBezTo>
                  <a:lnTo>
                    <a:pt x="1786" y="1929"/>
                  </a:lnTo>
                  <a:cubicBezTo>
                    <a:pt x="1810" y="1977"/>
                    <a:pt x="1858" y="2024"/>
                    <a:pt x="1905" y="2048"/>
                  </a:cubicBezTo>
                  <a:lnTo>
                    <a:pt x="1905" y="2596"/>
                  </a:lnTo>
                  <a:lnTo>
                    <a:pt x="2405" y="2596"/>
                  </a:lnTo>
                  <a:lnTo>
                    <a:pt x="24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58"/>
            <p:cNvSpPr/>
            <p:nvPr/>
          </p:nvSpPr>
          <p:spPr>
            <a:xfrm>
              <a:off x="6788393" y="2424690"/>
              <a:ext cx="101014" cy="19254"/>
            </a:xfrm>
            <a:custGeom>
              <a:avLst/>
              <a:gdLst/>
              <a:ahLst/>
              <a:cxnLst/>
              <a:rect l="l" t="t" r="r" b="b"/>
              <a:pathLst>
                <a:path w="3001" h="572" extrusionOk="0">
                  <a:moveTo>
                    <a:pt x="167" y="0"/>
                  </a:moveTo>
                  <a:cubicBezTo>
                    <a:pt x="72" y="0"/>
                    <a:pt x="0" y="71"/>
                    <a:pt x="0" y="167"/>
                  </a:cubicBezTo>
                  <a:lnTo>
                    <a:pt x="0" y="405"/>
                  </a:lnTo>
                  <a:cubicBezTo>
                    <a:pt x="0" y="500"/>
                    <a:pt x="72" y="572"/>
                    <a:pt x="167" y="572"/>
                  </a:cubicBezTo>
                  <a:lnTo>
                    <a:pt x="2810" y="572"/>
                  </a:lnTo>
                  <a:cubicBezTo>
                    <a:pt x="2906" y="572"/>
                    <a:pt x="3001" y="500"/>
                    <a:pt x="3001" y="405"/>
                  </a:cubicBezTo>
                  <a:lnTo>
                    <a:pt x="3001" y="167"/>
                  </a:lnTo>
                  <a:cubicBezTo>
                    <a:pt x="3001" y="71"/>
                    <a:pt x="2906" y="0"/>
                    <a:pt x="2810" y="0"/>
                  </a:cubicBezTo>
                  <a:close/>
                </a:path>
              </a:pathLst>
            </a:custGeom>
            <a:solidFill>
              <a:srgbClr val="409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58"/>
            <p:cNvSpPr/>
            <p:nvPr/>
          </p:nvSpPr>
          <p:spPr>
            <a:xfrm>
              <a:off x="6796405" y="2520049"/>
              <a:ext cx="84184" cy="108251"/>
            </a:xfrm>
            <a:custGeom>
              <a:avLst/>
              <a:gdLst/>
              <a:ahLst/>
              <a:cxnLst/>
              <a:rect l="l" t="t" r="r" b="b"/>
              <a:pathLst>
                <a:path w="2501" h="3216" extrusionOk="0">
                  <a:moveTo>
                    <a:pt x="191" y="1"/>
                  </a:moveTo>
                  <a:cubicBezTo>
                    <a:pt x="96" y="1"/>
                    <a:pt x="0" y="72"/>
                    <a:pt x="0" y="191"/>
                  </a:cubicBezTo>
                  <a:lnTo>
                    <a:pt x="0" y="787"/>
                  </a:lnTo>
                  <a:cubicBezTo>
                    <a:pt x="0" y="1096"/>
                    <a:pt x="143" y="1382"/>
                    <a:pt x="358" y="1573"/>
                  </a:cubicBezTo>
                  <a:cubicBezTo>
                    <a:pt x="596" y="1787"/>
                    <a:pt x="762" y="2049"/>
                    <a:pt x="786" y="2359"/>
                  </a:cubicBezTo>
                  <a:lnTo>
                    <a:pt x="905" y="3216"/>
                  </a:lnTo>
                  <a:lnTo>
                    <a:pt x="1620" y="3216"/>
                  </a:lnTo>
                  <a:lnTo>
                    <a:pt x="1715" y="2359"/>
                  </a:lnTo>
                  <a:cubicBezTo>
                    <a:pt x="1763" y="2073"/>
                    <a:pt x="1906" y="1787"/>
                    <a:pt x="2144" y="1573"/>
                  </a:cubicBezTo>
                  <a:cubicBezTo>
                    <a:pt x="2382" y="1382"/>
                    <a:pt x="2501" y="1096"/>
                    <a:pt x="2501" y="787"/>
                  </a:cubicBezTo>
                  <a:lnTo>
                    <a:pt x="2501" y="191"/>
                  </a:lnTo>
                  <a:cubicBezTo>
                    <a:pt x="2501" y="72"/>
                    <a:pt x="2429" y="1"/>
                    <a:pt x="23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58"/>
            <p:cNvSpPr/>
            <p:nvPr/>
          </p:nvSpPr>
          <p:spPr>
            <a:xfrm>
              <a:off x="6829257" y="2520049"/>
              <a:ext cx="51332" cy="108251"/>
            </a:xfrm>
            <a:custGeom>
              <a:avLst/>
              <a:gdLst/>
              <a:ahLst/>
              <a:cxnLst/>
              <a:rect l="l" t="t" r="r" b="b"/>
              <a:pathLst>
                <a:path w="1525" h="3216" extrusionOk="0">
                  <a:moveTo>
                    <a:pt x="691" y="1"/>
                  </a:moveTo>
                  <a:cubicBezTo>
                    <a:pt x="811" y="1"/>
                    <a:pt x="906" y="72"/>
                    <a:pt x="906" y="191"/>
                  </a:cubicBezTo>
                  <a:lnTo>
                    <a:pt x="906" y="787"/>
                  </a:lnTo>
                  <a:cubicBezTo>
                    <a:pt x="906" y="930"/>
                    <a:pt x="858" y="1096"/>
                    <a:pt x="811" y="1215"/>
                  </a:cubicBezTo>
                  <a:cubicBezTo>
                    <a:pt x="739" y="1358"/>
                    <a:pt x="644" y="1477"/>
                    <a:pt x="549" y="1573"/>
                  </a:cubicBezTo>
                  <a:cubicBezTo>
                    <a:pt x="310" y="1787"/>
                    <a:pt x="144" y="2073"/>
                    <a:pt x="120" y="2359"/>
                  </a:cubicBezTo>
                  <a:lnTo>
                    <a:pt x="1" y="3216"/>
                  </a:lnTo>
                  <a:lnTo>
                    <a:pt x="620" y="3216"/>
                  </a:lnTo>
                  <a:lnTo>
                    <a:pt x="739" y="2359"/>
                  </a:lnTo>
                  <a:cubicBezTo>
                    <a:pt x="787" y="2049"/>
                    <a:pt x="930" y="1787"/>
                    <a:pt x="1168" y="1573"/>
                  </a:cubicBezTo>
                  <a:cubicBezTo>
                    <a:pt x="1287" y="1477"/>
                    <a:pt x="1382" y="1358"/>
                    <a:pt x="1430" y="1215"/>
                  </a:cubicBezTo>
                  <a:cubicBezTo>
                    <a:pt x="1501" y="1096"/>
                    <a:pt x="1525" y="930"/>
                    <a:pt x="1525" y="787"/>
                  </a:cubicBezTo>
                  <a:lnTo>
                    <a:pt x="1525" y="191"/>
                  </a:lnTo>
                  <a:cubicBezTo>
                    <a:pt x="1525" y="72"/>
                    <a:pt x="1453" y="1"/>
                    <a:pt x="13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58"/>
            <p:cNvSpPr/>
            <p:nvPr/>
          </p:nvSpPr>
          <p:spPr>
            <a:xfrm>
              <a:off x="6796405" y="2548929"/>
              <a:ext cx="84184" cy="79370"/>
            </a:xfrm>
            <a:custGeom>
              <a:avLst/>
              <a:gdLst/>
              <a:ahLst/>
              <a:cxnLst/>
              <a:rect l="l" t="t" r="r" b="b"/>
              <a:pathLst>
                <a:path w="2501" h="2358" extrusionOk="0">
                  <a:moveTo>
                    <a:pt x="0" y="0"/>
                  </a:moveTo>
                  <a:cubicBezTo>
                    <a:pt x="24" y="262"/>
                    <a:pt x="143" y="524"/>
                    <a:pt x="358" y="715"/>
                  </a:cubicBezTo>
                  <a:cubicBezTo>
                    <a:pt x="596" y="929"/>
                    <a:pt x="739" y="1191"/>
                    <a:pt x="786" y="1501"/>
                  </a:cubicBezTo>
                  <a:lnTo>
                    <a:pt x="905" y="2358"/>
                  </a:lnTo>
                  <a:lnTo>
                    <a:pt x="1596" y="2358"/>
                  </a:lnTo>
                  <a:lnTo>
                    <a:pt x="1715" y="1501"/>
                  </a:lnTo>
                  <a:cubicBezTo>
                    <a:pt x="1763" y="1191"/>
                    <a:pt x="1906" y="929"/>
                    <a:pt x="2144" y="715"/>
                  </a:cubicBezTo>
                  <a:cubicBezTo>
                    <a:pt x="2358" y="524"/>
                    <a:pt x="2477" y="262"/>
                    <a:pt x="2501" y="0"/>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58"/>
            <p:cNvSpPr/>
            <p:nvPr/>
          </p:nvSpPr>
          <p:spPr>
            <a:xfrm>
              <a:off x="6829257" y="2548929"/>
              <a:ext cx="51332" cy="79370"/>
            </a:xfrm>
            <a:custGeom>
              <a:avLst/>
              <a:gdLst/>
              <a:ahLst/>
              <a:cxnLst/>
              <a:rect l="l" t="t" r="r" b="b"/>
              <a:pathLst>
                <a:path w="1525" h="2358" extrusionOk="0">
                  <a:moveTo>
                    <a:pt x="906" y="0"/>
                  </a:moveTo>
                  <a:cubicBezTo>
                    <a:pt x="882" y="119"/>
                    <a:pt x="858" y="238"/>
                    <a:pt x="811" y="357"/>
                  </a:cubicBezTo>
                  <a:cubicBezTo>
                    <a:pt x="739" y="500"/>
                    <a:pt x="644" y="619"/>
                    <a:pt x="549" y="715"/>
                  </a:cubicBezTo>
                  <a:cubicBezTo>
                    <a:pt x="310" y="929"/>
                    <a:pt x="144" y="1191"/>
                    <a:pt x="120" y="1501"/>
                  </a:cubicBezTo>
                  <a:lnTo>
                    <a:pt x="1" y="2358"/>
                  </a:lnTo>
                  <a:lnTo>
                    <a:pt x="620" y="2358"/>
                  </a:lnTo>
                  <a:lnTo>
                    <a:pt x="739" y="1501"/>
                  </a:lnTo>
                  <a:cubicBezTo>
                    <a:pt x="787" y="1191"/>
                    <a:pt x="930" y="929"/>
                    <a:pt x="1168" y="715"/>
                  </a:cubicBezTo>
                  <a:cubicBezTo>
                    <a:pt x="1287" y="619"/>
                    <a:pt x="1382" y="500"/>
                    <a:pt x="1430" y="357"/>
                  </a:cubicBezTo>
                  <a:cubicBezTo>
                    <a:pt x="1501" y="238"/>
                    <a:pt x="1525" y="119"/>
                    <a:pt x="1525" y="0"/>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58"/>
            <p:cNvSpPr/>
            <p:nvPr/>
          </p:nvSpPr>
          <p:spPr>
            <a:xfrm>
              <a:off x="6826867" y="2628266"/>
              <a:ext cx="23259" cy="115487"/>
            </a:xfrm>
            <a:custGeom>
              <a:avLst/>
              <a:gdLst/>
              <a:ahLst/>
              <a:cxnLst/>
              <a:rect l="l" t="t" r="r" b="b"/>
              <a:pathLst>
                <a:path w="691" h="3431" extrusionOk="0">
                  <a:moveTo>
                    <a:pt x="0" y="1"/>
                  </a:moveTo>
                  <a:lnTo>
                    <a:pt x="0" y="3430"/>
                  </a:lnTo>
                  <a:lnTo>
                    <a:pt x="691" y="3430"/>
                  </a:lnTo>
                  <a:lnTo>
                    <a:pt x="6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58"/>
            <p:cNvSpPr/>
            <p:nvPr/>
          </p:nvSpPr>
          <p:spPr>
            <a:xfrm>
              <a:off x="6826867" y="2628266"/>
              <a:ext cx="23259" cy="47326"/>
            </a:xfrm>
            <a:custGeom>
              <a:avLst/>
              <a:gdLst/>
              <a:ahLst/>
              <a:cxnLst/>
              <a:rect l="l" t="t" r="r" b="b"/>
              <a:pathLst>
                <a:path w="691" h="1406" extrusionOk="0">
                  <a:moveTo>
                    <a:pt x="0" y="1"/>
                  </a:moveTo>
                  <a:lnTo>
                    <a:pt x="0" y="1406"/>
                  </a:lnTo>
                  <a:lnTo>
                    <a:pt x="691" y="1406"/>
                  </a:lnTo>
                  <a:lnTo>
                    <a:pt x="6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58"/>
            <p:cNvSpPr/>
            <p:nvPr/>
          </p:nvSpPr>
          <p:spPr>
            <a:xfrm>
              <a:off x="6975173" y="2468751"/>
              <a:ext cx="54529" cy="26490"/>
            </a:xfrm>
            <a:custGeom>
              <a:avLst/>
              <a:gdLst/>
              <a:ahLst/>
              <a:cxnLst/>
              <a:rect l="l" t="t" r="r" b="b"/>
              <a:pathLst>
                <a:path w="1620" h="787" extrusionOk="0">
                  <a:moveTo>
                    <a:pt x="0" y="1"/>
                  </a:moveTo>
                  <a:lnTo>
                    <a:pt x="0" y="787"/>
                  </a:lnTo>
                  <a:lnTo>
                    <a:pt x="1619" y="787"/>
                  </a:lnTo>
                  <a:lnTo>
                    <a:pt x="1619" y="1"/>
                  </a:ln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58"/>
            <p:cNvSpPr/>
            <p:nvPr/>
          </p:nvSpPr>
          <p:spPr>
            <a:xfrm>
              <a:off x="7012838" y="2468751"/>
              <a:ext cx="16864" cy="26490"/>
            </a:xfrm>
            <a:custGeom>
              <a:avLst/>
              <a:gdLst/>
              <a:ahLst/>
              <a:cxnLst/>
              <a:rect l="l" t="t" r="r" b="b"/>
              <a:pathLst>
                <a:path w="501" h="787" extrusionOk="0">
                  <a:moveTo>
                    <a:pt x="0" y="1"/>
                  </a:moveTo>
                  <a:lnTo>
                    <a:pt x="0" y="787"/>
                  </a:lnTo>
                  <a:lnTo>
                    <a:pt x="500" y="787"/>
                  </a:lnTo>
                  <a:lnTo>
                    <a:pt x="500" y="1"/>
                  </a:ln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58"/>
            <p:cNvSpPr/>
            <p:nvPr/>
          </p:nvSpPr>
          <p:spPr>
            <a:xfrm>
              <a:off x="6878165" y="2468751"/>
              <a:ext cx="84991" cy="26490"/>
            </a:xfrm>
            <a:custGeom>
              <a:avLst/>
              <a:gdLst/>
              <a:ahLst/>
              <a:cxnLst/>
              <a:rect l="l" t="t" r="r" b="b"/>
              <a:pathLst>
                <a:path w="2525" h="787" extrusionOk="0">
                  <a:moveTo>
                    <a:pt x="2525" y="1"/>
                  </a:moveTo>
                  <a:lnTo>
                    <a:pt x="0" y="120"/>
                  </a:lnTo>
                  <a:lnTo>
                    <a:pt x="0" y="668"/>
                  </a:lnTo>
                  <a:lnTo>
                    <a:pt x="2525" y="787"/>
                  </a:lnTo>
                  <a:lnTo>
                    <a:pt x="2525" y="1"/>
                  </a:ln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58"/>
            <p:cNvSpPr/>
            <p:nvPr/>
          </p:nvSpPr>
          <p:spPr>
            <a:xfrm>
              <a:off x="6938281" y="2469559"/>
              <a:ext cx="24875" cy="25683"/>
            </a:xfrm>
            <a:custGeom>
              <a:avLst/>
              <a:gdLst/>
              <a:ahLst/>
              <a:cxnLst/>
              <a:rect l="l" t="t" r="r" b="b"/>
              <a:pathLst>
                <a:path w="739" h="763" extrusionOk="0">
                  <a:moveTo>
                    <a:pt x="739" y="1"/>
                  </a:moveTo>
                  <a:lnTo>
                    <a:pt x="1" y="24"/>
                  </a:lnTo>
                  <a:lnTo>
                    <a:pt x="1" y="715"/>
                  </a:lnTo>
                  <a:lnTo>
                    <a:pt x="739" y="763"/>
                  </a:lnTo>
                  <a:lnTo>
                    <a:pt x="739" y="1"/>
                  </a:ln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58"/>
            <p:cNvSpPr/>
            <p:nvPr/>
          </p:nvSpPr>
          <p:spPr>
            <a:xfrm>
              <a:off x="6955919" y="2462356"/>
              <a:ext cx="20061" cy="39315"/>
            </a:xfrm>
            <a:custGeom>
              <a:avLst/>
              <a:gdLst/>
              <a:ahLst/>
              <a:cxnLst/>
              <a:rect l="l" t="t" r="r" b="b"/>
              <a:pathLst>
                <a:path w="596" h="1168" extrusionOk="0">
                  <a:moveTo>
                    <a:pt x="215" y="0"/>
                  </a:moveTo>
                  <a:cubicBezTo>
                    <a:pt x="96" y="0"/>
                    <a:pt x="0" y="72"/>
                    <a:pt x="0" y="191"/>
                  </a:cubicBezTo>
                  <a:lnTo>
                    <a:pt x="0" y="977"/>
                  </a:lnTo>
                  <a:cubicBezTo>
                    <a:pt x="0" y="1096"/>
                    <a:pt x="96" y="1167"/>
                    <a:pt x="215" y="1167"/>
                  </a:cubicBezTo>
                  <a:lnTo>
                    <a:pt x="405" y="1167"/>
                  </a:lnTo>
                  <a:cubicBezTo>
                    <a:pt x="501" y="1167"/>
                    <a:pt x="596" y="1096"/>
                    <a:pt x="596" y="977"/>
                  </a:cubicBezTo>
                  <a:lnTo>
                    <a:pt x="596" y="191"/>
                  </a:lnTo>
                  <a:cubicBezTo>
                    <a:pt x="596" y="72"/>
                    <a:pt x="501" y="0"/>
                    <a:pt x="405" y="0"/>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58"/>
            <p:cNvSpPr/>
            <p:nvPr/>
          </p:nvSpPr>
          <p:spPr>
            <a:xfrm>
              <a:off x="6858137" y="2463164"/>
              <a:ext cx="25683" cy="37699"/>
            </a:xfrm>
            <a:custGeom>
              <a:avLst/>
              <a:gdLst/>
              <a:ahLst/>
              <a:cxnLst/>
              <a:rect l="l" t="t" r="r" b="b"/>
              <a:pathLst>
                <a:path w="763" h="1120" extrusionOk="0">
                  <a:moveTo>
                    <a:pt x="191" y="0"/>
                  </a:moveTo>
                  <a:cubicBezTo>
                    <a:pt x="95" y="0"/>
                    <a:pt x="0" y="95"/>
                    <a:pt x="0" y="214"/>
                  </a:cubicBezTo>
                  <a:lnTo>
                    <a:pt x="0" y="905"/>
                  </a:lnTo>
                  <a:cubicBezTo>
                    <a:pt x="0" y="1024"/>
                    <a:pt x="95" y="1119"/>
                    <a:pt x="191" y="1119"/>
                  </a:cubicBezTo>
                  <a:lnTo>
                    <a:pt x="572" y="1119"/>
                  </a:lnTo>
                  <a:cubicBezTo>
                    <a:pt x="667" y="1119"/>
                    <a:pt x="762" y="1024"/>
                    <a:pt x="762" y="905"/>
                  </a:cubicBezTo>
                  <a:lnTo>
                    <a:pt x="762" y="214"/>
                  </a:lnTo>
                  <a:cubicBezTo>
                    <a:pt x="762" y="95"/>
                    <a:pt x="667" y="0"/>
                    <a:pt x="572" y="0"/>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58"/>
            <p:cNvSpPr/>
            <p:nvPr/>
          </p:nvSpPr>
          <p:spPr>
            <a:xfrm>
              <a:off x="6863725" y="2463164"/>
              <a:ext cx="20095" cy="37699"/>
            </a:xfrm>
            <a:custGeom>
              <a:avLst/>
              <a:gdLst/>
              <a:ahLst/>
              <a:cxnLst/>
              <a:rect l="l" t="t" r="r" b="b"/>
              <a:pathLst>
                <a:path w="597" h="1120" extrusionOk="0">
                  <a:moveTo>
                    <a:pt x="1" y="0"/>
                  </a:moveTo>
                  <a:cubicBezTo>
                    <a:pt x="96" y="24"/>
                    <a:pt x="168" y="95"/>
                    <a:pt x="168" y="214"/>
                  </a:cubicBezTo>
                  <a:lnTo>
                    <a:pt x="168" y="905"/>
                  </a:lnTo>
                  <a:cubicBezTo>
                    <a:pt x="168" y="1024"/>
                    <a:pt x="96" y="1096"/>
                    <a:pt x="1" y="1119"/>
                  </a:cubicBezTo>
                  <a:lnTo>
                    <a:pt x="406" y="1119"/>
                  </a:lnTo>
                  <a:cubicBezTo>
                    <a:pt x="501" y="1119"/>
                    <a:pt x="596" y="1024"/>
                    <a:pt x="596" y="905"/>
                  </a:cubicBezTo>
                  <a:lnTo>
                    <a:pt x="596" y="214"/>
                  </a:lnTo>
                  <a:cubicBezTo>
                    <a:pt x="596" y="95"/>
                    <a:pt x="501" y="0"/>
                    <a:pt x="406" y="0"/>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58"/>
            <p:cNvSpPr/>
            <p:nvPr/>
          </p:nvSpPr>
          <p:spPr>
            <a:xfrm>
              <a:off x="6740293" y="2605848"/>
              <a:ext cx="48134" cy="65738"/>
            </a:xfrm>
            <a:custGeom>
              <a:avLst/>
              <a:gdLst/>
              <a:ahLst/>
              <a:cxnLst/>
              <a:rect l="l" t="t" r="r" b="b"/>
              <a:pathLst>
                <a:path w="1430" h="1953" extrusionOk="0">
                  <a:moveTo>
                    <a:pt x="191" y="0"/>
                  </a:moveTo>
                  <a:cubicBezTo>
                    <a:pt x="96" y="0"/>
                    <a:pt x="0" y="72"/>
                    <a:pt x="0" y="191"/>
                  </a:cubicBezTo>
                  <a:lnTo>
                    <a:pt x="0" y="1739"/>
                  </a:lnTo>
                  <a:cubicBezTo>
                    <a:pt x="0" y="1858"/>
                    <a:pt x="96" y="1953"/>
                    <a:pt x="191" y="1953"/>
                  </a:cubicBezTo>
                  <a:lnTo>
                    <a:pt x="1239" y="1953"/>
                  </a:lnTo>
                  <a:cubicBezTo>
                    <a:pt x="1334" y="1953"/>
                    <a:pt x="1429" y="1858"/>
                    <a:pt x="1429" y="1739"/>
                  </a:cubicBezTo>
                  <a:lnTo>
                    <a:pt x="1429" y="191"/>
                  </a:lnTo>
                  <a:cubicBezTo>
                    <a:pt x="1429" y="72"/>
                    <a:pt x="1334" y="0"/>
                    <a:pt x="1239" y="0"/>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58"/>
            <p:cNvSpPr/>
            <p:nvPr/>
          </p:nvSpPr>
          <p:spPr>
            <a:xfrm>
              <a:off x="6765134" y="2605848"/>
              <a:ext cx="23293" cy="65738"/>
            </a:xfrm>
            <a:custGeom>
              <a:avLst/>
              <a:gdLst/>
              <a:ahLst/>
              <a:cxnLst/>
              <a:rect l="l" t="t" r="r" b="b"/>
              <a:pathLst>
                <a:path w="692" h="1953" extrusionOk="0">
                  <a:moveTo>
                    <a:pt x="1" y="0"/>
                  </a:moveTo>
                  <a:cubicBezTo>
                    <a:pt x="96" y="0"/>
                    <a:pt x="191" y="95"/>
                    <a:pt x="191" y="191"/>
                  </a:cubicBezTo>
                  <a:lnTo>
                    <a:pt x="191" y="1762"/>
                  </a:lnTo>
                  <a:cubicBezTo>
                    <a:pt x="191" y="1858"/>
                    <a:pt x="96" y="1953"/>
                    <a:pt x="1" y="1953"/>
                  </a:cubicBezTo>
                  <a:lnTo>
                    <a:pt x="501" y="1953"/>
                  </a:lnTo>
                  <a:cubicBezTo>
                    <a:pt x="596" y="1953"/>
                    <a:pt x="691" y="1858"/>
                    <a:pt x="691" y="1762"/>
                  </a:cubicBezTo>
                  <a:lnTo>
                    <a:pt x="691" y="191"/>
                  </a:lnTo>
                  <a:cubicBezTo>
                    <a:pt x="691" y="95"/>
                    <a:pt x="596" y="0"/>
                    <a:pt x="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58"/>
            <p:cNvSpPr/>
            <p:nvPr/>
          </p:nvSpPr>
          <p:spPr>
            <a:xfrm>
              <a:off x="6771563" y="2624260"/>
              <a:ext cx="125081" cy="28914"/>
            </a:xfrm>
            <a:custGeom>
              <a:avLst/>
              <a:gdLst/>
              <a:ahLst/>
              <a:cxnLst/>
              <a:rect l="l" t="t" r="r" b="b"/>
              <a:pathLst>
                <a:path w="3716" h="859" extrusionOk="0">
                  <a:moveTo>
                    <a:pt x="262" y="1"/>
                  </a:moveTo>
                  <a:cubicBezTo>
                    <a:pt x="119" y="1"/>
                    <a:pt x="0" y="120"/>
                    <a:pt x="0" y="263"/>
                  </a:cubicBezTo>
                  <a:lnTo>
                    <a:pt x="0" y="596"/>
                  </a:lnTo>
                  <a:cubicBezTo>
                    <a:pt x="0" y="739"/>
                    <a:pt x="119" y="858"/>
                    <a:pt x="262" y="858"/>
                  </a:cubicBezTo>
                  <a:lnTo>
                    <a:pt x="3715" y="858"/>
                  </a:lnTo>
                  <a:lnTo>
                    <a:pt x="3715" y="1"/>
                  </a:ln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58"/>
            <p:cNvSpPr/>
            <p:nvPr/>
          </p:nvSpPr>
          <p:spPr>
            <a:xfrm>
              <a:off x="6913440" y="2628266"/>
              <a:ext cx="85799" cy="20903"/>
            </a:xfrm>
            <a:custGeom>
              <a:avLst/>
              <a:gdLst/>
              <a:ahLst/>
              <a:cxnLst/>
              <a:rect l="l" t="t" r="r" b="b"/>
              <a:pathLst>
                <a:path w="2549" h="621" extrusionOk="0">
                  <a:moveTo>
                    <a:pt x="0" y="1"/>
                  </a:moveTo>
                  <a:lnTo>
                    <a:pt x="0" y="620"/>
                  </a:lnTo>
                  <a:lnTo>
                    <a:pt x="2334" y="525"/>
                  </a:lnTo>
                  <a:cubicBezTo>
                    <a:pt x="2453" y="525"/>
                    <a:pt x="2548" y="430"/>
                    <a:pt x="2548" y="310"/>
                  </a:cubicBezTo>
                  <a:cubicBezTo>
                    <a:pt x="2548" y="191"/>
                    <a:pt x="2453" y="96"/>
                    <a:pt x="2334" y="96"/>
                  </a:cubicBezTo>
                  <a:lnTo>
                    <a:pt x="0" y="1"/>
                  </a:ln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58"/>
            <p:cNvSpPr/>
            <p:nvPr/>
          </p:nvSpPr>
          <p:spPr>
            <a:xfrm>
              <a:off x="6892605" y="2616249"/>
              <a:ext cx="24067" cy="44936"/>
            </a:xfrm>
            <a:custGeom>
              <a:avLst/>
              <a:gdLst/>
              <a:ahLst/>
              <a:cxnLst/>
              <a:rect l="l" t="t" r="r" b="b"/>
              <a:pathLst>
                <a:path w="715" h="1335" extrusionOk="0">
                  <a:moveTo>
                    <a:pt x="191" y="1"/>
                  </a:moveTo>
                  <a:cubicBezTo>
                    <a:pt x="95" y="1"/>
                    <a:pt x="0" y="72"/>
                    <a:pt x="0" y="191"/>
                  </a:cubicBezTo>
                  <a:lnTo>
                    <a:pt x="0" y="1144"/>
                  </a:lnTo>
                  <a:cubicBezTo>
                    <a:pt x="0" y="1239"/>
                    <a:pt x="95" y="1334"/>
                    <a:pt x="191" y="1334"/>
                  </a:cubicBezTo>
                  <a:lnTo>
                    <a:pt x="524" y="1334"/>
                  </a:lnTo>
                  <a:cubicBezTo>
                    <a:pt x="619" y="1334"/>
                    <a:pt x="715" y="1239"/>
                    <a:pt x="715" y="1144"/>
                  </a:cubicBezTo>
                  <a:lnTo>
                    <a:pt x="715" y="191"/>
                  </a:lnTo>
                  <a:cubicBezTo>
                    <a:pt x="715" y="72"/>
                    <a:pt x="619" y="1"/>
                    <a:pt x="524" y="1"/>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58"/>
            <p:cNvSpPr/>
            <p:nvPr/>
          </p:nvSpPr>
          <p:spPr>
            <a:xfrm>
              <a:off x="6821246" y="2699625"/>
              <a:ext cx="36117" cy="55337"/>
            </a:xfrm>
            <a:custGeom>
              <a:avLst/>
              <a:gdLst/>
              <a:ahLst/>
              <a:cxnLst/>
              <a:rect l="l" t="t" r="r" b="b"/>
              <a:pathLst>
                <a:path w="1073" h="1644" extrusionOk="0">
                  <a:moveTo>
                    <a:pt x="191" y="0"/>
                  </a:moveTo>
                  <a:cubicBezTo>
                    <a:pt x="96" y="0"/>
                    <a:pt x="1" y="96"/>
                    <a:pt x="1" y="215"/>
                  </a:cubicBezTo>
                  <a:lnTo>
                    <a:pt x="1" y="1191"/>
                  </a:lnTo>
                  <a:cubicBezTo>
                    <a:pt x="1" y="1453"/>
                    <a:pt x="215" y="1644"/>
                    <a:pt x="453" y="1644"/>
                  </a:cubicBezTo>
                  <a:lnTo>
                    <a:pt x="620" y="1644"/>
                  </a:lnTo>
                  <a:cubicBezTo>
                    <a:pt x="858" y="1644"/>
                    <a:pt x="1072" y="1453"/>
                    <a:pt x="1072" y="1191"/>
                  </a:cubicBezTo>
                  <a:lnTo>
                    <a:pt x="1072" y="215"/>
                  </a:lnTo>
                  <a:cubicBezTo>
                    <a:pt x="1072" y="96"/>
                    <a:pt x="977" y="0"/>
                    <a:pt x="882" y="0"/>
                  </a:cubicBezTo>
                  <a:close/>
                </a:path>
              </a:pathLst>
            </a:custGeom>
            <a:solidFill>
              <a:srgbClr val="409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58"/>
            <p:cNvSpPr/>
            <p:nvPr/>
          </p:nvSpPr>
          <p:spPr>
            <a:xfrm>
              <a:off x="6734672" y="2419877"/>
              <a:ext cx="300651" cy="339899"/>
            </a:xfrm>
            <a:custGeom>
              <a:avLst/>
              <a:gdLst/>
              <a:ahLst/>
              <a:cxnLst/>
              <a:rect l="l" t="t" r="r" b="b"/>
              <a:pathLst>
                <a:path w="8932" h="10098" extrusionOk="0">
                  <a:moveTo>
                    <a:pt x="4406" y="286"/>
                  </a:moveTo>
                  <a:cubicBezTo>
                    <a:pt x="4430" y="286"/>
                    <a:pt x="4430" y="310"/>
                    <a:pt x="4430" y="310"/>
                  </a:cubicBezTo>
                  <a:lnTo>
                    <a:pt x="4430" y="548"/>
                  </a:lnTo>
                  <a:cubicBezTo>
                    <a:pt x="4430" y="572"/>
                    <a:pt x="4430" y="572"/>
                    <a:pt x="4406" y="572"/>
                  </a:cubicBezTo>
                  <a:lnTo>
                    <a:pt x="1763" y="572"/>
                  </a:lnTo>
                  <a:cubicBezTo>
                    <a:pt x="1763" y="572"/>
                    <a:pt x="1739" y="572"/>
                    <a:pt x="1739" y="548"/>
                  </a:cubicBezTo>
                  <a:lnTo>
                    <a:pt x="1739" y="310"/>
                  </a:lnTo>
                  <a:cubicBezTo>
                    <a:pt x="1739" y="286"/>
                    <a:pt x="1763" y="286"/>
                    <a:pt x="1763" y="286"/>
                  </a:cubicBezTo>
                  <a:close/>
                  <a:moveTo>
                    <a:pt x="6431" y="1620"/>
                  </a:moveTo>
                  <a:lnTo>
                    <a:pt x="6431" y="2072"/>
                  </a:lnTo>
                  <a:lnTo>
                    <a:pt x="4573" y="2001"/>
                  </a:lnTo>
                  <a:lnTo>
                    <a:pt x="4573" y="1691"/>
                  </a:lnTo>
                  <a:lnTo>
                    <a:pt x="6431" y="1620"/>
                  </a:lnTo>
                  <a:close/>
                  <a:moveTo>
                    <a:pt x="4240" y="1429"/>
                  </a:moveTo>
                  <a:cubicBezTo>
                    <a:pt x="4263" y="1429"/>
                    <a:pt x="4287" y="1453"/>
                    <a:pt x="4287" y="1500"/>
                  </a:cubicBezTo>
                  <a:lnTo>
                    <a:pt x="4287" y="2191"/>
                  </a:lnTo>
                  <a:cubicBezTo>
                    <a:pt x="4287" y="2239"/>
                    <a:pt x="4263" y="2263"/>
                    <a:pt x="4240" y="2263"/>
                  </a:cubicBezTo>
                  <a:lnTo>
                    <a:pt x="3859" y="2263"/>
                  </a:lnTo>
                  <a:cubicBezTo>
                    <a:pt x="3835" y="2263"/>
                    <a:pt x="3811" y="2239"/>
                    <a:pt x="3811" y="2191"/>
                  </a:cubicBezTo>
                  <a:lnTo>
                    <a:pt x="3811" y="1500"/>
                  </a:lnTo>
                  <a:cubicBezTo>
                    <a:pt x="3811" y="1453"/>
                    <a:pt x="3835" y="1429"/>
                    <a:pt x="3859" y="1429"/>
                  </a:cubicBezTo>
                  <a:close/>
                  <a:moveTo>
                    <a:pt x="6978" y="1405"/>
                  </a:moveTo>
                  <a:cubicBezTo>
                    <a:pt x="7002" y="1405"/>
                    <a:pt x="7026" y="1429"/>
                    <a:pt x="7026" y="1453"/>
                  </a:cubicBezTo>
                  <a:lnTo>
                    <a:pt x="7026" y="2239"/>
                  </a:lnTo>
                  <a:cubicBezTo>
                    <a:pt x="7026" y="2263"/>
                    <a:pt x="7002" y="2286"/>
                    <a:pt x="6978" y="2286"/>
                  </a:cubicBezTo>
                  <a:lnTo>
                    <a:pt x="6788" y="2286"/>
                  </a:lnTo>
                  <a:cubicBezTo>
                    <a:pt x="6740" y="2286"/>
                    <a:pt x="6716" y="2263"/>
                    <a:pt x="6716" y="2239"/>
                  </a:cubicBezTo>
                  <a:lnTo>
                    <a:pt x="6716" y="1453"/>
                  </a:lnTo>
                  <a:cubicBezTo>
                    <a:pt x="6716" y="1429"/>
                    <a:pt x="6740" y="1405"/>
                    <a:pt x="6788" y="1405"/>
                  </a:cubicBezTo>
                  <a:close/>
                  <a:moveTo>
                    <a:pt x="4168" y="3977"/>
                  </a:moveTo>
                  <a:cubicBezTo>
                    <a:pt x="4121" y="4144"/>
                    <a:pt x="4025" y="4311"/>
                    <a:pt x="3882" y="4430"/>
                  </a:cubicBezTo>
                  <a:cubicBezTo>
                    <a:pt x="3621" y="4668"/>
                    <a:pt x="3454" y="4977"/>
                    <a:pt x="3406" y="5311"/>
                  </a:cubicBezTo>
                  <a:lnTo>
                    <a:pt x="3335" y="5906"/>
                  </a:lnTo>
                  <a:lnTo>
                    <a:pt x="2858" y="5906"/>
                  </a:lnTo>
                  <a:lnTo>
                    <a:pt x="2763" y="5311"/>
                  </a:lnTo>
                  <a:cubicBezTo>
                    <a:pt x="2716" y="4977"/>
                    <a:pt x="2549" y="4668"/>
                    <a:pt x="2287" y="4430"/>
                  </a:cubicBezTo>
                  <a:cubicBezTo>
                    <a:pt x="2144" y="4311"/>
                    <a:pt x="2049" y="4144"/>
                    <a:pt x="2001" y="3977"/>
                  </a:cubicBezTo>
                  <a:close/>
                  <a:moveTo>
                    <a:pt x="5549" y="6335"/>
                  </a:moveTo>
                  <a:lnTo>
                    <a:pt x="7645" y="6430"/>
                  </a:lnTo>
                  <a:cubicBezTo>
                    <a:pt x="7669" y="6430"/>
                    <a:pt x="7717" y="6454"/>
                    <a:pt x="7717" y="6501"/>
                  </a:cubicBezTo>
                  <a:cubicBezTo>
                    <a:pt x="7717" y="6525"/>
                    <a:pt x="7693" y="6549"/>
                    <a:pt x="7693" y="6549"/>
                  </a:cubicBezTo>
                  <a:cubicBezTo>
                    <a:pt x="7669" y="6573"/>
                    <a:pt x="7645" y="6573"/>
                    <a:pt x="7645" y="6573"/>
                  </a:cubicBezTo>
                  <a:lnTo>
                    <a:pt x="5549" y="6668"/>
                  </a:lnTo>
                  <a:lnTo>
                    <a:pt x="5549" y="6335"/>
                  </a:lnTo>
                  <a:close/>
                  <a:moveTo>
                    <a:pt x="4549" y="6216"/>
                  </a:moveTo>
                  <a:lnTo>
                    <a:pt x="4549" y="6787"/>
                  </a:lnTo>
                  <a:lnTo>
                    <a:pt x="4263" y="6787"/>
                  </a:lnTo>
                  <a:lnTo>
                    <a:pt x="4263" y="6216"/>
                  </a:lnTo>
                  <a:close/>
                  <a:moveTo>
                    <a:pt x="5216" y="5978"/>
                  </a:moveTo>
                  <a:cubicBezTo>
                    <a:pt x="5240" y="5978"/>
                    <a:pt x="5264" y="6001"/>
                    <a:pt x="5264" y="6025"/>
                  </a:cubicBezTo>
                  <a:lnTo>
                    <a:pt x="5264" y="6978"/>
                  </a:lnTo>
                  <a:cubicBezTo>
                    <a:pt x="5264" y="7002"/>
                    <a:pt x="5240" y="7025"/>
                    <a:pt x="5216" y="7025"/>
                  </a:cubicBezTo>
                  <a:lnTo>
                    <a:pt x="4883" y="7025"/>
                  </a:lnTo>
                  <a:cubicBezTo>
                    <a:pt x="4859" y="7025"/>
                    <a:pt x="4835" y="7002"/>
                    <a:pt x="4835" y="6978"/>
                  </a:cubicBezTo>
                  <a:lnTo>
                    <a:pt x="4835" y="6025"/>
                  </a:lnTo>
                  <a:cubicBezTo>
                    <a:pt x="4835" y="6001"/>
                    <a:pt x="4859" y="5978"/>
                    <a:pt x="4883" y="5978"/>
                  </a:cubicBezTo>
                  <a:close/>
                  <a:moveTo>
                    <a:pt x="1406" y="5668"/>
                  </a:moveTo>
                  <a:cubicBezTo>
                    <a:pt x="1430" y="5668"/>
                    <a:pt x="1453" y="5692"/>
                    <a:pt x="1453" y="5716"/>
                  </a:cubicBezTo>
                  <a:lnTo>
                    <a:pt x="1453" y="5906"/>
                  </a:lnTo>
                  <a:lnTo>
                    <a:pt x="1358" y="5906"/>
                  </a:lnTo>
                  <a:cubicBezTo>
                    <a:pt x="1144" y="5906"/>
                    <a:pt x="953" y="6097"/>
                    <a:pt x="953" y="6335"/>
                  </a:cubicBezTo>
                  <a:lnTo>
                    <a:pt x="953" y="6668"/>
                  </a:lnTo>
                  <a:cubicBezTo>
                    <a:pt x="953" y="6883"/>
                    <a:pt x="1144" y="7073"/>
                    <a:pt x="1358" y="7073"/>
                  </a:cubicBezTo>
                  <a:lnTo>
                    <a:pt x="1453" y="7073"/>
                  </a:lnTo>
                  <a:lnTo>
                    <a:pt x="1453" y="7287"/>
                  </a:lnTo>
                  <a:cubicBezTo>
                    <a:pt x="1453" y="7311"/>
                    <a:pt x="1430" y="7335"/>
                    <a:pt x="1406" y="7335"/>
                  </a:cubicBezTo>
                  <a:lnTo>
                    <a:pt x="358" y="7335"/>
                  </a:lnTo>
                  <a:cubicBezTo>
                    <a:pt x="334" y="7335"/>
                    <a:pt x="310" y="7311"/>
                    <a:pt x="310" y="7287"/>
                  </a:cubicBezTo>
                  <a:lnTo>
                    <a:pt x="310" y="5716"/>
                  </a:lnTo>
                  <a:cubicBezTo>
                    <a:pt x="310" y="5692"/>
                    <a:pt x="334" y="5668"/>
                    <a:pt x="358" y="5668"/>
                  </a:cubicBezTo>
                  <a:close/>
                  <a:moveTo>
                    <a:pt x="3287" y="7073"/>
                  </a:moveTo>
                  <a:lnTo>
                    <a:pt x="3287" y="8168"/>
                  </a:lnTo>
                  <a:lnTo>
                    <a:pt x="2882" y="8168"/>
                  </a:lnTo>
                  <a:lnTo>
                    <a:pt x="2882" y="7073"/>
                  </a:lnTo>
                  <a:close/>
                  <a:moveTo>
                    <a:pt x="3454" y="8478"/>
                  </a:moveTo>
                  <a:cubicBezTo>
                    <a:pt x="3478" y="8478"/>
                    <a:pt x="3501" y="8502"/>
                    <a:pt x="3501" y="8526"/>
                  </a:cubicBezTo>
                  <a:lnTo>
                    <a:pt x="3501" y="9502"/>
                  </a:lnTo>
                  <a:cubicBezTo>
                    <a:pt x="3501" y="9669"/>
                    <a:pt x="3359" y="9812"/>
                    <a:pt x="3192" y="9812"/>
                  </a:cubicBezTo>
                  <a:lnTo>
                    <a:pt x="3025" y="9812"/>
                  </a:lnTo>
                  <a:cubicBezTo>
                    <a:pt x="2858" y="9812"/>
                    <a:pt x="2716" y="9669"/>
                    <a:pt x="2716" y="9502"/>
                  </a:cubicBezTo>
                  <a:lnTo>
                    <a:pt x="2716" y="8526"/>
                  </a:lnTo>
                  <a:cubicBezTo>
                    <a:pt x="2716" y="8502"/>
                    <a:pt x="2739" y="8478"/>
                    <a:pt x="2763" y="8478"/>
                  </a:cubicBezTo>
                  <a:close/>
                  <a:moveTo>
                    <a:pt x="1763" y="0"/>
                  </a:moveTo>
                  <a:cubicBezTo>
                    <a:pt x="1596" y="0"/>
                    <a:pt x="1430" y="143"/>
                    <a:pt x="1430" y="310"/>
                  </a:cubicBezTo>
                  <a:lnTo>
                    <a:pt x="1430" y="548"/>
                  </a:lnTo>
                  <a:cubicBezTo>
                    <a:pt x="1430" y="715"/>
                    <a:pt x="1572" y="857"/>
                    <a:pt x="1739" y="881"/>
                  </a:cubicBezTo>
                  <a:lnTo>
                    <a:pt x="1739" y="1477"/>
                  </a:lnTo>
                  <a:cubicBezTo>
                    <a:pt x="1739" y="1572"/>
                    <a:pt x="1811" y="1643"/>
                    <a:pt x="1882" y="1643"/>
                  </a:cubicBezTo>
                  <a:cubicBezTo>
                    <a:pt x="1977" y="1643"/>
                    <a:pt x="2025" y="1572"/>
                    <a:pt x="2025" y="1477"/>
                  </a:cubicBezTo>
                  <a:lnTo>
                    <a:pt x="2025" y="881"/>
                  </a:lnTo>
                  <a:lnTo>
                    <a:pt x="4144" y="881"/>
                  </a:lnTo>
                  <a:lnTo>
                    <a:pt x="4144" y="1143"/>
                  </a:lnTo>
                  <a:lnTo>
                    <a:pt x="3859" y="1143"/>
                  </a:lnTo>
                  <a:cubicBezTo>
                    <a:pt x="3692" y="1143"/>
                    <a:pt x="3549" y="1262"/>
                    <a:pt x="3525" y="1429"/>
                  </a:cubicBezTo>
                  <a:lnTo>
                    <a:pt x="2596" y="1429"/>
                  </a:lnTo>
                  <a:cubicBezTo>
                    <a:pt x="2525" y="1429"/>
                    <a:pt x="2454" y="1500"/>
                    <a:pt x="2454" y="1572"/>
                  </a:cubicBezTo>
                  <a:cubicBezTo>
                    <a:pt x="2454" y="1667"/>
                    <a:pt x="2525" y="1739"/>
                    <a:pt x="2596" y="1739"/>
                  </a:cubicBezTo>
                  <a:lnTo>
                    <a:pt x="3525" y="1739"/>
                  </a:lnTo>
                  <a:lnTo>
                    <a:pt x="3525" y="1953"/>
                  </a:lnTo>
                  <a:lnTo>
                    <a:pt x="2596" y="1953"/>
                  </a:lnTo>
                  <a:cubicBezTo>
                    <a:pt x="2525" y="1953"/>
                    <a:pt x="2454" y="2024"/>
                    <a:pt x="2454" y="2120"/>
                  </a:cubicBezTo>
                  <a:cubicBezTo>
                    <a:pt x="2454" y="2191"/>
                    <a:pt x="2525" y="2263"/>
                    <a:pt x="2596" y="2263"/>
                  </a:cubicBezTo>
                  <a:lnTo>
                    <a:pt x="3525" y="2263"/>
                  </a:lnTo>
                  <a:cubicBezTo>
                    <a:pt x="3549" y="2429"/>
                    <a:pt x="3692" y="2548"/>
                    <a:pt x="3859" y="2548"/>
                  </a:cubicBezTo>
                  <a:lnTo>
                    <a:pt x="4144" y="2548"/>
                  </a:lnTo>
                  <a:lnTo>
                    <a:pt x="4144" y="2810"/>
                  </a:lnTo>
                  <a:lnTo>
                    <a:pt x="3406" y="2810"/>
                  </a:lnTo>
                  <a:cubicBezTo>
                    <a:pt x="3335" y="2810"/>
                    <a:pt x="3263" y="2882"/>
                    <a:pt x="3263" y="2977"/>
                  </a:cubicBezTo>
                  <a:cubicBezTo>
                    <a:pt x="3263" y="3048"/>
                    <a:pt x="3335" y="3120"/>
                    <a:pt x="3406" y="3120"/>
                  </a:cubicBezTo>
                  <a:lnTo>
                    <a:pt x="4144" y="3120"/>
                  </a:lnTo>
                  <a:cubicBezTo>
                    <a:pt x="4168" y="3120"/>
                    <a:pt x="4192" y="3144"/>
                    <a:pt x="4192" y="3167"/>
                  </a:cubicBezTo>
                  <a:lnTo>
                    <a:pt x="4192" y="3668"/>
                  </a:lnTo>
                  <a:lnTo>
                    <a:pt x="1977" y="3668"/>
                  </a:lnTo>
                  <a:lnTo>
                    <a:pt x="1977" y="3167"/>
                  </a:lnTo>
                  <a:cubicBezTo>
                    <a:pt x="1977" y="3144"/>
                    <a:pt x="2001" y="3120"/>
                    <a:pt x="2025" y="3120"/>
                  </a:cubicBezTo>
                  <a:lnTo>
                    <a:pt x="2739" y="3120"/>
                  </a:lnTo>
                  <a:cubicBezTo>
                    <a:pt x="2835" y="3120"/>
                    <a:pt x="2882" y="3048"/>
                    <a:pt x="2882" y="2977"/>
                  </a:cubicBezTo>
                  <a:cubicBezTo>
                    <a:pt x="2882" y="2882"/>
                    <a:pt x="2835" y="2810"/>
                    <a:pt x="2739" y="2810"/>
                  </a:cubicBezTo>
                  <a:lnTo>
                    <a:pt x="2025" y="2810"/>
                  </a:lnTo>
                  <a:lnTo>
                    <a:pt x="2025" y="2143"/>
                  </a:lnTo>
                  <a:cubicBezTo>
                    <a:pt x="2025" y="2072"/>
                    <a:pt x="1977" y="2001"/>
                    <a:pt x="1882" y="2001"/>
                  </a:cubicBezTo>
                  <a:cubicBezTo>
                    <a:pt x="1811" y="2001"/>
                    <a:pt x="1739" y="2072"/>
                    <a:pt x="1739" y="2143"/>
                  </a:cubicBezTo>
                  <a:lnTo>
                    <a:pt x="1739" y="2977"/>
                  </a:lnTo>
                  <a:cubicBezTo>
                    <a:pt x="1692" y="3025"/>
                    <a:pt x="1692" y="3096"/>
                    <a:pt x="1692" y="3167"/>
                  </a:cubicBezTo>
                  <a:lnTo>
                    <a:pt x="1692" y="3763"/>
                  </a:lnTo>
                  <a:cubicBezTo>
                    <a:pt x="1692" y="4096"/>
                    <a:pt x="1834" y="4430"/>
                    <a:pt x="2096" y="4668"/>
                  </a:cubicBezTo>
                  <a:cubicBezTo>
                    <a:pt x="2311" y="4834"/>
                    <a:pt x="2430" y="5096"/>
                    <a:pt x="2477" y="5358"/>
                  </a:cubicBezTo>
                  <a:lnTo>
                    <a:pt x="2549" y="5906"/>
                  </a:lnTo>
                  <a:lnTo>
                    <a:pt x="1739" y="5906"/>
                  </a:lnTo>
                  <a:lnTo>
                    <a:pt x="1739" y="5716"/>
                  </a:lnTo>
                  <a:cubicBezTo>
                    <a:pt x="1739" y="5525"/>
                    <a:pt x="1572" y="5382"/>
                    <a:pt x="1382" y="5382"/>
                  </a:cubicBezTo>
                  <a:lnTo>
                    <a:pt x="358" y="5382"/>
                  </a:lnTo>
                  <a:cubicBezTo>
                    <a:pt x="167" y="5382"/>
                    <a:pt x="1" y="5525"/>
                    <a:pt x="1" y="5716"/>
                  </a:cubicBezTo>
                  <a:lnTo>
                    <a:pt x="1" y="7287"/>
                  </a:lnTo>
                  <a:cubicBezTo>
                    <a:pt x="1" y="7478"/>
                    <a:pt x="167" y="7621"/>
                    <a:pt x="358" y="7621"/>
                  </a:cubicBezTo>
                  <a:lnTo>
                    <a:pt x="1382" y="7621"/>
                  </a:lnTo>
                  <a:cubicBezTo>
                    <a:pt x="1572" y="7621"/>
                    <a:pt x="1739" y="7478"/>
                    <a:pt x="1739" y="7287"/>
                  </a:cubicBezTo>
                  <a:lnTo>
                    <a:pt x="1739" y="7073"/>
                  </a:lnTo>
                  <a:lnTo>
                    <a:pt x="1906" y="7073"/>
                  </a:lnTo>
                  <a:cubicBezTo>
                    <a:pt x="1977" y="7073"/>
                    <a:pt x="2049" y="7025"/>
                    <a:pt x="2049" y="6930"/>
                  </a:cubicBezTo>
                  <a:cubicBezTo>
                    <a:pt x="2049" y="6859"/>
                    <a:pt x="1977" y="6787"/>
                    <a:pt x="1906" y="6787"/>
                  </a:cubicBezTo>
                  <a:lnTo>
                    <a:pt x="1358" y="6787"/>
                  </a:lnTo>
                  <a:cubicBezTo>
                    <a:pt x="1287" y="6787"/>
                    <a:pt x="1239" y="6740"/>
                    <a:pt x="1239" y="6668"/>
                  </a:cubicBezTo>
                  <a:lnTo>
                    <a:pt x="1239" y="6335"/>
                  </a:lnTo>
                  <a:cubicBezTo>
                    <a:pt x="1239" y="6263"/>
                    <a:pt x="1287" y="6216"/>
                    <a:pt x="1358" y="6216"/>
                  </a:cubicBezTo>
                  <a:lnTo>
                    <a:pt x="3954" y="6216"/>
                  </a:lnTo>
                  <a:lnTo>
                    <a:pt x="3954" y="6787"/>
                  </a:lnTo>
                  <a:lnTo>
                    <a:pt x="2573" y="6787"/>
                  </a:lnTo>
                  <a:cubicBezTo>
                    <a:pt x="2477" y="6787"/>
                    <a:pt x="2406" y="6859"/>
                    <a:pt x="2406" y="6930"/>
                  </a:cubicBezTo>
                  <a:cubicBezTo>
                    <a:pt x="2406" y="7002"/>
                    <a:pt x="2477" y="7073"/>
                    <a:pt x="2573" y="7073"/>
                  </a:cubicBezTo>
                  <a:lnTo>
                    <a:pt x="2573" y="8216"/>
                  </a:lnTo>
                  <a:cubicBezTo>
                    <a:pt x="2477" y="8288"/>
                    <a:pt x="2406" y="8383"/>
                    <a:pt x="2406" y="8526"/>
                  </a:cubicBezTo>
                  <a:lnTo>
                    <a:pt x="2406" y="9502"/>
                  </a:lnTo>
                  <a:cubicBezTo>
                    <a:pt x="2406" y="9835"/>
                    <a:pt x="2692" y="10097"/>
                    <a:pt x="3025" y="10097"/>
                  </a:cubicBezTo>
                  <a:lnTo>
                    <a:pt x="3192" y="10097"/>
                  </a:lnTo>
                  <a:cubicBezTo>
                    <a:pt x="3525" y="10097"/>
                    <a:pt x="3787" y="9835"/>
                    <a:pt x="3787" y="9502"/>
                  </a:cubicBezTo>
                  <a:lnTo>
                    <a:pt x="3787" y="8526"/>
                  </a:lnTo>
                  <a:cubicBezTo>
                    <a:pt x="3787" y="8383"/>
                    <a:pt x="3692" y="8240"/>
                    <a:pt x="3573" y="8192"/>
                  </a:cubicBezTo>
                  <a:lnTo>
                    <a:pt x="3573" y="7073"/>
                  </a:lnTo>
                  <a:lnTo>
                    <a:pt x="3954" y="7073"/>
                  </a:lnTo>
                  <a:cubicBezTo>
                    <a:pt x="3978" y="7144"/>
                    <a:pt x="4025" y="7216"/>
                    <a:pt x="4097" y="7216"/>
                  </a:cubicBezTo>
                  <a:cubicBezTo>
                    <a:pt x="4168" y="7216"/>
                    <a:pt x="4240" y="7144"/>
                    <a:pt x="4240" y="7073"/>
                  </a:cubicBezTo>
                  <a:lnTo>
                    <a:pt x="4549" y="7073"/>
                  </a:lnTo>
                  <a:cubicBezTo>
                    <a:pt x="4597" y="7216"/>
                    <a:pt x="4716" y="7311"/>
                    <a:pt x="4883" y="7311"/>
                  </a:cubicBezTo>
                  <a:lnTo>
                    <a:pt x="5192" y="7311"/>
                  </a:lnTo>
                  <a:cubicBezTo>
                    <a:pt x="5383" y="7311"/>
                    <a:pt x="5549" y="7168"/>
                    <a:pt x="5549" y="6978"/>
                  </a:cubicBezTo>
                  <a:lnTo>
                    <a:pt x="5549" y="6954"/>
                  </a:lnTo>
                  <a:lnTo>
                    <a:pt x="7645" y="6859"/>
                  </a:lnTo>
                  <a:cubicBezTo>
                    <a:pt x="7740" y="6859"/>
                    <a:pt x="7812" y="6811"/>
                    <a:pt x="7883" y="6763"/>
                  </a:cubicBezTo>
                  <a:cubicBezTo>
                    <a:pt x="7955" y="6692"/>
                    <a:pt x="8002" y="6597"/>
                    <a:pt x="8002" y="6501"/>
                  </a:cubicBezTo>
                  <a:cubicBezTo>
                    <a:pt x="8002" y="6287"/>
                    <a:pt x="7836" y="6144"/>
                    <a:pt x="7645" y="6120"/>
                  </a:cubicBezTo>
                  <a:lnTo>
                    <a:pt x="5549" y="6049"/>
                  </a:lnTo>
                  <a:lnTo>
                    <a:pt x="5549" y="6025"/>
                  </a:lnTo>
                  <a:cubicBezTo>
                    <a:pt x="5549" y="5835"/>
                    <a:pt x="5383" y="5668"/>
                    <a:pt x="5192" y="5668"/>
                  </a:cubicBezTo>
                  <a:lnTo>
                    <a:pt x="4883" y="5668"/>
                  </a:lnTo>
                  <a:cubicBezTo>
                    <a:pt x="4716" y="5668"/>
                    <a:pt x="4597" y="5763"/>
                    <a:pt x="4549" y="5906"/>
                  </a:cubicBezTo>
                  <a:lnTo>
                    <a:pt x="4263" y="5906"/>
                  </a:lnTo>
                  <a:cubicBezTo>
                    <a:pt x="4240" y="5835"/>
                    <a:pt x="4192" y="5787"/>
                    <a:pt x="4097" y="5787"/>
                  </a:cubicBezTo>
                  <a:cubicBezTo>
                    <a:pt x="4025" y="5787"/>
                    <a:pt x="3954" y="5835"/>
                    <a:pt x="3954" y="5906"/>
                  </a:cubicBezTo>
                  <a:lnTo>
                    <a:pt x="3621" y="5906"/>
                  </a:lnTo>
                  <a:lnTo>
                    <a:pt x="3692" y="5358"/>
                  </a:lnTo>
                  <a:cubicBezTo>
                    <a:pt x="3716" y="5096"/>
                    <a:pt x="3859" y="4834"/>
                    <a:pt x="4073" y="4668"/>
                  </a:cubicBezTo>
                  <a:cubicBezTo>
                    <a:pt x="4335" y="4430"/>
                    <a:pt x="4478" y="4096"/>
                    <a:pt x="4478" y="3763"/>
                  </a:cubicBezTo>
                  <a:lnTo>
                    <a:pt x="4478" y="3167"/>
                  </a:lnTo>
                  <a:cubicBezTo>
                    <a:pt x="4478" y="3096"/>
                    <a:pt x="4454" y="3025"/>
                    <a:pt x="4430" y="2977"/>
                  </a:cubicBezTo>
                  <a:lnTo>
                    <a:pt x="4430" y="2477"/>
                  </a:lnTo>
                  <a:cubicBezTo>
                    <a:pt x="4478" y="2429"/>
                    <a:pt x="4549" y="2358"/>
                    <a:pt x="4549" y="2286"/>
                  </a:cubicBezTo>
                  <a:lnTo>
                    <a:pt x="6431" y="2358"/>
                  </a:lnTo>
                  <a:cubicBezTo>
                    <a:pt x="6502" y="2477"/>
                    <a:pt x="6621" y="2572"/>
                    <a:pt x="6764" y="2572"/>
                  </a:cubicBezTo>
                  <a:lnTo>
                    <a:pt x="6955" y="2572"/>
                  </a:lnTo>
                  <a:cubicBezTo>
                    <a:pt x="7097" y="2572"/>
                    <a:pt x="7216" y="2501"/>
                    <a:pt x="7288" y="2382"/>
                  </a:cubicBezTo>
                  <a:lnTo>
                    <a:pt x="8764" y="2382"/>
                  </a:lnTo>
                  <a:cubicBezTo>
                    <a:pt x="8836" y="2382"/>
                    <a:pt x="8907" y="2310"/>
                    <a:pt x="8907" y="2239"/>
                  </a:cubicBezTo>
                  <a:cubicBezTo>
                    <a:pt x="8907" y="2143"/>
                    <a:pt x="8860" y="2096"/>
                    <a:pt x="8764" y="2096"/>
                  </a:cubicBezTo>
                  <a:lnTo>
                    <a:pt x="7312" y="2096"/>
                  </a:lnTo>
                  <a:lnTo>
                    <a:pt x="7312" y="1596"/>
                  </a:lnTo>
                  <a:lnTo>
                    <a:pt x="8764" y="1596"/>
                  </a:lnTo>
                  <a:cubicBezTo>
                    <a:pt x="8860" y="1596"/>
                    <a:pt x="8931" y="1548"/>
                    <a:pt x="8931" y="1453"/>
                  </a:cubicBezTo>
                  <a:cubicBezTo>
                    <a:pt x="8931" y="1381"/>
                    <a:pt x="8860" y="1310"/>
                    <a:pt x="8764" y="1310"/>
                  </a:cubicBezTo>
                  <a:lnTo>
                    <a:pt x="7288" y="1310"/>
                  </a:lnTo>
                  <a:cubicBezTo>
                    <a:pt x="7240" y="1191"/>
                    <a:pt x="7121" y="1119"/>
                    <a:pt x="6978" y="1119"/>
                  </a:cubicBezTo>
                  <a:lnTo>
                    <a:pt x="6788" y="1119"/>
                  </a:lnTo>
                  <a:cubicBezTo>
                    <a:pt x="6621" y="1119"/>
                    <a:pt x="6502" y="1191"/>
                    <a:pt x="6454" y="1334"/>
                  </a:cubicBezTo>
                  <a:lnTo>
                    <a:pt x="4573" y="1405"/>
                  </a:lnTo>
                  <a:cubicBezTo>
                    <a:pt x="4549" y="1334"/>
                    <a:pt x="4502" y="1262"/>
                    <a:pt x="4430" y="1215"/>
                  </a:cubicBezTo>
                  <a:lnTo>
                    <a:pt x="4430" y="881"/>
                  </a:lnTo>
                  <a:cubicBezTo>
                    <a:pt x="4597" y="857"/>
                    <a:pt x="4740" y="715"/>
                    <a:pt x="4740" y="548"/>
                  </a:cubicBezTo>
                  <a:lnTo>
                    <a:pt x="4740" y="310"/>
                  </a:lnTo>
                  <a:cubicBezTo>
                    <a:pt x="4740" y="143"/>
                    <a:pt x="4597" y="0"/>
                    <a:pt x="44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0" name="Google Shape;3000;p58"/>
          <p:cNvGrpSpPr/>
          <p:nvPr/>
        </p:nvGrpSpPr>
        <p:grpSpPr>
          <a:xfrm>
            <a:off x="7608267" y="1554738"/>
            <a:ext cx="575553" cy="548624"/>
            <a:chOff x="6713837" y="1186810"/>
            <a:chExt cx="354339" cy="340908"/>
          </a:xfrm>
        </p:grpSpPr>
        <p:sp>
          <p:nvSpPr>
            <p:cNvPr id="3001" name="Google Shape;3001;p58"/>
            <p:cNvSpPr/>
            <p:nvPr/>
          </p:nvSpPr>
          <p:spPr>
            <a:xfrm>
              <a:off x="6802026" y="1191826"/>
              <a:ext cx="248512" cy="248545"/>
            </a:xfrm>
            <a:custGeom>
              <a:avLst/>
              <a:gdLst/>
              <a:ahLst/>
              <a:cxnLst/>
              <a:rect l="l" t="t" r="r" b="b"/>
              <a:pathLst>
                <a:path w="7383" h="7384" extrusionOk="0">
                  <a:moveTo>
                    <a:pt x="3691" y="1"/>
                  </a:moveTo>
                  <a:cubicBezTo>
                    <a:pt x="1667" y="1"/>
                    <a:pt x="0" y="1644"/>
                    <a:pt x="0" y="3692"/>
                  </a:cubicBezTo>
                  <a:cubicBezTo>
                    <a:pt x="0" y="5716"/>
                    <a:pt x="1667" y="7383"/>
                    <a:pt x="3691" y="7383"/>
                  </a:cubicBezTo>
                  <a:cubicBezTo>
                    <a:pt x="5739" y="7383"/>
                    <a:pt x="7383" y="5716"/>
                    <a:pt x="7383" y="3692"/>
                  </a:cubicBezTo>
                  <a:cubicBezTo>
                    <a:pt x="7383" y="2715"/>
                    <a:pt x="7002" y="1787"/>
                    <a:pt x="6311" y="1096"/>
                  </a:cubicBezTo>
                  <a:cubicBezTo>
                    <a:pt x="5620" y="382"/>
                    <a:pt x="4668" y="1"/>
                    <a:pt x="3691" y="1"/>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58"/>
            <p:cNvSpPr/>
            <p:nvPr/>
          </p:nvSpPr>
          <p:spPr>
            <a:xfrm>
              <a:off x="6822053" y="1211853"/>
              <a:ext cx="209264" cy="208456"/>
            </a:xfrm>
            <a:custGeom>
              <a:avLst/>
              <a:gdLst/>
              <a:ahLst/>
              <a:cxnLst/>
              <a:rect l="l" t="t" r="r" b="b"/>
              <a:pathLst>
                <a:path w="6217" h="6193" extrusionOk="0">
                  <a:moveTo>
                    <a:pt x="3096" y="1"/>
                  </a:moveTo>
                  <a:cubicBezTo>
                    <a:pt x="1382" y="1"/>
                    <a:pt x="0" y="1382"/>
                    <a:pt x="0" y="3097"/>
                  </a:cubicBezTo>
                  <a:cubicBezTo>
                    <a:pt x="0" y="4811"/>
                    <a:pt x="1382" y="6193"/>
                    <a:pt x="3096" y="6193"/>
                  </a:cubicBezTo>
                  <a:cubicBezTo>
                    <a:pt x="4811" y="6193"/>
                    <a:pt x="6216" y="4811"/>
                    <a:pt x="6216" y="3097"/>
                  </a:cubicBezTo>
                  <a:cubicBezTo>
                    <a:pt x="6216" y="1382"/>
                    <a:pt x="4811" y="1"/>
                    <a:pt x="3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58"/>
            <p:cNvSpPr/>
            <p:nvPr/>
          </p:nvSpPr>
          <p:spPr>
            <a:xfrm>
              <a:off x="6844505" y="1233497"/>
              <a:ext cx="196406" cy="187015"/>
            </a:xfrm>
            <a:custGeom>
              <a:avLst/>
              <a:gdLst/>
              <a:ahLst/>
              <a:cxnLst/>
              <a:rect l="l" t="t" r="r" b="b"/>
              <a:pathLst>
                <a:path w="5835" h="5556" extrusionOk="0">
                  <a:moveTo>
                    <a:pt x="4358" y="1"/>
                  </a:moveTo>
                  <a:lnTo>
                    <a:pt x="4358" y="1"/>
                  </a:lnTo>
                  <a:cubicBezTo>
                    <a:pt x="5311" y="1239"/>
                    <a:pt x="5239" y="3002"/>
                    <a:pt x="4120" y="4121"/>
                  </a:cubicBezTo>
                  <a:cubicBezTo>
                    <a:pt x="3499" y="4729"/>
                    <a:pt x="2696" y="5034"/>
                    <a:pt x="1897" y="5034"/>
                  </a:cubicBezTo>
                  <a:cubicBezTo>
                    <a:pt x="1225" y="5034"/>
                    <a:pt x="555" y="4818"/>
                    <a:pt x="0" y="4383"/>
                  </a:cubicBezTo>
                  <a:lnTo>
                    <a:pt x="0" y="4383"/>
                  </a:lnTo>
                  <a:cubicBezTo>
                    <a:pt x="72" y="4478"/>
                    <a:pt x="143" y="4549"/>
                    <a:pt x="238" y="4645"/>
                  </a:cubicBezTo>
                  <a:cubicBezTo>
                    <a:pt x="846" y="5252"/>
                    <a:pt x="1643" y="5556"/>
                    <a:pt x="2438" y="5556"/>
                  </a:cubicBezTo>
                  <a:cubicBezTo>
                    <a:pt x="3233" y="5556"/>
                    <a:pt x="4025" y="5252"/>
                    <a:pt x="4620" y="4645"/>
                  </a:cubicBezTo>
                  <a:cubicBezTo>
                    <a:pt x="5835" y="3430"/>
                    <a:pt x="5835" y="1477"/>
                    <a:pt x="4644" y="263"/>
                  </a:cubicBezTo>
                  <a:cubicBezTo>
                    <a:pt x="4549" y="168"/>
                    <a:pt x="4454" y="72"/>
                    <a:pt x="43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58"/>
            <p:cNvSpPr/>
            <p:nvPr/>
          </p:nvSpPr>
          <p:spPr>
            <a:xfrm>
              <a:off x="6927847" y="1304048"/>
              <a:ext cx="20903" cy="21677"/>
            </a:xfrm>
            <a:custGeom>
              <a:avLst/>
              <a:gdLst/>
              <a:ahLst/>
              <a:cxnLst/>
              <a:rect l="l" t="t" r="r" b="b"/>
              <a:pathLst>
                <a:path w="621" h="644" extrusionOk="0">
                  <a:moveTo>
                    <a:pt x="311" y="1"/>
                  </a:moveTo>
                  <a:cubicBezTo>
                    <a:pt x="144" y="1"/>
                    <a:pt x="1" y="143"/>
                    <a:pt x="1" y="334"/>
                  </a:cubicBezTo>
                  <a:cubicBezTo>
                    <a:pt x="1" y="501"/>
                    <a:pt x="144" y="644"/>
                    <a:pt x="311" y="644"/>
                  </a:cubicBezTo>
                  <a:cubicBezTo>
                    <a:pt x="477" y="644"/>
                    <a:pt x="620" y="501"/>
                    <a:pt x="620" y="334"/>
                  </a:cubicBezTo>
                  <a:cubicBezTo>
                    <a:pt x="620" y="143"/>
                    <a:pt x="477" y="1"/>
                    <a:pt x="311" y="1"/>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58"/>
            <p:cNvSpPr/>
            <p:nvPr/>
          </p:nvSpPr>
          <p:spPr>
            <a:xfrm>
              <a:off x="6899000" y="1262377"/>
              <a:ext cx="21677" cy="20869"/>
            </a:xfrm>
            <a:custGeom>
              <a:avLst/>
              <a:gdLst/>
              <a:ahLst/>
              <a:cxnLst/>
              <a:rect l="l" t="t" r="r" b="b"/>
              <a:pathLst>
                <a:path w="644" h="620" extrusionOk="0">
                  <a:moveTo>
                    <a:pt x="334" y="0"/>
                  </a:moveTo>
                  <a:cubicBezTo>
                    <a:pt x="144" y="0"/>
                    <a:pt x="1" y="143"/>
                    <a:pt x="1" y="310"/>
                  </a:cubicBezTo>
                  <a:cubicBezTo>
                    <a:pt x="1" y="477"/>
                    <a:pt x="144" y="619"/>
                    <a:pt x="334" y="619"/>
                  </a:cubicBezTo>
                  <a:cubicBezTo>
                    <a:pt x="501" y="619"/>
                    <a:pt x="644" y="477"/>
                    <a:pt x="644" y="310"/>
                  </a:cubicBezTo>
                  <a:cubicBezTo>
                    <a:pt x="644" y="143"/>
                    <a:pt x="501" y="0"/>
                    <a:pt x="334" y="0"/>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58"/>
            <p:cNvSpPr/>
            <p:nvPr/>
          </p:nvSpPr>
          <p:spPr>
            <a:xfrm>
              <a:off x="6856521" y="1276009"/>
              <a:ext cx="76173" cy="76173"/>
            </a:xfrm>
            <a:custGeom>
              <a:avLst/>
              <a:gdLst/>
              <a:ahLst/>
              <a:cxnLst/>
              <a:rect l="l" t="t" r="r" b="b"/>
              <a:pathLst>
                <a:path w="2263" h="2263" extrusionOk="0">
                  <a:moveTo>
                    <a:pt x="1120" y="0"/>
                  </a:moveTo>
                  <a:cubicBezTo>
                    <a:pt x="501" y="0"/>
                    <a:pt x="1" y="500"/>
                    <a:pt x="1" y="1119"/>
                  </a:cubicBezTo>
                  <a:cubicBezTo>
                    <a:pt x="1" y="1762"/>
                    <a:pt x="501" y="2262"/>
                    <a:pt x="1120" y="2262"/>
                  </a:cubicBezTo>
                  <a:cubicBezTo>
                    <a:pt x="1739" y="2262"/>
                    <a:pt x="2263" y="1762"/>
                    <a:pt x="2263" y="1119"/>
                  </a:cubicBezTo>
                  <a:cubicBezTo>
                    <a:pt x="2263" y="500"/>
                    <a:pt x="1739" y="0"/>
                    <a:pt x="1120" y="0"/>
                  </a:cubicBez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58"/>
            <p:cNvSpPr/>
            <p:nvPr/>
          </p:nvSpPr>
          <p:spPr>
            <a:xfrm>
              <a:off x="6872543" y="1339324"/>
              <a:ext cx="21677" cy="21677"/>
            </a:xfrm>
            <a:custGeom>
              <a:avLst/>
              <a:gdLst/>
              <a:ahLst/>
              <a:cxnLst/>
              <a:rect l="l" t="t" r="r" b="b"/>
              <a:pathLst>
                <a:path w="644" h="644" extrusionOk="0">
                  <a:moveTo>
                    <a:pt x="310" y="0"/>
                  </a:moveTo>
                  <a:cubicBezTo>
                    <a:pt x="144" y="0"/>
                    <a:pt x="1" y="143"/>
                    <a:pt x="1" y="310"/>
                  </a:cubicBezTo>
                  <a:cubicBezTo>
                    <a:pt x="1" y="501"/>
                    <a:pt x="144" y="643"/>
                    <a:pt x="310" y="643"/>
                  </a:cubicBezTo>
                  <a:cubicBezTo>
                    <a:pt x="501" y="643"/>
                    <a:pt x="644" y="501"/>
                    <a:pt x="644" y="310"/>
                  </a:cubicBezTo>
                  <a:cubicBezTo>
                    <a:pt x="644" y="143"/>
                    <a:pt x="501" y="0"/>
                    <a:pt x="310" y="0"/>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58"/>
            <p:cNvSpPr/>
            <p:nvPr/>
          </p:nvSpPr>
          <p:spPr>
            <a:xfrm>
              <a:off x="6894995" y="1307246"/>
              <a:ext cx="21677" cy="21677"/>
            </a:xfrm>
            <a:custGeom>
              <a:avLst/>
              <a:gdLst/>
              <a:ahLst/>
              <a:cxnLst/>
              <a:rect l="l" t="t" r="r" b="b"/>
              <a:pathLst>
                <a:path w="644" h="644" extrusionOk="0">
                  <a:moveTo>
                    <a:pt x="334" y="1"/>
                  </a:moveTo>
                  <a:cubicBezTo>
                    <a:pt x="143" y="1"/>
                    <a:pt x="1" y="144"/>
                    <a:pt x="1" y="310"/>
                  </a:cubicBezTo>
                  <a:cubicBezTo>
                    <a:pt x="1" y="501"/>
                    <a:pt x="143" y="644"/>
                    <a:pt x="334" y="644"/>
                  </a:cubicBezTo>
                  <a:cubicBezTo>
                    <a:pt x="501" y="644"/>
                    <a:pt x="644" y="501"/>
                    <a:pt x="644" y="310"/>
                  </a:cubicBezTo>
                  <a:cubicBezTo>
                    <a:pt x="644" y="144"/>
                    <a:pt x="501" y="1"/>
                    <a:pt x="334" y="1"/>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58"/>
            <p:cNvSpPr/>
            <p:nvPr/>
          </p:nvSpPr>
          <p:spPr>
            <a:xfrm>
              <a:off x="6848510" y="1301658"/>
              <a:ext cx="21677" cy="21677"/>
            </a:xfrm>
            <a:custGeom>
              <a:avLst/>
              <a:gdLst/>
              <a:ahLst/>
              <a:cxnLst/>
              <a:rect l="l" t="t" r="r" b="b"/>
              <a:pathLst>
                <a:path w="644" h="644" extrusionOk="0">
                  <a:moveTo>
                    <a:pt x="310" y="0"/>
                  </a:moveTo>
                  <a:cubicBezTo>
                    <a:pt x="143" y="0"/>
                    <a:pt x="0" y="143"/>
                    <a:pt x="0" y="334"/>
                  </a:cubicBezTo>
                  <a:cubicBezTo>
                    <a:pt x="0" y="500"/>
                    <a:pt x="143" y="643"/>
                    <a:pt x="310" y="643"/>
                  </a:cubicBezTo>
                  <a:cubicBezTo>
                    <a:pt x="500" y="643"/>
                    <a:pt x="643" y="500"/>
                    <a:pt x="643" y="334"/>
                  </a:cubicBezTo>
                  <a:cubicBezTo>
                    <a:pt x="643" y="143"/>
                    <a:pt x="500" y="0"/>
                    <a:pt x="310" y="0"/>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58"/>
            <p:cNvSpPr/>
            <p:nvPr/>
          </p:nvSpPr>
          <p:spPr>
            <a:xfrm>
              <a:off x="6866956" y="1320070"/>
              <a:ext cx="34" cy="34"/>
            </a:xfrm>
            <a:custGeom>
              <a:avLst/>
              <a:gdLst/>
              <a:ahLst/>
              <a:cxnLst/>
              <a:rect l="l" t="t" r="r" b="b"/>
              <a:pathLst>
                <a:path w="1" h="1" extrusionOk="0">
                  <a:moveTo>
                    <a:pt x="0" y="1"/>
                  </a:move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58"/>
            <p:cNvSpPr/>
            <p:nvPr/>
          </p:nvSpPr>
          <p:spPr>
            <a:xfrm>
              <a:off x="6910243" y="1372176"/>
              <a:ext cx="21677" cy="21677"/>
            </a:xfrm>
            <a:custGeom>
              <a:avLst/>
              <a:gdLst/>
              <a:ahLst/>
              <a:cxnLst/>
              <a:rect l="l" t="t" r="r" b="b"/>
              <a:pathLst>
                <a:path w="644" h="644" extrusionOk="0">
                  <a:moveTo>
                    <a:pt x="333" y="1"/>
                  </a:moveTo>
                  <a:cubicBezTo>
                    <a:pt x="143" y="1"/>
                    <a:pt x="0" y="144"/>
                    <a:pt x="0" y="334"/>
                  </a:cubicBezTo>
                  <a:cubicBezTo>
                    <a:pt x="0" y="501"/>
                    <a:pt x="143" y="644"/>
                    <a:pt x="333" y="644"/>
                  </a:cubicBezTo>
                  <a:cubicBezTo>
                    <a:pt x="500" y="644"/>
                    <a:pt x="643" y="501"/>
                    <a:pt x="643" y="334"/>
                  </a:cubicBezTo>
                  <a:cubicBezTo>
                    <a:pt x="643" y="144"/>
                    <a:pt x="500" y="1"/>
                    <a:pt x="333" y="1"/>
                  </a:cubicBez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58"/>
            <p:cNvSpPr/>
            <p:nvPr/>
          </p:nvSpPr>
          <p:spPr>
            <a:xfrm>
              <a:off x="6979953" y="1313675"/>
              <a:ext cx="21677" cy="21677"/>
            </a:xfrm>
            <a:custGeom>
              <a:avLst/>
              <a:gdLst/>
              <a:ahLst/>
              <a:cxnLst/>
              <a:rect l="l" t="t" r="r" b="b"/>
              <a:pathLst>
                <a:path w="644" h="644" extrusionOk="0">
                  <a:moveTo>
                    <a:pt x="334" y="0"/>
                  </a:moveTo>
                  <a:cubicBezTo>
                    <a:pt x="144" y="0"/>
                    <a:pt x="1" y="143"/>
                    <a:pt x="1" y="310"/>
                  </a:cubicBezTo>
                  <a:cubicBezTo>
                    <a:pt x="1" y="500"/>
                    <a:pt x="144" y="643"/>
                    <a:pt x="334" y="643"/>
                  </a:cubicBezTo>
                  <a:cubicBezTo>
                    <a:pt x="501" y="643"/>
                    <a:pt x="644" y="500"/>
                    <a:pt x="644" y="310"/>
                  </a:cubicBezTo>
                  <a:cubicBezTo>
                    <a:pt x="644" y="143"/>
                    <a:pt x="501" y="0"/>
                    <a:pt x="334" y="0"/>
                  </a:cubicBez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58"/>
            <p:cNvSpPr/>
            <p:nvPr/>
          </p:nvSpPr>
          <p:spPr>
            <a:xfrm>
              <a:off x="6947100" y="1248745"/>
              <a:ext cx="21677" cy="21677"/>
            </a:xfrm>
            <a:custGeom>
              <a:avLst/>
              <a:gdLst/>
              <a:ahLst/>
              <a:cxnLst/>
              <a:rect l="l" t="t" r="r" b="b"/>
              <a:pathLst>
                <a:path w="644" h="644" extrusionOk="0">
                  <a:moveTo>
                    <a:pt x="334" y="0"/>
                  </a:moveTo>
                  <a:cubicBezTo>
                    <a:pt x="143" y="0"/>
                    <a:pt x="1" y="143"/>
                    <a:pt x="1" y="310"/>
                  </a:cubicBezTo>
                  <a:cubicBezTo>
                    <a:pt x="1" y="500"/>
                    <a:pt x="143" y="643"/>
                    <a:pt x="334" y="643"/>
                  </a:cubicBezTo>
                  <a:cubicBezTo>
                    <a:pt x="501" y="643"/>
                    <a:pt x="644" y="500"/>
                    <a:pt x="644" y="310"/>
                  </a:cubicBezTo>
                  <a:cubicBezTo>
                    <a:pt x="644" y="143"/>
                    <a:pt x="501" y="0"/>
                    <a:pt x="334" y="0"/>
                  </a:cubicBez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58"/>
            <p:cNvSpPr/>
            <p:nvPr/>
          </p:nvSpPr>
          <p:spPr>
            <a:xfrm>
              <a:off x="6951106" y="1357769"/>
              <a:ext cx="21677" cy="21677"/>
            </a:xfrm>
            <a:custGeom>
              <a:avLst/>
              <a:gdLst/>
              <a:ahLst/>
              <a:cxnLst/>
              <a:rect l="l" t="t" r="r" b="b"/>
              <a:pathLst>
                <a:path w="644" h="644" extrusionOk="0">
                  <a:moveTo>
                    <a:pt x="310" y="0"/>
                  </a:moveTo>
                  <a:cubicBezTo>
                    <a:pt x="143" y="0"/>
                    <a:pt x="1" y="143"/>
                    <a:pt x="1" y="334"/>
                  </a:cubicBezTo>
                  <a:cubicBezTo>
                    <a:pt x="1" y="500"/>
                    <a:pt x="143" y="643"/>
                    <a:pt x="310" y="643"/>
                  </a:cubicBezTo>
                  <a:cubicBezTo>
                    <a:pt x="501" y="643"/>
                    <a:pt x="644" y="500"/>
                    <a:pt x="644" y="334"/>
                  </a:cubicBezTo>
                  <a:cubicBezTo>
                    <a:pt x="644" y="143"/>
                    <a:pt x="501" y="0"/>
                    <a:pt x="310" y="0"/>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58"/>
            <p:cNvSpPr/>
            <p:nvPr/>
          </p:nvSpPr>
          <p:spPr>
            <a:xfrm>
              <a:off x="6719458" y="1416270"/>
              <a:ext cx="107443" cy="106635"/>
            </a:xfrm>
            <a:custGeom>
              <a:avLst/>
              <a:gdLst/>
              <a:ahLst/>
              <a:cxnLst/>
              <a:rect l="l" t="t" r="r" b="b"/>
              <a:pathLst>
                <a:path w="3192" h="3168" extrusionOk="0">
                  <a:moveTo>
                    <a:pt x="2334" y="1"/>
                  </a:moveTo>
                  <a:cubicBezTo>
                    <a:pt x="2280" y="1"/>
                    <a:pt x="2227" y="24"/>
                    <a:pt x="2191" y="72"/>
                  </a:cubicBezTo>
                  <a:lnTo>
                    <a:pt x="72" y="2192"/>
                  </a:lnTo>
                  <a:cubicBezTo>
                    <a:pt x="0" y="2263"/>
                    <a:pt x="0" y="2406"/>
                    <a:pt x="72" y="2477"/>
                  </a:cubicBezTo>
                  <a:lnTo>
                    <a:pt x="691" y="3096"/>
                  </a:lnTo>
                  <a:cubicBezTo>
                    <a:pt x="738" y="3144"/>
                    <a:pt x="792" y="3168"/>
                    <a:pt x="843" y="3168"/>
                  </a:cubicBezTo>
                  <a:cubicBezTo>
                    <a:pt x="893" y="3168"/>
                    <a:pt x="941" y="3144"/>
                    <a:pt x="977" y="3096"/>
                  </a:cubicBezTo>
                  <a:lnTo>
                    <a:pt x="3120" y="977"/>
                  </a:lnTo>
                  <a:cubicBezTo>
                    <a:pt x="3191" y="906"/>
                    <a:pt x="3191" y="763"/>
                    <a:pt x="3120" y="691"/>
                  </a:cubicBezTo>
                  <a:lnTo>
                    <a:pt x="2477" y="72"/>
                  </a:lnTo>
                  <a:cubicBezTo>
                    <a:pt x="2441" y="24"/>
                    <a:pt x="2388" y="1"/>
                    <a:pt x="2334" y="1"/>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58"/>
            <p:cNvSpPr/>
            <p:nvPr/>
          </p:nvSpPr>
          <p:spPr>
            <a:xfrm>
              <a:off x="6719458" y="1473997"/>
              <a:ext cx="49716" cy="48336"/>
            </a:xfrm>
            <a:custGeom>
              <a:avLst/>
              <a:gdLst/>
              <a:ahLst/>
              <a:cxnLst/>
              <a:rect l="l" t="t" r="r" b="b"/>
              <a:pathLst>
                <a:path w="1477" h="1436" extrusionOk="0">
                  <a:moveTo>
                    <a:pt x="548" y="0"/>
                  </a:moveTo>
                  <a:lnTo>
                    <a:pt x="72" y="477"/>
                  </a:lnTo>
                  <a:cubicBezTo>
                    <a:pt x="0" y="548"/>
                    <a:pt x="0" y="667"/>
                    <a:pt x="72" y="762"/>
                  </a:cubicBezTo>
                  <a:lnTo>
                    <a:pt x="691" y="1381"/>
                  </a:lnTo>
                  <a:cubicBezTo>
                    <a:pt x="738" y="1417"/>
                    <a:pt x="792" y="1435"/>
                    <a:pt x="843" y="1435"/>
                  </a:cubicBezTo>
                  <a:cubicBezTo>
                    <a:pt x="893" y="1435"/>
                    <a:pt x="941" y="1417"/>
                    <a:pt x="977" y="1381"/>
                  </a:cubicBezTo>
                  <a:lnTo>
                    <a:pt x="1477" y="905"/>
                  </a:lnTo>
                  <a:lnTo>
                    <a:pt x="548" y="0"/>
                  </a:ln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58"/>
            <p:cNvSpPr/>
            <p:nvPr/>
          </p:nvSpPr>
          <p:spPr>
            <a:xfrm>
              <a:off x="6729859" y="1491635"/>
              <a:ext cx="39315" cy="31270"/>
            </a:xfrm>
            <a:custGeom>
              <a:avLst/>
              <a:gdLst/>
              <a:ahLst/>
              <a:cxnLst/>
              <a:rect l="l" t="t" r="r" b="b"/>
              <a:pathLst>
                <a:path w="1168" h="929" extrusionOk="0">
                  <a:moveTo>
                    <a:pt x="763" y="0"/>
                  </a:moveTo>
                  <a:lnTo>
                    <a:pt x="287" y="476"/>
                  </a:lnTo>
                  <a:cubicBezTo>
                    <a:pt x="251" y="512"/>
                    <a:pt x="197" y="530"/>
                    <a:pt x="144" y="530"/>
                  </a:cubicBezTo>
                  <a:cubicBezTo>
                    <a:pt x="90" y="530"/>
                    <a:pt x="37" y="512"/>
                    <a:pt x="1" y="476"/>
                  </a:cubicBezTo>
                  <a:lnTo>
                    <a:pt x="1" y="476"/>
                  </a:lnTo>
                  <a:lnTo>
                    <a:pt x="382" y="857"/>
                  </a:lnTo>
                  <a:cubicBezTo>
                    <a:pt x="429" y="905"/>
                    <a:pt x="483" y="929"/>
                    <a:pt x="534" y="929"/>
                  </a:cubicBezTo>
                  <a:cubicBezTo>
                    <a:pt x="584" y="929"/>
                    <a:pt x="632" y="905"/>
                    <a:pt x="668" y="857"/>
                  </a:cubicBezTo>
                  <a:lnTo>
                    <a:pt x="1168" y="381"/>
                  </a:lnTo>
                  <a:lnTo>
                    <a:pt x="763" y="0"/>
                  </a:ln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58"/>
            <p:cNvSpPr/>
            <p:nvPr/>
          </p:nvSpPr>
          <p:spPr>
            <a:xfrm>
              <a:off x="6713837" y="1186810"/>
              <a:ext cx="354339" cy="340908"/>
            </a:xfrm>
            <a:custGeom>
              <a:avLst/>
              <a:gdLst/>
              <a:ahLst/>
              <a:cxnLst/>
              <a:rect l="l" t="t" r="r" b="b"/>
              <a:pathLst>
                <a:path w="10527" h="10128" extrusionOk="0">
                  <a:moveTo>
                    <a:pt x="3477" y="6413"/>
                  </a:moveTo>
                  <a:cubicBezTo>
                    <a:pt x="3501" y="6460"/>
                    <a:pt x="3549" y="6508"/>
                    <a:pt x="3597" y="6556"/>
                  </a:cubicBezTo>
                  <a:cubicBezTo>
                    <a:pt x="3644" y="6603"/>
                    <a:pt x="3692" y="6651"/>
                    <a:pt x="3739" y="6675"/>
                  </a:cubicBezTo>
                  <a:lnTo>
                    <a:pt x="3215" y="7222"/>
                  </a:lnTo>
                  <a:lnTo>
                    <a:pt x="2930" y="6960"/>
                  </a:lnTo>
                  <a:lnTo>
                    <a:pt x="3477" y="6413"/>
                  </a:lnTo>
                  <a:close/>
                  <a:moveTo>
                    <a:pt x="2498" y="6966"/>
                  </a:moveTo>
                  <a:cubicBezTo>
                    <a:pt x="2513" y="6966"/>
                    <a:pt x="2525" y="6972"/>
                    <a:pt x="2525" y="6984"/>
                  </a:cubicBezTo>
                  <a:lnTo>
                    <a:pt x="3168" y="7603"/>
                  </a:lnTo>
                  <a:cubicBezTo>
                    <a:pt x="3192" y="7627"/>
                    <a:pt x="3192" y="7675"/>
                    <a:pt x="3168" y="7699"/>
                  </a:cubicBezTo>
                  <a:lnTo>
                    <a:pt x="2977" y="7865"/>
                  </a:lnTo>
                  <a:lnTo>
                    <a:pt x="2287" y="7175"/>
                  </a:lnTo>
                  <a:lnTo>
                    <a:pt x="2453" y="6984"/>
                  </a:lnTo>
                  <a:cubicBezTo>
                    <a:pt x="2465" y="6972"/>
                    <a:pt x="2483" y="6966"/>
                    <a:pt x="2498" y="6966"/>
                  </a:cubicBezTo>
                  <a:close/>
                  <a:moveTo>
                    <a:pt x="715" y="8723"/>
                  </a:moveTo>
                  <a:lnTo>
                    <a:pt x="1429" y="9437"/>
                  </a:lnTo>
                  <a:lnTo>
                    <a:pt x="1048" y="9818"/>
                  </a:lnTo>
                  <a:cubicBezTo>
                    <a:pt x="1025" y="9818"/>
                    <a:pt x="1025" y="9842"/>
                    <a:pt x="1001" y="9842"/>
                  </a:cubicBezTo>
                  <a:cubicBezTo>
                    <a:pt x="1001" y="9842"/>
                    <a:pt x="977" y="9818"/>
                    <a:pt x="977" y="9818"/>
                  </a:cubicBezTo>
                  <a:lnTo>
                    <a:pt x="334" y="9175"/>
                  </a:lnTo>
                  <a:cubicBezTo>
                    <a:pt x="310" y="9151"/>
                    <a:pt x="310" y="9128"/>
                    <a:pt x="334" y="9104"/>
                  </a:cubicBezTo>
                  <a:lnTo>
                    <a:pt x="715" y="8723"/>
                  </a:lnTo>
                  <a:close/>
                  <a:moveTo>
                    <a:pt x="6311" y="1"/>
                  </a:moveTo>
                  <a:cubicBezTo>
                    <a:pt x="5329" y="1"/>
                    <a:pt x="4347" y="376"/>
                    <a:pt x="3597" y="1126"/>
                  </a:cubicBezTo>
                  <a:cubicBezTo>
                    <a:pt x="2239" y="2507"/>
                    <a:pt x="2120" y="4674"/>
                    <a:pt x="3287" y="6175"/>
                  </a:cubicBezTo>
                  <a:lnTo>
                    <a:pt x="2715" y="6746"/>
                  </a:lnTo>
                  <a:cubicBezTo>
                    <a:pt x="2648" y="6701"/>
                    <a:pt x="2570" y="6677"/>
                    <a:pt x="2494" y="6677"/>
                  </a:cubicBezTo>
                  <a:cubicBezTo>
                    <a:pt x="2409" y="6677"/>
                    <a:pt x="2326" y="6707"/>
                    <a:pt x="2263" y="6770"/>
                  </a:cubicBezTo>
                  <a:lnTo>
                    <a:pt x="1525" y="7508"/>
                  </a:lnTo>
                  <a:cubicBezTo>
                    <a:pt x="1477" y="7556"/>
                    <a:pt x="1477" y="7651"/>
                    <a:pt x="1525" y="7699"/>
                  </a:cubicBezTo>
                  <a:cubicBezTo>
                    <a:pt x="1560" y="7734"/>
                    <a:pt x="1602" y="7752"/>
                    <a:pt x="1641" y="7752"/>
                  </a:cubicBezTo>
                  <a:cubicBezTo>
                    <a:pt x="1679" y="7752"/>
                    <a:pt x="1715" y="7734"/>
                    <a:pt x="1739" y="7699"/>
                  </a:cubicBezTo>
                  <a:lnTo>
                    <a:pt x="2072" y="7389"/>
                  </a:lnTo>
                  <a:lnTo>
                    <a:pt x="2763" y="8080"/>
                  </a:lnTo>
                  <a:lnTo>
                    <a:pt x="1620" y="9223"/>
                  </a:lnTo>
                  <a:lnTo>
                    <a:pt x="929" y="8532"/>
                  </a:lnTo>
                  <a:lnTo>
                    <a:pt x="1263" y="8175"/>
                  </a:lnTo>
                  <a:cubicBezTo>
                    <a:pt x="1334" y="8127"/>
                    <a:pt x="1334" y="8032"/>
                    <a:pt x="1263" y="7961"/>
                  </a:cubicBezTo>
                  <a:cubicBezTo>
                    <a:pt x="1239" y="7937"/>
                    <a:pt x="1203" y="7925"/>
                    <a:pt x="1164" y="7925"/>
                  </a:cubicBezTo>
                  <a:cubicBezTo>
                    <a:pt x="1126" y="7925"/>
                    <a:pt x="1084" y="7937"/>
                    <a:pt x="1048" y="7961"/>
                  </a:cubicBezTo>
                  <a:lnTo>
                    <a:pt x="120" y="8913"/>
                  </a:lnTo>
                  <a:cubicBezTo>
                    <a:pt x="1" y="9032"/>
                    <a:pt x="1" y="9270"/>
                    <a:pt x="120" y="9390"/>
                  </a:cubicBezTo>
                  <a:lnTo>
                    <a:pt x="763" y="10033"/>
                  </a:lnTo>
                  <a:cubicBezTo>
                    <a:pt x="834" y="10104"/>
                    <a:pt x="905" y="10128"/>
                    <a:pt x="1001" y="10128"/>
                  </a:cubicBezTo>
                  <a:cubicBezTo>
                    <a:pt x="1096" y="10128"/>
                    <a:pt x="1191" y="10104"/>
                    <a:pt x="1263" y="10033"/>
                  </a:cubicBezTo>
                  <a:lnTo>
                    <a:pt x="3382" y="7889"/>
                  </a:lnTo>
                  <a:cubicBezTo>
                    <a:pt x="3501" y="7770"/>
                    <a:pt x="3525" y="7580"/>
                    <a:pt x="3406" y="7437"/>
                  </a:cubicBezTo>
                  <a:lnTo>
                    <a:pt x="3978" y="6865"/>
                  </a:lnTo>
                  <a:cubicBezTo>
                    <a:pt x="4549" y="7318"/>
                    <a:pt x="5240" y="7580"/>
                    <a:pt x="5978" y="7651"/>
                  </a:cubicBezTo>
                  <a:cubicBezTo>
                    <a:pt x="6073" y="7651"/>
                    <a:pt x="6121" y="7603"/>
                    <a:pt x="6145" y="7532"/>
                  </a:cubicBezTo>
                  <a:cubicBezTo>
                    <a:pt x="6145" y="7437"/>
                    <a:pt x="6073" y="7365"/>
                    <a:pt x="6002" y="7365"/>
                  </a:cubicBezTo>
                  <a:cubicBezTo>
                    <a:pt x="5168" y="7294"/>
                    <a:pt x="4406" y="6913"/>
                    <a:pt x="3811" y="6341"/>
                  </a:cubicBezTo>
                  <a:cubicBezTo>
                    <a:pt x="2430" y="4960"/>
                    <a:pt x="2430" y="2722"/>
                    <a:pt x="3811" y="1340"/>
                  </a:cubicBezTo>
                  <a:cubicBezTo>
                    <a:pt x="4501" y="650"/>
                    <a:pt x="5406" y="304"/>
                    <a:pt x="6311" y="304"/>
                  </a:cubicBezTo>
                  <a:cubicBezTo>
                    <a:pt x="7216" y="304"/>
                    <a:pt x="8121" y="650"/>
                    <a:pt x="8812" y="1340"/>
                  </a:cubicBezTo>
                  <a:cubicBezTo>
                    <a:pt x="10193" y="2722"/>
                    <a:pt x="10193" y="4960"/>
                    <a:pt x="8812" y="6341"/>
                  </a:cubicBezTo>
                  <a:cubicBezTo>
                    <a:pt x="8240" y="6913"/>
                    <a:pt x="7454" y="7294"/>
                    <a:pt x="6645" y="7365"/>
                  </a:cubicBezTo>
                  <a:cubicBezTo>
                    <a:pt x="6550" y="7365"/>
                    <a:pt x="6502" y="7437"/>
                    <a:pt x="6502" y="7532"/>
                  </a:cubicBezTo>
                  <a:cubicBezTo>
                    <a:pt x="6523" y="7594"/>
                    <a:pt x="6579" y="7656"/>
                    <a:pt x="6640" y="7656"/>
                  </a:cubicBezTo>
                  <a:cubicBezTo>
                    <a:pt x="6649" y="7656"/>
                    <a:pt x="6659" y="7654"/>
                    <a:pt x="6669" y="7651"/>
                  </a:cubicBezTo>
                  <a:cubicBezTo>
                    <a:pt x="7550" y="7580"/>
                    <a:pt x="8383" y="7175"/>
                    <a:pt x="9026" y="6556"/>
                  </a:cubicBezTo>
                  <a:cubicBezTo>
                    <a:pt x="10527" y="5055"/>
                    <a:pt x="10527" y="2626"/>
                    <a:pt x="9026" y="1126"/>
                  </a:cubicBezTo>
                  <a:cubicBezTo>
                    <a:pt x="8276" y="376"/>
                    <a:pt x="7294" y="1"/>
                    <a:pt x="631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58"/>
            <p:cNvSpPr/>
            <p:nvPr/>
          </p:nvSpPr>
          <p:spPr>
            <a:xfrm>
              <a:off x="6817240" y="1206872"/>
              <a:ext cx="219665" cy="219059"/>
            </a:xfrm>
            <a:custGeom>
              <a:avLst/>
              <a:gdLst/>
              <a:ahLst/>
              <a:cxnLst/>
              <a:rect l="l" t="t" r="r" b="b"/>
              <a:pathLst>
                <a:path w="6526" h="6508" extrusionOk="0">
                  <a:moveTo>
                    <a:pt x="3275" y="0"/>
                  </a:moveTo>
                  <a:cubicBezTo>
                    <a:pt x="3208" y="0"/>
                    <a:pt x="3140" y="2"/>
                    <a:pt x="3073" y="6"/>
                  </a:cubicBezTo>
                  <a:cubicBezTo>
                    <a:pt x="2263" y="30"/>
                    <a:pt x="1501" y="363"/>
                    <a:pt x="953" y="935"/>
                  </a:cubicBezTo>
                  <a:cubicBezTo>
                    <a:pt x="334" y="1554"/>
                    <a:pt x="1" y="2387"/>
                    <a:pt x="1" y="3245"/>
                  </a:cubicBezTo>
                  <a:cubicBezTo>
                    <a:pt x="1" y="4126"/>
                    <a:pt x="334" y="4936"/>
                    <a:pt x="953" y="5555"/>
                  </a:cubicBezTo>
                  <a:cubicBezTo>
                    <a:pt x="1549" y="6150"/>
                    <a:pt x="2382" y="6507"/>
                    <a:pt x="3239" y="6507"/>
                  </a:cubicBezTo>
                  <a:cubicBezTo>
                    <a:pt x="4120" y="6507"/>
                    <a:pt x="4930" y="6150"/>
                    <a:pt x="5549" y="5555"/>
                  </a:cubicBezTo>
                  <a:cubicBezTo>
                    <a:pt x="6121" y="4983"/>
                    <a:pt x="6454" y="4221"/>
                    <a:pt x="6502" y="3411"/>
                  </a:cubicBezTo>
                  <a:cubicBezTo>
                    <a:pt x="6526" y="2602"/>
                    <a:pt x="6288" y="1816"/>
                    <a:pt x="5764" y="1197"/>
                  </a:cubicBezTo>
                  <a:cubicBezTo>
                    <a:pt x="5734" y="1167"/>
                    <a:pt x="5687" y="1147"/>
                    <a:pt x="5643" y="1147"/>
                  </a:cubicBezTo>
                  <a:cubicBezTo>
                    <a:pt x="5617" y="1147"/>
                    <a:pt x="5591" y="1155"/>
                    <a:pt x="5573" y="1173"/>
                  </a:cubicBezTo>
                  <a:cubicBezTo>
                    <a:pt x="5502" y="1244"/>
                    <a:pt x="5502" y="1316"/>
                    <a:pt x="5549" y="1387"/>
                  </a:cubicBezTo>
                  <a:cubicBezTo>
                    <a:pt x="6502" y="2578"/>
                    <a:pt x="6407" y="4269"/>
                    <a:pt x="5335" y="5340"/>
                  </a:cubicBezTo>
                  <a:cubicBezTo>
                    <a:pt x="4787" y="5888"/>
                    <a:pt x="4025" y="6198"/>
                    <a:pt x="3239" y="6198"/>
                  </a:cubicBezTo>
                  <a:cubicBezTo>
                    <a:pt x="2453" y="6198"/>
                    <a:pt x="1715" y="5888"/>
                    <a:pt x="1168" y="5340"/>
                  </a:cubicBezTo>
                  <a:cubicBezTo>
                    <a:pt x="596" y="4769"/>
                    <a:pt x="286" y="4031"/>
                    <a:pt x="286" y="3245"/>
                  </a:cubicBezTo>
                  <a:cubicBezTo>
                    <a:pt x="286" y="2459"/>
                    <a:pt x="596" y="1721"/>
                    <a:pt x="1168" y="1149"/>
                  </a:cubicBezTo>
                  <a:cubicBezTo>
                    <a:pt x="1729" y="575"/>
                    <a:pt x="2482" y="288"/>
                    <a:pt x="3239" y="288"/>
                  </a:cubicBezTo>
                  <a:cubicBezTo>
                    <a:pt x="3895" y="288"/>
                    <a:pt x="4555" y="504"/>
                    <a:pt x="5097" y="935"/>
                  </a:cubicBezTo>
                  <a:cubicBezTo>
                    <a:pt x="5129" y="956"/>
                    <a:pt x="5166" y="968"/>
                    <a:pt x="5201" y="968"/>
                  </a:cubicBezTo>
                  <a:cubicBezTo>
                    <a:pt x="5244" y="968"/>
                    <a:pt x="5285" y="950"/>
                    <a:pt x="5311" y="911"/>
                  </a:cubicBezTo>
                  <a:cubicBezTo>
                    <a:pt x="5359" y="840"/>
                    <a:pt x="5335" y="744"/>
                    <a:pt x="5287" y="697"/>
                  </a:cubicBezTo>
                  <a:cubicBezTo>
                    <a:pt x="4698" y="238"/>
                    <a:pt x="4009" y="0"/>
                    <a:pt x="32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58"/>
            <p:cNvSpPr/>
            <p:nvPr/>
          </p:nvSpPr>
          <p:spPr>
            <a:xfrm>
              <a:off x="6842081" y="1256756"/>
              <a:ext cx="113872" cy="109058"/>
            </a:xfrm>
            <a:custGeom>
              <a:avLst/>
              <a:gdLst/>
              <a:ahLst/>
              <a:cxnLst/>
              <a:rect l="l" t="t" r="r" b="b"/>
              <a:pathLst>
                <a:path w="3383" h="3240" extrusionOk="0">
                  <a:moveTo>
                    <a:pt x="2016" y="304"/>
                  </a:moveTo>
                  <a:cubicBezTo>
                    <a:pt x="2061" y="304"/>
                    <a:pt x="2108" y="322"/>
                    <a:pt x="2144" y="358"/>
                  </a:cubicBezTo>
                  <a:cubicBezTo>
                    <a:pt x="2192" y="405"/>
                    <a:pt x="2216" y="501"/>
                    <a:pt x="2168" y="572"/>
                  </a:cubicBezTo>
                  <a:cubicBezTo>
                    <a:pt x="2073" y="524"/>
                    <a:pt x="1954" y="477"/>
                    <a:pt x="1858" y="453"/>
                  </a:cubicBezTo>
                  <a:cubicBezTo>
                    <a:pt x="1858" y="405"/>
                    <a:pt x="1882" y="382"/>
                    <a:pt x="1906" y="358"/>
                  </a:cubicBezTo>
                  <a:cubicBezTo>
                    <a:pt x="1930" y="322"/>
                    <a:pt x="1971" y="304"/>
                    <a:pt x="2016" y="304"/>
                  </a:cubicBezTo>
                  <a:close/>
                  <a:moveTo>
                    <a:pt x="501" y="1501"/>
                  </a:moveTo>
                  <a:cubicBezTo>
                    <a:pt x="549" y="1501"/>
                    <a:pt x="596" y="1501"/>
                    <a:pt x="620" y="1548"/>
                  </a:cubicBezTo>
                  <a:cubicBezTo>
                    <a:pt x="691" y="1620"/>
                    <a:pt x="691" y="1715"/>
                    <a:pt x="620" y="1787"/>
                  </a:cubicBezTo>
                  <a:cubicBezTo>
                    <a:pt x="584" y="1822"/>
                    <a:pt x="543" y="1840"/>
                    <a:pt x="501" y="1840"/>
                  </a:cubicBezTo>
                  <a:cubicBezTo>
                    <a:pt x="459" y="1840"/>
                    <a:pt x="418" y="1822"/>
                    <a:pt x="382" y="1787"/>
                  </a:cubicBezTo>
                  <a:cubicBezTo>
                    <a:pt x="310" y="1715"/>
                    <a:pt x="310" y="1620"/>
                    <a:pt x="382" y="1548"/>
                  </a:cubicBezTo>
                  <a:cubicBezTo>
                    <a:pt x="430" y="1501"/>
                    <a:pt x="453" y="1501"/>
                    <a:pt x="501" y="1501"/>
                  </a:cubicBezTo>
                  <a:close/>
                  <a:moveTo>
                    <a:pt x="2873" y="1563"/>
                  </a:moveTo>
                  <a:cubicBezTo>
                    <a:pt x="2908" y="1563"/>
                    <a:pt x="2943" y="1585"/>
                    <a:pt x="2978" y="1620"/>
                  </a:cubicBezTo>
                  <a:cubicBezTo>
                    <a:pt x="3049" y="1668"/>
                    <a:pt x="3049" y="1787"/>
                    <a:pt x="2978" y="1858"/>
                  </a:cubicBezTo>
                  <a:cubicBezTo>
                    <a:pt x="2930" y="1906"/>
                    <a:pt x="2882" y="1906"/>
                    <a:pt x="2811" y="1906"/>
                  </a:cubicBezTo>
                  <a:cubicBezTo>
                    <a:pt x="2835" y="1787"/>
                    <a:pt x="2835" y="1668"/>
                    <a:pt x="2835" y="1572"/>
                  </a:cubicBezTo>
                  <a:cubicBezTo>
                    <a:pt x="2848" y="1566"/>
                    <a:pt x="2860" y="1563"/>
                    <a:pt x="2873" y="1563"/>
                  </a:cubicBezTo>
                  <a:close/>
                  <a:moveTo>
                    <a:pt x="1549" y="715"/>
                  </a:moveTo>
                  <a:cubicBezTo>
                    <a:pt x="1799" y="715"/>
                    <a:pt x="2049" y="810"/>
                    <a:pt x="2239" y="1001"/>
                  </a:cubicBezTo>
                  <a:cubicBezTo>
                    <a:pt x="2620" y="1382"/>
                    <a:pt x="2620" y="2001"/>
                    <a:pt x="2239" y="2382"/>
                  </a:cubicBezTo>
                  <a:cubicBezTo>
                    <a:pt x="2097" y="2549"/>
                    <a:pt x="1906" y="2644"/>
                    <a:pt x="1692" y="2668"/>
                  </a:cubicBezTo>
                  <a:cubicBezTo>
                    <a:pt x="1668" y="2596"/>
                    <a:pt x="1620" y="2501"/>
                    <a:pt x="1549" y="2430"/>
                  </a:cubicBezTo>
                  <a:cubicBezTo>
                    <a:pt x="1465" y="2346"/>
                    <a:pt x="1352" y="2305"/>
                    <a:pt x="1236" y="2305"/>
                  </a:cubicBezTo>
                  <a:cubicBezTo>
                    <a:pt x="1120" y="2305"/>
                    <a:pt x="1001" y="2346"/>
                    <a:pt x="906" y="2430"/>
                  </a:cubicBezTo>
                  <a:cubicBezTo>
                    <a:pt x="882" y="2430"/>
                    <a:pt x="882" y="2406"/>
                    <a:pt x="858" y="2406"/>
                  </a:cubicBezTo>
                  <a:cubicBezTo>
                    <a:pt x="787" y="2311"/>
                    <a:pt x="715" y="2215"/>
                    <a:pt x="668" y="2096"/>
                  </a:cubicBezTo>
                  <a:cubicBezTo>
                    <a:pt x="715" y="2096"/>
                    <a:pt x="787" y="2049"/>
                    <a:pt x="834" y="2001"/>
                  </a:cubicBezTo>
                  <a:cubicBezTo>
                    <a:pt x="1025" y="1810"/>
                    <a:pt x="1025" y="1525"/>
                    <a:pt x="834" y="1334"/>
                  </a:cubicBezTo>
                  <a:cubicBezTo>
                    <a:pt x="787" y="1286"/>
                    <a:pt x="739" y="1263"/>
                    <a:pt x="691" y="1239"/>
                  </a:cubicBezTo>
                  <a:cubicBezTo>
                    <a:pt x="739" y="1144"/>
                    <a:pt x="787" y="1072"/>
                    <a:pt x="858" y="1001"/>
                  </a:cubicBezTo>
                  <a:cubicBezTo>
                    <a:pt x="1049" y="810"/>
                    <a:pt x="1299" y="715"/>
                    <a:pt x="1549" y="715"/>
                  </a:cubicBezTo>
                  <a:close/>
                  <a:moveTo>
                    <a:pt x="1239" y="2596"/>
                  </a:moveTo>
                  <a:cubicBezTo>
                    <a:pt x="1287" y="2596"/>
                    <a:pt x="1311" y="2620"/>
                    <a:pt x="1358" y="2644"/>
                  </a:cubicBezTo>
                  <a:cubicBezTo>
                    <a:pt x="1406" y="2715"/>
                    <a:pt x="1406" y="2811"/>
                    <a:pt x="1358" y="2882"/>
                  </a:cubicBezTo>
                  <a:cubicBezTo>
                    <a:pt x="1311" y="2930"/>
                    <a:pt x="1263" y="2930"/>
                    <a:pt x="1239" y="2930"/>
                  </a:cubicBezTo>
                  <a:cubicBezTo>
                    <a:pt x="1192" y="2930"/>
                    <a:pt x="1144" y="2930"/>
                    <a:pt x="1120" y="2882"/>
                  </a:cubicBezTo>
                  <a:cubicBezTo>
                    <a:pt x="1049" y="2811"/>
                    <a:pt x="1049" y="2715"/>
                    <a:pt x="1120" y="2644"/>
                  </a:cubicBezTo>
                  <a:cubicBezTo>
                    <a:pt x="1144" y="2620"/>
                    <a:pt x="1192" y="2596"/>
                    <a:pt x="1239" y="2596"/>
                  </a:cubicBezTo>
                  <a:close/>
                  <a:moveTo>
                    <a:pt x="2013" y="1"/>
                  </a:moveTo>
                  <a:cubicBezTo>
                    <a:pt x="1894" y="1"/>
                    <a:pt x="1775" y="48"/>
                    <a:pt x="1692" y="143"/>
                  </a:cubicBezTo>
                  <a:cubicBezTo>
                    <a:pt x="1620" y="215"/>
                    <a:pt x="1573" y="310"/>
                    <a:pt x="1549" y="429"/>
                  </a:cubicBezTo>
                  <a:cubicBezTo>
                    <a:pt x="1215" y="429"/>
                    <a:pt x="906" y="548"/>
                    <a:pt x="644" y="786"/>
                  </a:cubicBezTo>
                  <a:cubicBezTo>
                    <a:pt x="525" y="905"/>
                    <a:pt x="430" y="1048"/>
                    <a:pt x="358" y="1215"/>
                  </a:cubicBezTo>
                  <a:cubicBezTo>
                    <a:pt x="287" y="1239"/>
                    <a:pt x="239" y="1286"/>
                    <a:pt x="168" y="1334"/>
                  </a:cubicBezTo>
                  <a:cubicBezTo>
                    <a:pt x="1" y="1501"/>
                    <a:pt x="1" y="1810"/>
                    <a:pt x="168" y="2001"/>
                  </a:cubicBezTo>
                  <a:cubicBezTo>
                    <a:pt x="215" y="2049"/>
                    <a:pt x="287" y="2072"/>
                    <a:pt x="334" y="2096"/>
                  </a:cubicBezTo>
                  <a:cubicBezTo>
                    <a:pt x="406" y="2287"/>
                    <a:pt x="501" y="2453"/>
                    <a:pt x="644" y="2596"/>
                  </a:cubicBezTo>
                  <a:cubicBezTo>
                    <a:pt x="691" y="2644"/>
                    <a:pt x="715" y="2668"/>
                    <a:pt x="763" y="2692"/>
                  </a:cubicBezTo>
                  <a:cubicBezTo>
                    <a:pt x="739" y="2834"/>
                    <a:pt x="787" y="2977"/>
                    <a:pt x="906" y="3096"/>
                  </a:cubicBezTo>
                  <a:cubicBezTo>
                    <a:pt x="977" y="3192"/>
                    <a:pt x="1096" y="3239"/>
                    <a:pt x="1215" y="3239"/>
                  </a:cubicBezTo>
                  <a:cubicBezTo>
                    <a:pt x="1358" y="3239"/>
                    <a:pt x="1477" y="3192"/>
                    <a:pt x="1549" y="3096"/>
                  </a:cubicBezTo>
                  <a:cubicBezTo>
                    <a:pt x="1596" y="3049"/>
                    <a:pt x="1620" y="3025"/>
                    <a:pt x="1644" y="2977"/>
                  </a:cubicBezTo>
                  <a:cubicBezTo>
                    <a:pt x="1954" y="2954"/>
                    <a:pt x="2239" y="2811"/>
                    <a:pt x="2454" y="2596"/>
                  </a:cubicBezTo>
                  <a:cubicBezTo>
                    <a:pt x="2573" y="2477"/>
                    <a:pt x="2668" y="2334"/>
                    <a:pt x="2740" y="2191"/>
                  </a:cubicBezTo>
                  <a:lnTo>
                    <a:pt x="2859" y="2191"/>
                  </a:lnTo>
                  <a:cubicBezTo>
                    <a:pt x="2978" y="2191"/>
                    <a:pt x="3097" y="2144"/>
                    <a:pt x="3192" y="2072"/>
                  </a:cubicBezTo>
                  <a:cubicBezTo>
                    <a:pt x="3382" y="1882"/>
                    <a:pt x="3382" y="1572"/>
                    <a:pt x="3192" y="1406"/>
                  </a:cubicBezTo>
                  <a:cubicBezTo>
                    <a:pt x="3104" y="1317"/>
                    <a:pt x="2989" y="1268"/>
                    <a:pt x="2878" y="1268"/>
                  </a:cubicBezTo>
                  <a:cubicBezTo>
                    <a:pt x="2839" y="1268"/>
                    <a:pt x="2800" y="1274"/>
                    <a:pt x="2763" y="1286"/>
                  </a:cubicBezTo>
                  <a:cubicBezTo>
                    <a:pt x="2692" y="1096"/>
                    <a:pt x="2597" y="929"/>
                    <a:pt x="2454" y="786"/>
                  </a:cubicBezTo>
                  <a:cubicBezTo>
                    <a:pt x="2430" y="786"/>
                    <a:pt x="2430" y="763"/>
                    <a:pt x="2406" y="739"/>
                  </a:cubicBezTo>
                  <a:cubicBezTo>
                    <a:pt x="2525" y="548"/>
                    <a:pt x="2501" y="310"/>
                    <a:pt x="2335" y="143"/>
                  </a:cubicBezTo>
                  <a:cubicBezTo>
                    <a:pt x="2251" y="48"/>
                    <a:pt x="2132" y="1"/>
                    <a:pt x="20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58"/>
            <p:cNvSpPr/>
            <p:nvPr/>
          </p:nvSpPr>
          <p:spPr>
            <a:xfrm>
              <a:off x="6890181" y="1302432"/>
              <a:ext cx="31304" cy="31304"/>
            </a:xfrm>
            <a:custGeom>
              <a:avLst/>
              <a:gdLst/>
              <a:ahLst/>
              <a:cxnLst/>
              <a:rect l="l" t="t" r="r" b="b"/>
              <a:pathLst>
                <a:path w="930" h="930" extrusionOk="0">
                  <a:moveTo>
                    <a:pt x="477" y="287"/>
                  </a:moveTo>
                  <a:cubicBezTo>
                    <a:pt x="525" y="287"/>
                    <a:pt x="572" y="311"/>
                    <a:pt x="596" y="334"/>
                  </a:cubicBezTo>
                  <a:cubicBezTo>
                    <a:pt x="620" y="382"/>
                    <a:pt x="644" y="430"/>
                    <a:pt x="644" y="477"/>
                  </a:cubicBezTo>
                  <a:cubicBezTo>
                    <a:pt x="644" y="501"/>
                    <a:pt x="620" y="549"/>
                    <a:pt x="596" y="596"/>
                  </a:cubicBezTo>
                  <a:cubicBezTo>
                    <a:pt x="572" y="620"/>
                    <a:pt x="525" y="644"/>
                    <a:pt x="477" y="644"/>
                  </a:cubicBezTo>
                  <a:cubicBezTo>
                    <a:pt x="429" y="644"/>
                    <a:pt x="382" y="620"/>
                    <a:pt x="358" y="596"/>
                  </a:cubicBezTo>
                  <a:cubicBezTo>
                    <a:pt x="310" y="549"/>
                    <a:pt x="310" y="501"/>
                    <a:pt x="310" y="477"/>
                  </a:cubicBezTo>
                  <a:cubicBezTo>
                    <a:pt x="310" y="430"/>
                    <a:pt x="310" y="382"/>
                    <a:pt x="358" y="334"/>
                  </a:cubicBezTo>
                  <a:cubicBezTo>
                    <a:pt x="382" y="311"/>
                    <a:pt x="429" y="287"/>
                    <a:pt x="477" y="287"/>
                  </a:cubicBezTo>
                  <a:close/>
                  <a:moveTo>
                    <a:pt x="477" y="1"/>
                  </a:moveTo>
                  <a:cubicBezTo>
                    <a:pt x="358" y="1"/>
                    <a:pt x="239" y="49"/>
                    <a:pt x="144" y="144"/>
                  </a:cubicBezTo>
                  <a:cubicBezTo>
                    <a:pt x="48" y="215"/>
                    <a:pt x="1" y="334"/>
                    <a:pt x="1" y="477"/>
                  </a:cubicBezTo>
                  <a:cubicBezTo>
                    <a:pt x="1" y="596"/>
                    <a:pt x="48" y="715"/>
                    <a:pt x="144" y="787"/>
                  </a:cubicBezTo>
                  <a:cubicBezTo>
                    <a:pt x="239" y="882"/>
                    <a:pt x="358" y="930"/>
                    <a:pt x="477" y="930"/>
                  </a:cubicBezTo>
                  <a:cubicBezTo>
                    <a:pt x="596" y="930"/>
                    <a:pt x="715" y="882"/>
                    <a:pt x="810" y="787"/>
                  </a:cubicBezTo>
                  <a:cubicBezTo>
                    <a:pt x="882" y="715"/>
                    <a:pt x="929" y="596"/>
                    <a:pt x="929" y="477"/>
                  </a:cubicBezTo>
                  <a:cubicBezTo>
                    <a:pt x="929" y="334"/>
                    <a:pt x="882" y="215"/>
                    <a:pt x="810" y="144"/>
                  </a:cubicBezTo>
                  <a:cubicBezTo>
                    <a:pt x="715" y="49"/>
                    <a:pt x="596" y="1"/>
                    <a:pt x="4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58"/>
            <p:cNvSpPr/>
            <p:nvPr/>
          </p:nvSpPr>
          <p:spPr>
            <a:xfrm>
              <a:off x="6903814" y="1367362"/>
              <a:ext cx="34501" cy="31304"/>
            </a:xfrm>
            <a:custGeom>
              <a:avLst/>
              <a:gdLst/>
              <a:ahLst/>
              <a:cxnLst/>
              <a:rect l="l" t="t" r="r" b="b"/>
              <a:pathLst>
                <a:path w="1025" h="930" extrusionOk="0">
                  <a:moveTo>
                    <a:pt x="524" y="310"/>
                  </a:moveTo>
                  <a:cubicBezTo>
                    <a:pt x="572" y="310"/>
                    <a:pt x="596" y="310"/>
                    <a:pt x="644" y="358"/>
                  </a:cubicBezTo>
                  <a:cubicBezTo>
                    <a:pt x="715" y="406"/>
                    <a:pt x="715" y="525"/>
                    <a:pt x="644" y="596"/>
                  </a:cubicBezTo>
                  <a:cubicBezTo>
                    <a:pt x="608" y="632"/>
                    <a:pt x="560" y="650"/>
                    <a:pt x="516" y="650"/>
                  </a:cubicBezTo>
                  <a:cubicBezTo>
                    <a:pt x="471" y="650"/>
                    <a:pt x="429" y="632"/>
                    <a:pt x="405" y="596"/>
                  </a:cubicBezTo>
                  <a:cubicBezTo>
                    <a:pt x="334" y="525"/>
                    <a:pt x="334" y="406"/>
                    <a:pt x="405" y="358"/>
                  </a:cubicBezTo>
                  <a:cubicBezTo>
                    <a:pt x="429" y="310"/>
                    <a:pt x="477" y="310"/>
                    <a:pt x="524" y="310"/>
                  </a:cubicBezTo>
                  <a:close/>
                  <a:moveTo>
                    <a:pt x="524" y="1"/>
                  </a:moveTo>
                  <a:cubicBezTo>
                    <a:pt x="405" y="1"/>
                    <a:pt x="286" y="49"/>
                    <a:pt x="191" y="144"/>
                  </a:cubicBezTo>
                  <a:cubicBezTo>
                    <a:pt x="1" y="310"/>
                    <a:pt x="1" y="620"/>
                    <a:pt x="191" y="811"/>
                  </a:cubicBezTo>
                  <a:cubicBezTo>
                    <a:pt x="286" y="882"/>
                    <a:pt x="405" y="930"/>
                    <a:pt x="524" y="930"/>
                  </a:cubicBezTo>
                  <a:cubicBezTo>
                    <a:pt x="644" y="930"/>
                    <a:pt x="763" y="882"/>
                    <a:pt x="858" y="811"/>
                  </a:cubicBezTo>
                  <a:cubicBezTo>
                    <a:pt x="1025" y="620"/>
                    <a:pt x="1025" y="310"/>
                    <a:pt x="858" y="144"/>
                  </a:cubicBezTo>
                  <a:cubicBezTo>
                    <a:pt x="763" y="49"/>
                    <a:pt x="644" y="1"/>
                    <a:pt x="5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58"/>
            <p:cNvSpPr/>
            <p:nvPr/>
          </p:nvSpPr>
          <p:spPr>
            <a:xfrm>
              <a:off x="6973557" y="1308053"/>
              <a:ext cx="34501" cy="32112"/>
            </a:xfrm>
            <a:custGeom>
              <a:avLst/>
              <a:gdLst/>
              <a:ahLst/>
              <a:cxnLst/>
              <a:rect l="l" t="t" r="r" b="b"/>
              <a:pathLst>
                <a:path w="1025" h="954" extrusionOk="0">
                  <a:moveTo>
                    <a:pt x="524" y="310"/>
                  </a:moveTo>
                  <a:cubicBezTo>
                    <a:pt x="572" y="310"/>
                    <a:pt x="596" y="334"/>
                    <a:pt x="643" y="358"/>
                  </a:cubicBezTo>
                  <a:cubicBezTo>
                    <a:pt x="715" y="429"/>
                    <a:pt x="715" y="525"/>
                    <a:pt x="643" y="596"/>
                  </a:cubicBezTo>
                  <a:cubicBezTo>
                    <a:pt x="608" y="632"/>
                    <a:pt x="560" y="650"/>
                    <a:pt x="515" y="650"/>
                  </a:cubicBezTo>
                  <a:cubicBezTo>
                    <a:pt x="471" y="650"/>
                    <a:pt x="429" y="632"/>
                    <a:pt x="405" y="596"/>
                  </a:cubicBezTo>
                  <a:cubicBezTo>
                    <a:pt x="334" y="525"/>
                    <a:pt x="334" y="429"/>
                    <a:pt x="405" y="358"/>
                  </a:cubicBezTo>
                  <a:cubicBezTo>
                    <a:pt x="429" y="334"/>
                    <a:pt x="477" y="310"/>
                    <a:pt x="524" y="310"/>
                  </a:cubicBezTo>
                  <a:close/>
                  <a:moveTo>
                    <a:pt x="524" y="1"/>
                  </a:moveTo>
                  <a:cubicBezTo>
                    <a:pt x="405" y="1"/>
                    <a:pt x="286" y="48"/>
                    <a:pt x="191" y="144"/>
                  </a:cubicBezTo>
                  <a:cubicBezTo>
                    <a:pt x="0" y="334"/>
                    <a:pt x="0" y="620"/>
                    <a:pt x="191" y="810"/>
                  </a:cubicBezTo>
                  <a:cubicBezTo>
                    <a:pt x="286" y="906"/>
                    <a:pt x="405" y="953"/>
                    <a:pt x="524" y="953"/>
                  </a:cubicBezTo>
                  <a:cubicBezTo>
                    <a:pt x="643" y="953"/>
                    <a:pt x="762" y="906"/>
                    <a:pt x="858" y="810"/>
                  </a:cubicBezTo>
                  <a:cubicBezTo>
                    <a:pt x="1024" y="620"/>
                    <a:pt x="1024" y="334"/>
                    <a:pt x="858" y="144"/>
                  </a:cubicBezTo>
                  <a:cubicBezTo>
                    <a:pt x="762" y="48"/>
                    <a:pt x="643" y="1"/>
                    <a:pt x="5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58"/>
            <p:cNvSpPr/>
            <p:nvPr/>
          </p:nvSpPr>
          <p:spPr>
            <a:xfrm>
              <a:off x="6942287" y="1243931"/>
              <a:ext cx="31304" cy="31304"/>
            </a:xfrm>
            <a:custGeom>
              <a:avLst/>
              <a:gdLst/>
              <a:ahLst/>
              <a:cxnLst/>
              <a:rect l="l" t="t" r="r" b="b"/>
              <a:pathLst>
                <a:path w="930" h="930" extrusionOk="0">
                  <a:moveTo>
                    <a:pt x="477" y="286"/>
                  </a:moveTo>
                  <a:cubicBezTo>
                    <a:pt x="525" y="286"/>
                    <a:pt x="548" y="310"/>
                    <a:pt x="596" y="334"/>
                  </a:cubicBezTo>
                  <a:cubicBezTo>
                    <a:pt x="620" y="382"/>
                    <a:pt x="644" y="429"/>
                    <a:pt x="644" y="453"/>
                  </a:cubicBezTo>
                  <a:cubicBezTo>
                    <a:pt x="644" y="501"/>
                    <a:pt x="620" y="548"/>
                    <a:pt x="596" y="572"/>
                  </a:cubicBezTo>
                  <a:cubicBezTo>
                    <a:pt x="548" y="620"/>
                    <a:pt x="525" y="643"/>
                    <a:pt x="477" y="643"/>
                  </a:cubicBezTo>
                  <a:cubicBezTo>
                    <a:pt x="429" y="643"/>
                    <a:pt x="382" y="620"/>
                    <a:pt x="358" y="572"/>
                  </a:cubicBezTo>
                  <a:cubicBezTo>
                    <a:pt x="310" y="548"/>
                    <a:pt x="310" y="501"/>
                    <a:pt x="310" y="453"/>
                  </a:cubicBezTo>
                  <a:cubicBezTo>
                    <a:pt x="310" y="429"/>
                    <a:pt x="310" y="382"/>
                    <a:pt x="358" y="334"/>
                  </a:cubicBezTo>
                  <a:cubicBezTo>
                    <a:pt x="382" y="310"/>
                    <a:pt x="429" y="286"/>
                    <a:pt x="477" y="286"/>
                  </a:cubicBezTo>
                  <a:close/>
                  <a:moveTo>
                    <a:pt x="477" y="0"/>
                  </a:moveTo>
                  <a:cubicBezTo>
                    <a:pt x="358" y="0"/>
                    <a:pt x="239" y="48"/>
                    <a:pt x="144" y="120"/>
                  </a:cubicBezTo>
                  <a:cubicBezTo>
                    <a:pt x="48" y="215"/>
                    <a:pt x="1" y="334"/>
                    <a:pt x="1" y="453"/>
                  </a:cubicBezTo>
                  <a:cubicBezTo>
                    <a:pt x="1" y="596"/>
                    <a:pt x="48" y="715"/>
                    <a:pt x="144" y="786"/>
                  </a:cubicBezTo>
                  <a:cubicBezTo>
                    <a:pt x="239" y="882"/>
                    <a:pt x="358" y="929"/>
                    <a:pt x="477" y="929"/>
                  </a:cubicBezTo>
                  <a:cubicBezTo>
                    <a:pt x="596" y="929"/>
                    <a:pt x="715" y="882"/>
                    <a:pt x="810" y="786"/>
                  </a:cubicBezTo>
                  <a:cubicBezTo>
                    <a:pt x="882" y="715"/>
                    <a:pt x="929" y="596"/>
                    <a:pt x="929" y="453"/>
                  </a:cubicBezTo>
                  <a:cubicBezTo>
                    <a:pt x="929" y="334"/>
                    <a:pt x="882" y="215"/>
                    <a:pt x="810" y="120"/>
                  </a:cubicBezTo>
                  <a:cubicBezTo>
                    <a:pt x="715" y="48"/>
                    <a:pt x="596" y="0"/>
                    <a:pt x="4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58"/>
            <p:cNvSpPr/>
            <p:nvPr/>
          </p:nvSpPr>
          <p:spPr>
            <a:xfrm>
              <a:off x="6944711" y="1352956"/>
              <a:ext cx="34501" cy="31270"/>
            </a:xfrm>
            <a:custGeom>
              <a:avLst/>
              <a:gdLst/>
              <a:ahLst/>
              <a:cxnLst/>
              <a:rect l="l" t="t" r="r" b="b"/>
              <a:pathLst>
                <a:path w="1025" h="929" extrusionOk="0">
                  <a:moveTo>
                    <a:pt x="500" y="310"/>
                  </a:moveTo>
                  <a:cubicBezTo>
                    <a:pt x="548" y="310"/>
                    <a:pt x="595" y="310"/>
                    <a:pt x="619" y="357"/>
                  </a:cubicBezTo>
                  <a:cubicBezTo>
                    <a:pt x="691" y="405"/>
                    <a:pt x="691" y="524"/>
                    <a:pt x="619" y="596"/>
                  </a:cubicBezTo>
                  <a:cubicBezTo>
                    <a:pt x="584" y="631"/>
                    <a:pt x="542" y="649"/>
                    <a:pt x="500" y="649"/>
                  </a:cubicBezTo>
                  <a:cubicBezTo>
                    <a:pt x="459" y="649"/>
                    <a:pt x="417" y="631"/>
                    <a:pt x="381" y="596"/>
                  </a:cubicBezTo>
                  <a:cubicBezTo>
                    <a:pt x="310" y="524"/>
                    <a:pt x="310" y="405"/>
                    <a:pt x="381" y="357"/>
                  </a:cubicBezTo>
                  <a:cubicBezTo>
                    <a:pt x="405" y="310"/>
                    <a:pt x="453" y="310"/>
                    <a:pt x="500" y="310"/>
                  </a:cubicBezTo>
                  <a:close/>
                  <a:moveTo>
                    <a:pt x="500" y="0"/>
                  </a:moveTo>
                  <a:cubicBezTo>
                    <a:pt x="381" y="0"/>
                    <a:pt x="262" y="48"/>
                    <a:pt x="167" y="143"/>
                  </a:cubicBezTo>
                  <a:cubicBezTo>
                    <a:pt x="0" y="310"/>
                    <a:pt x="0" y="619"/>
                    <a:pt x="167" y="786"/>
                  </a:cubicBezTo>
                  <a:cubicBezTo>
                    <a:pt x="262" y="881"/>
                    <a:pt x="381" y="929"/>
                    <a:pt x="500" y="929"/>
                  </a:cubicBezTo>
                  <a:cubicBezTo>
                    <a:pt x="619" y="929"/>
                    <a:pt x="738" y="881"/>
                    <a:pt x="834" y="786"/>
                  </a:cubicBezTo>
                  <a:cubicBezTo>
                    <a:pt x="1024" y="619"/>
                    <a:pt x="1024" y="310"/>
                    <a:pt x="834" y="143"/>
                  </a:cubicBezTo>
                  <a:cubicBezTo>
                    <a:pt x="738" y="48"/>
                    <a:pt x="619" y="0"/>
                    <a:pt x="5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29"/>
        <p:cNvGrpSpPr/>
        <p:nvPr/>
      </p:nvGrpSpPr>
      <p:grpSpPr>
        <a:xfrm>
          <a:off x="0" y="0"/>
          <a:ext cx="0" cy="0"/>
          <a:chOff x="0" y="0"/>
          <a:chExt cx="0" cy="0"/>
        </a:xfrm>
      </p:grpSpPr>
      <p:sp>
        <p:nvSpPr>
          <p:cNvPr id="3030" name="Google Shape;3030;p59"/>
          <p:cNvSpPr txBox="1">
            <a:spLocks noGrp="1"/>
          </p:cNvSpPr>
          <p:nvPr>
            <p:ph type="title"/>
          </p:nvPr>
        </p:nvSpPr>
        <p:spPr>
          <a:xfrm>
            <a:off x="1388100" y="1779120"/>
            <a:ext cx="6367800" cy="2011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Awesome words</a:t>
            </a:r>
            <a:endParaRPr/>
          </a:p>
        </p:txBody>
      </p:sp>
      <p:grpSp>
        <p:nvGrpSpPr>
          <p:cNvPr id="3031" name="Google Shape;3031;p59"/>
          <p:cNvGrpSpPr/>
          <p:nvPr/>
        </p:nvGrpSpPr>
        <p:grpSpPr>
          <a:xfrm rot="-660199">
            <a:off x="3817263" y="318177"/>
            <a:ext cx="1528942" cy="1463331"/>
            <a:chOff x="6855525" y="3005825"/>
            <a:chExt cx="2128541" cy="2034921"/>
          </a:xfrm>
        </p:grpSpPr>
        <p:sp>
          <p:nvSpPr>
            <p:cNvPr id="3032" name="Google Shape;3032;p59"/>
            <p:cNvSpPr/>
            <p:nvPr/>
          </p:nvSpPr>
          <p:spPr>
            <a:xfrm>
              <a:off x="6998370" y="3005825"/>
              <a:ext cx="1985697" cy="2034921"/>
            </a:xfrm>
            <a:custGeom>
              <a:avLst/>
              <a:gdLst/>
              <a:ahLst/>
              <a:cxnLst/>
              <a:rect l="l" t="t" r="r" b="b"/>
              <a:pathLst>
                <a:path w="31909" h="32700" extrusionOk="0">
                  <a:moveTo>
                    <a:pt x="17302" y="0"/>
                  </a:moveTo>
                  <a:cubicBezTo>
                    <a:pt x="17164" y="0"/>
                    <a:pt x="17010" y="14"/>
                    <a:pt x="16848" y="51"/>
                  </a:cubicBezTo>
                  <a:cubicBezTo>
                    <a:pt x="16726" y="78"/>
                    <a:pt x="16608" y="113"/>
                    <a:pt x="16495" y="156"/>
                  </a:cubicBezTo>
                  <a:cubicBezTo>
                    <a:pt x="16483" y="160"/>
                    <a:pt x="16476" y="164"/>
                    <a:pt x="16463" y="172"/>
                  </a:cubicBezTo>
                  <a:cubicBezTo>
                    <a:pt x="16456" y="172"/>
                    <a:pt x="16448" y="176"/>
                    <a:pt x="16444" y="179"/>
                  </a:cubicBezTo>
                  <a:cubicBezTo>
                    <a:pt x="16224" y="268"/>
                    <a:pt x="12114" y="1913"/>
                    <a:pt x="7711" y="1913"/>
                  </a:cubicBezTo>
                  <a:cubicBezTo>
                    <a:pt x="6469" y="1913"/>
                    <a:pt x="5204" y="1783"/>
                    <a:pt x="3997" y="1449"/>
                  </a:cubicBezTo>
                  <a:cubicBezTo>
                    <a:pt x="3800" y="1392"/>
                    <a:pt x="3599" y="1364"/>
                    <a:pt x="3400" y="1364"/>
                  </a:cubicBezTo>
                  <a:cubicBezTo>
                    <a:pt x="2994" y="1364"/>
                    <a:pt x="2593" y="1479"/>
                    <a:pt x="2249" y="1700"/>
                  </a:cubicBezTo>
                  <a:cubicBezTo>
                    <a:pt x="1912" y="1915"/>
                    <a:pt x="1638" y="2228"/>
                    <a:pt x="1465" y="2593"/>
                  </a:cubicBezTo>
                  <a:cubicBezTo>
                    <a:pt x="1438" y="2656"/>
                    <a:pt x="1411" y="2718"/>
                    <a:pt x="1383" y="2785"/>
                  </a:cubicBezTo>
                  <a:cubicBezTo>
                    <a:pt x="1364" y="2840"/>
                    <a:pt x="1348" y="2895"/>
                    <a:pt x="1333" y="2950"/>
                  </a:cubicBezTo>
                  <a:cubicBezTo>
                    <a:pt x="1215" y="3365"/>
                    <a:pt x="0" y="7852"/>
                    <a:pt x="451" y="13485"/>
                  </a:cubicBezTo>
                  <a:cubicBezTo>
                    <a:pt x="890" y="18966"/>
                    <a:pt x="3025" y="26682"/>
                    <a:pt x="10716" y="32300"/>
                  </a:cubicBezTo>
                  <a:cubicBezTo>
                    <a:pt x="10924" y="32449"/>
                    <a:pt x="11154" y="32554"/>
                    <a:pt x="11405" y="32621"/>
                  </a:cubicBezTo>
                  <a:cubicBezTo>
                    <a:pt x="11586" y="32671"/>
                    <a:pt x="11778" y="32700"/>
                    <a:pt x="11962" y="32700"/>
                  </a:cubicBezTo>
                  <a:cubicBezTo>
                    <a:pt x="12142" y="32700"/>
                    <a:pt x="12346" y="32671"/>
                    <a:pt x="12518" y="32624"/>
                  </a:cubicBezTo>
                  <a:cubicBezTo>
                    <a:pt x="21698" y="30184"/>
                    <a:pt x="26486" y="23770"/>
                    <a:pt x="28884" y="18821"/>
                  </a:cubicBezTo>
                  <a:cubicBezTo>
                    <a:pt x="31414" y="13591"/>
                    <a:pt x="31870" y="8850"/>
                    <a:pt x="31888" y="8635"/>
                  </a:cubicBezTo>
                  <a:cubicBezTo>
                    <a:pt x="31908" y="8388"/>
                    <a:pt x="31881" y="8129"/>
                    <a:pt x="31810" y="7886"/>
                  </a:cubicBezTo>
                  <a:cubicBezTo>
                    <a:pt x="31752" y="7667"/>
                    <a:pt x="31658" y="7452"/>
                    <a:pt x="31532" y="7264"/>
                  </a:cubicBezTo>
                  <a:cubicBezTo>
                    <a:pt x="31517" y="7240"/>
                    <a:pt x="31501" y="7221"/>
                    <a:pt x="31489" y="7201"/>
                  </a:cubicBezTo>
                  <a:cubicBezTo>
                    <a:pt x="31485" y="7193"/>
                    <a:pt x="31481" y="7189"/>
                    <a:pt x="31477" y="7185"/>
                  </a:cubicBezTo>
                  <a:cubicBezTo>
                    <a:pt x="31399" y="7080"/>
                    <a:pt x="31313" y="6985"/>
                    <a:pt x="31223" y="6899"/>
                  </a:cubicBezTo>
                  <a:cubicBezTo>
                    <a:pt x="31089" y="6774"/>
                    <a:pt x="30941" y="6668"/>
                    <a:pt x="30776" y="6577"/>
                  </a:cubicBezTo>
                  <a:cubicBezTo>
                    <a:pt x="30737" y="6559"/>
                    <a:pt x="30694" y="6535"/>
                    <a:pt x="30651" y="6515"/>
                  </a:cubicBezTo>
                  <a:cubicBezTo>
                    <a:pt x="30474" y="6429"/>
                    <a:pt x="30286" y="6371"/>
                    <a:pt x="30091" y="6335"/>
                  </a:cubicBezTo>
                  <a:cubicBezTo>
                    <a:pt x="30047" y="6331"/>
                    <a:pt x="30004" y="6324"/>
                    <a:pt x="29957" y="6319"/>
                  </a:cubicBezTo>
                  <a:cubicBezTo>
                    <a:pt x="24178" y="5743"/>
                    <a:pt x="18854" y="669"/>
                    <a:pt x="18803" y="615"/>
                  </a:cubicBezTo>
                  <a:cubicBezTo>
                    <a:pt x="18799" y="615"/>
                    <a:pt x="18794" y="611"/>
                    <a:pt x="18794" y="606"/>
                  </a:cubicBezTo>
                  <a:cubicBezTo>
                    <a:pt x="18787" y="603"/>
                    <a:pt x="18783" y="599"/>
                    <a:pt x="18779" y="595"/>
                  </a:cubicBezTo>
                  <a:cubicBezTo>
                    <a:pt x="18666" y="485"/>
                    <a:pt x="18536" y="391"/>
                    <a:pt x="18399" y="309"/>
                  </a:cubicBezTo>
                  <a:cubicBezTo>
                    <a:pt x="18188" y="179"/>
                    <a:pt x="17953" y="85"/>
                    <a:pt x="17713" y="38"/>
                  </a:cubicBezTo>
                  <a:cubicBezTo>
                    <a:pt x="17600" y="18"/>
                    <a:pt x="17461" y="0"/>
                    <a:pt x="17302"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3" name="Google Shape;3033;p59"/>
            <p:cNvGrpSpPr/>
            <p:nvPr/>
          </p:nvGrpSpPr>
          <p:grpSpPr>
            <a:xfrm>
              <a:off x="6855525" y="3119879"/>
              <a:ext cx="2026213" cy="1828824"/>
              <a:chOff x="7332026" y="1166754"/>
              <a:chExt cx="1406604" cy="1272668"/>
            </a:xfrm>
          </p:grpSpPr>
          <p:sp>
            <p:nvSpPr>
              <p:cNvPr id="3034" name="Google Shape;3034;p59"/>
              <p:cNvSpPr/>
              <p:nvPr/>
            </p:nvSpPr>
            <p:spPr>
              <a:xfrm>
                <a:off x="8674724" y="1449293"/>
                <a:ext cx="63896" cy="46720"/>
              </a:xfrm>
              <a:custGeom>
                <a:avLst/>
                <a:gdLst/>
                <a:ahLst/>
                <a:cxnLst/>
                <a:rect l="l" t="t" r="r" b="b"/>
                <a:pathLst>
                  <a:path w="1581" h="1156" fill="none" extrusionOk="0">
                    <a:moveTo>
                      <a:pt x="1581" y="0"/>
                    </a:moveTo>
                    <a:lnTo>
                      <a:pt x="0" y="1155"/>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59"/>
              <p:cNvSpPr/>
              <p:nvPr/>
            </p:nvSpPr>
            <p:spPr>
              <a:xfrm>
                <a:off x="7941314" y="2377988"/>
                <a:ext cx="11114" cy="61431"/>
              </a:xfrm>
              <a:custGeom>
                <a:avLst/>
                <a:gdLst/>
                <a:ahLst/>
                <a:cxnLst/>
                <a:rect l="l" t="t" r="r" b="b"/>
                <a:pathLst>
                  <a:path w="275" h="1520" fill="none" extrusionOk="0">
                    <a:moveTo>
                      <a:pt x="1" y="1520"/>
                    </a:moveTo>
                    <a:lnTo>
                      <a:pt x="274"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59"/>
              <p:cNvSpPr/>
              <p:nvPr/>
            </p:nvSpPr>
            <p:spPr>
              <a:xfrm>
                <a:off x="7332026" y="1166754"/>
                <a:ext cx="1406604" cy="1272668"/>
              </a:xfrm>
              <a:custGeom>
                <a:avLst/>
                <a:gdLst/>
                <a:ahLst/>
                <a:cxnLst/>
                <a:rect l="l" t="t" r="r" b="b"/>
                <a:pathLst>
                  <a:path w="34804" h="31490" extrusionOk="0">
                    <a:moveTo>
                      <a:pt x="21004" y="0"/>
                    </a:moveTo>
                    <a:cubicBezTo>
                      <a:pt x="21004" y="0"/>
                      <a:pt x="16031" y="2111"/>
                      <a:pt x="10447" y="2111"/>
                    </a:cubicBezTo>
                    <a:cubicBezTo>
                      <a:pt x="8845" y="2111"/>
                      <a:pt x="7193" y="1937"/>
                      <a:pt x="5593" y="1490"/>
                    </a:cubicBezTo>
                    <a:lnTo>
                      <a:pt x="5593" y="1490"/>
                    </a:lnTo>
                    <a:cubicBezTo>
                      <a:pt x="5593" y="1490"/>
                      <a:pt x="1" y="20487"/>
                      <a:pt x="15077" y="31490"/>
                    </a:cubicBezTo>
                    <a:cubicBezTo>
                      <a:pt x="33101" y="26687"/>
                      <a:pt x="34804" y="6991"/>
                      <a:pt x="34804" y="6991"/>
                    </a:cubicBezTo>
                    <a:cubicBezTo>
                      <a:pt x="27387" y="6231"/>
                      <a:pt x="21004" y="0"/>
                      <a:pt x="21004"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59"/>
              <p:cNvSpPr/>
              <p:nvPr/>
            </p:nvSpPr>
            <p:spPr>
              <a:xfrm>
                <a:off x="7562957" y="1230610"/>
                <a:ext cx="1113029" cy="1147422"/>
              </a:xfrm>
              <a:custGeom>
                <a:avLst/>
                <a:gdLst/>
                <a:ahLst/>
                <a:cxnLst/>
                <a:rect l="l" t="t" r="r" b="b"/>
                <a:pathLst>
                  <a:path w="27540" h="28391" extrusionOk="0">
                    <a:moveTo>
                      <a:pt x="14986" y="1"/>
                    </a:moveTo>
                    <a:cubicBezTo>
                      <a:pt x="13269" y="621"/>
                      <a:pt x="9194" y="1914"/>
                      <a:pt x="4700" y="1914"/>
                    </a:cubicBezTo>
                    <a:cubicBezTo>
                      <a:pt x="3466" y="1914"/>
                      <a:pt x="2200" y="1817"/>
                      <a:pt x="943" y="1581"/>
                    </a:cubicBezTo>
                    <a:cubicBezTo>
                      <a:pt x="943" y="1581"/>
                      <a:pt x="913" y="1581"/>
                      <a:pt x="882" y="1551"/>
                    </a:cubicBezTo>
                    <a:cubicBezTo>
                      <a:pt x="518" y="3314"/>
                      <a:pt x="1" y="6749"/>
                      <a:pt x="335" y="10761"/>
                    </a:cubicBezTo>
                    <a:cubicBezTo>
                      <a:pt x="639" y="14135"/>
                      <a:pt x="1460" y="17265"/>
                      <a:pt x="2797" y="20031"/>
                    </a:cubicBezTo>
                    <a:cubicBezTo>
                      <a:pt x="4348" y="23284"/>
                      <a:pt x="6658" y="26111"/>
                      <a:pt x="9636" y="28390"/>
                    </a:cubicBezTo>
                    <a:cubicBezTo>
                      <a:pt x="13253" y="27357"/>
                      <a:pt x="16415" y="25563"/>
                      <a:pt x="19059" y="23101"/>
                    </a:cubicBezTo>
                    <a:cubicBezTo>
                      <a:pt x="21339" y="21004"/>
                      <a:pt x="23223" y="18390"/>
                      <a:pt x="24713" y="15350"/>
                    </a:cubicBezTo>
                    <a:cubicBezTo>
                      <a:pt x="26476" y="11733"/>
                      <a:pt x="27236" y="8329"/>
                      <a:pt x="27539" y="6566"/>
                    </a:cubicBezTo>
                    <a:lnTo>
                      <a:pt x="27479" y="6566"/>
                    </a:lnTo>
                    <a:cubicBezTo>
                      <a:pt x="21643" y="5472"/>
                      <a:pt x="16719" y="1520"/>
                      <a:pt x="14986"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59"/>
              <p:cNvSpPr/>
              <p:nvPr/>
            </p:nvSpPr>
            <p:spPr>
              <a:xfrm>
                <a:off x="8061719" y="1230610"/>
                <a:ext cx="614268" cy="663412"/>
              </a:xfrm>
              <a:custGeom>
                <a:avLst/>
                <a:gdLst/>
                <a:ahLst/>
                <a:cxnLst/>
                <a:rect l="l" t="t" r="r" b="b"/>
                <a:pathLst>
                  <a:path w="15199" h="16415" extrusionOk="0">
                    <a:moveTo>
                      <a:pt x="2645" y="1"/>
                    </a:moveTo>
                    <a:lnTo>
                      <a:pt x="1" y="14013"/>
                    </a:lnTo>
                    <a:lnTo>
                      <a:pt x="6293" y="15381"/>
                    </a:lnTo>
                    <a:lnTo>
                      <a:pt x="11825" y="16414"/>
                    </a:lnTo>
                    <a:cubicBezTo>
                      <a:pt x="12007" y="16080"/>
                      <a:pt x="12189" y="15715"/>
                      <a:pt x="12372" y="15350"/>
                    </a:cubicBezTo>
                    <a:cubicBezTo>
                      <a:pt x="14135" y="11733"/>
                      <a:pt x="14895" y="8329"/>
                      <a:pt x="15198" y="6566"/>
                    </a:cubicBezTo>
                    <a:lnTo>
                      <a:pt x="15168" y="6566"/>
                    </a:lnTo>
                    <a:cubicBezTo>
                      <a:pt x="9302" y="5472"/>
                      <a:pt x="4378" y="1520"/>
                      <a:pt x="2645"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59"/>
              <p:cNvSpPr/>
              <p:nvPr/>
            </p:nvSpPr>
            <p:spPr>
              <a:xfrm>
                <a:off x="7581387" y="1713407"/>
                <a:ext cx="480373" cy="664625"/>
              </a:xfrm>
              <a:custGeom>
                <a:avLst/>
                <a:gdLst/>
                <a:ahLst/>
                <a:cxnLst/>
                <a:rect l="l" t="t" r="r" b="b"/>
                <a:pathLst>
                  <a:path w="11886" h="16445" extrusionOk="0">
                    <a:moveTo>
                      <a:pt x="1" y="0"/>
                    </a:moveTo>
                    <a:cubicBezTo>
                      <a:pt x="366" y="2918"/>
                      <a:pt x="1156" y="5623"/>
                      <a:pt x="2341" y="8085"/>
                    </a:cubicBezTo>
                    <a:cubicBezTo>
                      <a:pt x="3892" y="11338"/>
                      <a:pt x="6202" y="14165"/>
                      <a:pt x="9180" y="16444"/>
                    </a:cubicBezTo>
                    <a:lnTo>
                      <a:pt x="11886" y="2067"/>
                    </a:lnTo>
                    <a:lnTo>
                      <a:pt x="31"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59"/>
              <p:cNvSpPr/>
              <p:nvPr/>
            </p:nvSpPr>
            <p:spPr>
              <a:xfrm>
                <a:off x="7795142" y="1537723"/>
                <a:ext cx="530730" cy="530730"/>
              </a:xfrm>
              <a:custGeom>
                <a:avLst/>
                <a:gdLst/>
                <a:ahLst/>
                <a:cxnLst/>
                <a:rect l="l" t="t" r="r" b="b"/>
                <a:pathLst>
                  <a:path w="13132" h="13132" extrusionOk="0">
                    <a:moveTo>
                      <a:pt x="6505" y="1"/>
                    </a:moveTo>
                    <a:lnTo>
                      <a:pt x="5533" y="5046"/>
                    </a:lnTo>
                    <a:lnTo>
                      <a:pt x="487" y="4104"/>
                    </a:lnTo>
                    <a:lnTo>
                      <a:pt x="1" y="6627"/>
                    </a:lnTo>
                    <a:lnTo>
                      <a:pt x="5077" y="7600"/>
                    </a:lnTo>
                    <a:lnTo>
                      <a:pt x="4135" y="12645"/>
                    </a:lnTo>
                    <a:lnTo>
                      <a:pt x="6657" y="13131"/>
                    </a:lnTo>
                    <a:lnTo>
                      <a:pt x="7600" y="8055"/>
                    </a:lnTo>
                    <a:lnTo>
                      <a:pt x="12645" y="8998"/>
                    </a:lnTo>
                    <a:lnTo>
                      <a:pt x="13132" y="6475"/>
                    </a:lnTo>
                    <a:lnTo>
                      <a:pt x="8086" y="5533"/>
                    </a:lnTo>
                    <a:lnTo>
                      <a:pt x="9028" y="487"/>
                    </a:lnTo>
                    <a:lnTo>
                      <a:pt x="650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59"/>
              <p:cNvSpPr/>
              <p:nvPr/>
            </p:nvSpPr>
            <p:spPr>
              <a:xfrm>
                <a:off x="7332026" y="1166754"/>
                <a:ext cx="1406604" cy="1272668"/>
              </a:xfrm>
              <a:custGeom>
                <a:avLst/>
                <a:gdLst/>
                <a:ahLst/>
                <a:cxnLst/>
                <a:rect l="l" t="t" r="r" b="b"/>
                <a:pathLst>
                  <a:path w="34804" h="31490" fill="none" extrusionOk="0">
                    <a:moveTo>
                      <a:pt x="34804" y="6991"/>
                    </a:moveTo>
                    <a:cubicBezTo>
                      <a:pt x="27387" y="6231"/>
                      <a:pt x="21004" y="0"/>
                      <a:pt x="21004" y="0"/>
                    </a:cubicBezTo>
                    <a:cubicBezTo>
                      <a:pt x="21004" y="0"/>
                      <a:pt x="12767" y="3496"/>
                      <a:pt x="5593" y="1490"/>
                    </a:cubicBezTo>
                    <a:cubicBezTo>
                      <a:pt x="5593" y="1490"/>
                      <a:pt x="1" y="20487"/>
                      <a:pt x="15077" y="31490"/>
                    </a:cubicBezTo>
                    <a:cubicBezTo>
                      <a:pt x="33101" y="26687"/>
                      <a:pt x="34804" y="6991"/>
                      <a:pt x="34804" y="699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59"/>
              <p:cNvSpPr/>
              <p:nvPr/>
            </p:nvSpPr>
            <p:spPr>
              <a:xfrm>
                <a:off x="7562957" y="1230610"/>
                <a:ext cx="1113029" cy="1147422"/>
              </a:xfrm>
              <a:custGeom>
                <a:avLst/>
                <a:gdLst/>
                <a:ahLst/>
                <a:cxnLst/>
                <a:rect l="l" t="t" r="r" b="b"/>
                <a:pathLst>
                  <a:path w="27540" h="28391" fill="none" extrusionOk="0">
                    <a:moveTo>
                      <a:pt x="9636" y="28390"/>
                    </a:moveTo>
                    <a:cubicBezTo>
                      <a:pt x="6658" y="26111"/>
                      <a:pt x="4348" y="23284"/>
                      <a:pt x="2797" y="20031"/>
                    </a:cubicBezTo>
                    <a:cubicBezTo>
                      <a:pt x="1460" y="17265"/>
                      <a:pt x="639" y="14135"/>
                      <a:pt x="335" y="10761"/>
                    </a:cubicBezTo>
                    <a:cubicBezTo>
                      <a:pt x="1" y="6749"/>
                      <a:pt x="518" y="3314"/>
                      <a:pt x="882" y="1551"/>
                    </a:cubicBezTo>
                    <a:cubicBezTo>
                      <a:pt x="913" y="1581"/>
                      <a:pt x="943" y="1581"/>
                      <a:pt x="943" y="1581"/>
                    </a:cubicBezTo>
                    <a:cubicBezTo>
                      <a:pt x="6779" y="2676"/>
                      <a:pt x="12798" y="791"/>
                      <a:pt x="14986" y="1"/>
                    </a:cubicBezTo>
                    <a:cubicBezTo>
                      <a:pt x="16719" y="1520"/>
                      <a:pt x="21643" y="5472"/>
                      <a:pt x="27479" y="6566"/>
                    </a:cubicBezTo>
                    <a:cubicBezTo>
                      <a:pt x="27509" y="6566"/>
                      <a:pt x="27509" y="6566"/>
                      <a:pt x="27539" y="6566"/>
                    </a:cubicBezTo>
                    <a:cubicBezTo>
                      <a:pt x="27236" y="8329"/>
                      <a:pt x="26476" y="11733"/>
                      <a:pt x="24713" y="15350"/>
                    </a:cubicBezTo>
                    <a:cubicBezTo>
                      <a:pt x="23223" y="18390"/>
                      <a:pt x="21339" y="21004"/>
                      <a:pt x="19059" y="23101"/>
                    </a:cubicBezTo>
                    <a:cubicBezTo>
                      <a:pt x="16415" y="25563"/>
                      <a:pt x="13253" y="27357"/>
                      <a:pt x="9636" y="28390"/>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59"/>
              <p:cNvSpPr/>
              <p:nvPr/>
            </p:nvSpPr>
            <p:spPr>
              <a:xfrm>
                <a:off x="8168617" y="1166754"/>
                <a:ext cx="12286" cy="63896"/>
              </a:xfrm>
              <a:custGeom>
                <a:avLst/>
                <a:gdLst/>
                <a:ahLst/>
                <a:cxnLst/>
                <a:rect l="l" t="t" r="r" b="b"/>
                <a:pathLst>
                  <a:path w="304" h="1581" fill="none" extrusionOk="0">
                    <a:moveTo>
                      <a:pt x="304" y="0"/>
                    </a:moveTo>
                    <a:lnTo>
                      <a:pt x="0" y="158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59"/>
              <p:cNvSpPr/>
              <p:nvPr/>
            </p:nvSpPr>
            <p:spPr>
              <a:xfrm>
                <a:off x="7795142" y="1537723"/>
                <a:ext cx="530730" cy="530730"/>
              </a:xfrm>
              <a:custGeom>
                <a:avLst/>
                <a:gdLst/>
                <a:ahLst/>
                <a:cxnLst/>
                <a:rect l="l" t="t" r="r" b="b"/>
                <a:pathLst>
                  <a:path w="13132" h="13132" fill="none" extrusionOk="0">
                    <a:moveTo>
                      <a:pt x="13132" y="6475"/>
                    </a:moveTo>
                    <a:lnTo>
                      <a:pt x="8086" y="5533"/>
                    </a:lnTo>
                    <a:lnTo>
                      <a:pt x="9028" y="487"/>
                    </a:lnTo>
                    <a:lnTo>
                      <a:pt x="6505" y="1"/>
                    </a:lnTo>
                    <a:lnTo>
                      <a:pt x="5533" y="5046"/>
                    </a:lnTo>
                    <a:lnTo>
                      <a:pt x="487" y="4104"/>
                    </a:lnTo>
                    <a:lnTo>
                      <a:pt x="1" y="6627"/>
                    </a:lnTo>
                    <a:lnTo>
                      <a:pt x="5077" y="7600"/>
                    </a:lnTo>
                    <a:lnTo>
                      <a:pt x="4135" y="12645"/>
                    </a:lnTo>
                    <a:lnTo>
                      <a:pt x="6657" y="13131"/>
                    </a:lnTo>
                    <a:lnTo>
                      <a:pt x="7600" y="8055"/>
                    </a:lnTo>
                    <a:lnTo>
                      <a:pt x="12645" y="899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59"/>
              <p:cNvSpPr/>
              <p:nvPr/>
            </p:nvSpPr>
            <p:spPr>
              <a:xfrm>
                <a:off x="8108398" y="1230610"/>
                <a:ext cx="60259" cy="316975"/>
              </a:xfrm>
              <a:custGeom>
                <a:avLst/>
                <a:gdLst/>
                <a:ahLst/>
                <a:cxnLst/>
                <a:rect l="l" t="t" r="r" b="b"/>
                <a:pathLst>
                  <a:path w="1491" h="7843" fill="none" extrusionOk="0">
                    <a:moveTo>
                      <a:pt x="1490" y="1"/>
                    </a:moveTo>
                    <a:lnTo>
                      <a:pt x="1" y="784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59"/>
              <p:cNvSpPr/>
              <p:nvPr/>
            </p:nvSpPr>
            <p:spPr>
              <a:xfrm>
                <a:off x="7952396" y="2058592"/>
                <a:ext cx="60218" cy="319440"/>
              </a:xfrm>
              <a:custGeom>
                <a:avLst/>
                <a:gdLst/>
                <a:ahLst/>
                <a:cxnLst/>
                <a:rect l="l" t="t" r="r" b="b"/>
                <a:pathLst>
                  <a:path w="1490" h="7904" fill="none" extrusionOk="0">
                    <a:moveTo>
                      <a:pt x="0" y="7903"/>
                    </a:moveTo>
                    <a:lnTo>
                      <a:pt x="149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59"/>
              <p:cNvSpPr/>
              <p:nvPr/>
            </p:nvSpPr>
            <p:spPr>
              <a:xfrm>
                <a:off x="8316010" y="1852192"/>
                <a:ext cx="223616" cy="41830"/>
              </a:xfrm>
              <a:custGeom>
                <a:avLst/>
                <a:gdLst/>
                <a:ahLst/>
                <a:cxnLst/>
                <a:rect l="l" t="t" r="r" b="b"/>
                <a:pathLst>
                  <a:path w="5533" h="1035" fill="none" extrusionOk="0">
                    <a:moveTo>
                      <a:pt x="1" y="1"/>
                    </a:moveTo>
                    <a:lnTo>
                      <a:pt x="5533" y="1034"/>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59"/>
              <p:cNvSpPr/>
              <p:nvPr/>
            </p:nvSpPr>
            <p:spPr>
              <a:xfrm>
                <a:off x="7582640" y="1713407"/>
                <a:ext cx="222363" cy="41789"/>
              </a:xfrm>
              <a:custGeom>
                <a:avLst/>
                <a:gdLst/>
                <a:ahLst/>
                <a:cxnLst/>
                <a:rect l="l" t="t" r="r" b="b"/>
                <a:pathLst>
                  <a:path w="5502" h="1034" fill="none" extrusionOk="0">
                    <a:moveTo>
                      <a:pt x="5502" y="1034"/>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49" name="Google Shape;3049;p59"/>
          <p:cNvGrpSpPr/>
          <p:nvPr/>
        </p:nvGrpSpPr>
        <p:grpSpPr>
          <a:xfrm>
            <a:off x="579807" y="3638459"/>
            <a:ext cx="1228334" cy="1188754"/>
            <a:chOff x="4464792" y="1820248"/>
            <a:chExt cx="947642" cy="914426"/>
          </a:xfrm>
        </p:grpSpPr>
        <p:sp>
          <p:nvSpPr>
            <p:cNvPr id="3050" name="Google Shape;3050;p59"/>
            <p:cNvSpPr/>
            <p:nvPr/>
          </p:nvSpPr>
          <p:spPr>
            <a:xfrm>
              <a:off x="4464792" y="1820248"/>
              <a:ext cx="947642" cy="914426"/>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1" name="Google Shape;3051;p59"/>
            <p:cNvGrpSpPr/>
            <p:nvPr/>
          </p:nvGrpSpPr>
          <p:grpSpPr>
            <a:xfrm>
              <a:off x="4550464" y="1893588"/>
              <a:ext cx="775916" cy="767964"/>
              <a:chOff x="1368075" y="1017775"/>
              <a:chExt cx="487875" cy="487875"/>
            </a:xfrm>
          </p:grpSpPr>
          <p:sp>
            <p:nvSpPr>
              <p:cNvPr id="3052" name="Google Shape;3052;p59"/>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59"/>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59"/>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59"/>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59"/>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59"/>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59"/>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59"/>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59"/>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59"/>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59"/>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59"/>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59"/>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59"/>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59"/>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59"/>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59"/>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59"/>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59"/>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59"/>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59"/>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59"/>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59"/>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59"/>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59"/>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59"/>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59"/>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59"/>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59"/>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59"/>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59"/>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59"/>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59"/>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59"/>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59"/>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59"/>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59"/>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59"/>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59"/>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59"/>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59"/>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59"/>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94" name="Google Shape;3094;p59"/>
          <p:cNvGrpSpPr/>
          <p:nvPr/>
        </p:nvGrpSpPr>
        <p:grpSpPr>
          <a:xfrm>
            <a:off x="7681782" y="1140709"/>
            <a:ext cx="1228334" cy="1188754"/>
            <a:chOff x="4464792" y="1820248"/>
            <a:chExt cx="947642" cy="914426"/>
          </a:xfrm>
        </p:grpSpPr>
        <p:sp>
          <p:nvSpPr>
            <p:cNvPr id="3095" name="Google Shape;3095;p59"/>
            <p:cNvSpPr/>
            <p:nvPr/>
          </p:nvSpPr>
          <p:spPr>
            <a:xfrm>
              <a:off x="4464792" y="1820248"/>
              <a:ext cx="947642" cy="914426"/>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6" name="Google Shape;3096;p59"/>
            <p:cNvGrpSpPr/>
            <p:nvPr/>
          </p:nvGrpSpPr>
          <p:grpSpPr>
            <a:xfrm>
              <a:off x="4550464" y="1893588"/>
              <a:ext cx="775916" cy="767964"/>
              <a:chOff x="1368075" y="1017775"/>
              <a:chExt cx="487875" cy="487875"/>
            </a:xfrm>
          </p:grpSpPr>
          <p:sp>
            <p:nvSpPr>
              <p:cNvPr id="3097" name="Google Shape;3097;p59"/>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59"/>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59"/>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59"/>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59"/>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59"/>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59"/>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59"/>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59"/>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59"/>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59"/>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59"/>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59"/>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59"/>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59"/>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59"/>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59"/>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59"/>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59"/>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59"/>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59"/>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59"/>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59"/>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59"/>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59"/>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59"/>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59"/>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59"/>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59"/>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59"/>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59"/>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59"/>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59"/>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59"/>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59"/>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59"/>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59"/>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59"/>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59"/>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59"/>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59"/>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59"/>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39" name="Google Shape;3139;p59"/>
          <p:cNvGrpSpPr/>
          <p:nvPr/>
        </p:nvGrpSpPr>
        <p:grpSpPr>
          <a:xfrm>
            <a:off x="1500589" y="539492"/>
            <a:ext cx="850414" cy="822983"/>
            <a:chOff x="4464792" y="1820248"/>
            <a:chExt cx="947642" cy="914426"/>
          </a:xfrm>
        </p:grpSpPr>
        <p:sp>
          <p:nvSpPr>
            <p:cNvPr id="3140" name="Google Shape;3140;p59"/>
            <p:cNvSpPr/>
            <p:nvPr/>
          </p:nvSpPr>
          <p:spPr>
            <a:xfrm>
              <a:off x="4464792" y="1820248"/>
              <a:ext cx="947642" cy="914426"/>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1" name="Google Shape;3141;p59"/>
            <p:cNvGrpSpPr/>
            <p:nvPr/>
          </p:nvGrpSpPr>
          <p:grpSpPr>
            <a:xfrm>
              <a:off x="4550464" y="1893588"/>
              <a:ext cx="775916" cy="767964"/>
              <a:chOff x="1368075" y="1017775"/>
              <a:chExt cx="487875" cy="487875"/>
            </a:xfrm>
          </p:grpSpPr>
          <p:sp>
            <p:nvSpPr>
              <p:cNvPr id="3142" name="Google Shape;3142;p59"/>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59"/>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59"/>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59"/>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59"/>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59"/>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59"/>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59"/>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59"/>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59"/>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59"/>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59"/>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59"/>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59"/>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59"/>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59"/>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59"/>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59"/>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59"/>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59"/>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59"/>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59"/>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59"/>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59"/>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59"/>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59"/>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59"/>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59"/>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59"/>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59"/>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59"/>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59"/>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59"/>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59"/>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59"/>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59"/>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59"/>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59"/>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59"/>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59"/>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59"/>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59"/>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84" name="Google Shape;3184;p59"/>
          <p:cNvGrpSpPr/>
          <p:nvPr/>
        </p:nvGrpSpPr>
        <p:grpSpPr>
          <a:xfrm>
            <a:off x="6831364" y="3216617"/>
            <a:ext cx="850414" cy="822983"/>
            <a:chOff x="4464792" y="1820248"/>
            <a:chExt cx="947642" cy="914426"/>
          </a:xfrm>
        </p:grpSpPr>
        <p:sp>
          <p:nvSpPr>
            <p:cNvPr id="3185" name="Google Shape;3185;p59"/>
            <p:cNvSpPr/>
            <p:nvPr/>
          </p:nvSpPr>
          <p:spPr>
            <a:xfrm>
              <a:off x="4464792" y="1820248"/>
              <a:ext cx="947642" cy="914426"/>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6" name="Google Shape;3186;p59"/>
            <p:cNvGrpSpPr/>
            <p:nvPr/>
          </p:nvGrpSpPr>
          <p:grpSpPr>
            <a:xfrm>
              <a:off x="4550464" y="1893588"/>
              <a:ext cx="775916" cy="767964"/>
              <a:chOff x="1368075" y="1017775"/>
              <a:chExt cx="487875" cy="487875"/>
            </a:xfrm>
          </p:grpSpPr>
          <p:sp>
            <p:nvSpPr>
              <p:cNvPr id="3187" name="Google Shape;3187;p59"/>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59"/>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59"/>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59"/>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59"/>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59"/>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59"/>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59"/>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59"/>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59"/>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59"/>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59"/>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59"/>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59"/>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59"/>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59"/>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59"/>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59"/>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59"/>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59"/>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59"/>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59"/>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59"/>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59"/>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59"/>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59"/>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59"/>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59"/>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59"/>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59"/>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59"/>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59"/>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59"/>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59"/>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59"/>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59"/>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59"/>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59"/>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59"/>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59"/>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59"/>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59"/>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29" name="Google Shape;3229;p59"/>
          <p:cNvGrpSpPr/>
          <p:nvPr/>
        </p:nvGrpSpPr>
        <p:grpSpPr>
          <a:xfrm>
            <a:off x="1093530" y="1873851"/>
            <a:ext cx="572186" cy="548656"/>
            <a:chOff x="4464792" y="1820248"/>
            <a:chExt cx="947642" cy="914426"/>
          </a:xfrm>
        </p:grpSpPr>
        <p:sp>
          <p:nvSpPr>
            <p:cNvPr id="3230" name="Google Shape;3230;p59"/>
            <p:cNvSpPr/>
            <p:nvPr/>
          </p:nvSpPr>
          <p:spPr>
            <a:xfrm>
              <a:off x="4464792" y="1820248"/>
              <a:ext cx="947642" cy="914426"/>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31" name="Google Shape;3231;p59"/>
            <p:cNvGrpSpPr/>
            <p:nvPr/>
          </p:nvGrpSpPr>
          <p:grpSpPr>
            <a:xfrm>
              <a:off x="4550464" y="1893588"/>
              <a:ext cx="775916" cy="767964"/>
              <a:chOff x="1368075" y="1017775"/>
              <a:chExt cx="487875" cy="487875"/>
            </a:xfrm>
          </p:grpSpPr>
          <p:sp>
            <p:nvSpPr>
              <p:cNvPr id="3232" name="Google Shape;3232;p59"/>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59"/>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59"/>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59"/>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59"/>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59"/>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59"/>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59"/>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59"/>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59"/>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59"/>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59"/>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59"/>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59"/>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59"/>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59"/>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59"/>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59"/>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59"/>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59"/>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59"/>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59"/>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59"/>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59"/>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59"/>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59"/>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59"/>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59"/>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59"/>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59"/>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59"/>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59"/>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59"/>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59"/>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59"/>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59"/>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59"/>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59"/>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59"/>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59"/>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59"/>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59"/>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74" name="Google Shape;3274;p59"/>
          <p:cNvGrpSpPr/>
          <p:nvPr/>
        </p:nvGrpSpPr>
        <p:grpSpPr>
          <a:xfrm>
            <a:off x="5006180" y="4214426"/>
            <a:ext cx="572186" cy="548656"/>
            <a:chOff x="4464792" y="1820248"/>
            <a:chExt cx="947642" cy="914426"/>
          </a:xfrm>
        </p:grpSpPr>
        <p:sp>
          <p:nvSpPr>
            <p:cNvPr id="3275" name="Google Shape;3275;p59"/>
            <p:cNvSpPr/>
            <p:nvPr/>
          </p:nvSpPr>
          <p:spPr>
            <a:xfrm>
              <a:off x="4464792" y="1820248"/>
              <a:ext cx="947642" cy="914426"/>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6" name="Google Shape;3276;p59"/>
            <p:cNvGrpSpPr/>
            <p:nvPr/>
          </p:nvGrpSpPr>
          <p:grpSpPr>
            <a:xfrm>
              <a:off x="4550464" y="1893588"/>
              <a:ext cx="775916" cy="767964"/>
              <a:chOff x="1368075" y="1017775"/>
              <a:chExt cx="487875" cy="487875"/>
            </a:xfrm>
          </p:grpSpPr>
          <p:sp>
            <p:nvSpPr>
              <p:cNvPr id="3277" name="Google Shape;3277;p59"/>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59"/>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59"/>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59"/>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59"/>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59"/>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59"/>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59"/>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59"/>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59"/>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59"/>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59"/>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59"/>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59"/>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59"/>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59"/>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59"/>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59"/>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59"/>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59"/>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59"/>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59"/>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59"/>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59"/>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59"/>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59"/>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59"/>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59"/>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59"/>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59"/>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59"/>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59"/>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59"/>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59"/>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59"/>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59"/>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59"/>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59"/>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59"/>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59"/>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59"/>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59"/>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19" name="Google Shape;3319;p59"/>
          <p:cNvGrpSpPr/>
          <p:nvPr/>
        </p:nvGrpSpPr>
        <p:grpSpPr>
          <a:xfrm>
            <a:off x="6474030" y="324201"/>
            <a:ext cx="572186" cy="548656"/>
            <a:chOff x="4464792" y="1820248"/>
            <a:chExt cx="947642" cy="914426"/>
          </a:xfrm>
        </p:grpSpPr>
        <p:sp>
          <p:nvSpPr>
            <p:cNvPr id="3320" name="Google Shape;3320;p59"/>
            <p:cNvSpPr/>
            <p:nvPr/>
          </p:nvSpPr>
          <p:spPr>
            <a:xfrm>
              <a:off x="4464792" y="1820248"/>
              <a:ext cx="947642" cy="914426"/>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1" name="Google Shape;3321;p59"/>
            <p:cNvGrpSpPr/>
            <p:nvPr/>
          </p:nvGrpSpPr>
          <p:grpSpPr>
            <a:xfrm>
              <a:off x="4550464" y="1893588"/>
              <a:ext cx="775916" cy="767964"/>
              <a:chOff x="1368075" y="1017775"/>
              <a:chExt cx="487875" cy="487875"/>
            </a:xfrm>
          </p:grpSpPr>
          <p:sp>
            <p:nvSpPr>
              <p:cNvPr id="3322" name="Google Shape;3322;p59"/>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59"/>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59"/>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59"/>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59"/>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59"/>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59"/>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59"/>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59"/>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59"/>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59"/>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59"/>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59"/>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59"/>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59"/>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59"/>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59"/>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59"/>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59"/>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59"/>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59"/>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59"/>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59"/>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59"/>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59"/>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59"/>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59"/>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59"/>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59"/>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59"/>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59"/>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59"/>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59"/>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59"/>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59"/>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59"/>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59"/>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59"/>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59"/>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59"/>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59"/>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59"/>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67"/>
        <p:cNvGrpSpPr/>
        <p:nvPr/>
      </p:nvGrpSpPr>
      <p:grpSpPr>
        <a:xfrm>
          <a:off x="0" y="0"/>
          <a:ext cx="0" cy="0"/>
          <a:chOff x="0" y="0"/>
          <a:chExt cx="0" cy="0"/>
        </a:xfrm>
      </p:grpSpPr>
      <p:sp>
        <p:nvSpPr>
          <p:cNvPr id="3368" name="Google Shape;3368;p60"/>
          <p:cNvSpPr/>
          <p:nvPr/>
        </p:nvSpPr>
        <p:spPr>
          <a:xfrm>
            <a:off x="4145856" y="1002913"/>
            <a:ext cx="852300" cy="8523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60"/>
          <p:cNvSpPr txBox="1">
            <a:spLocks noGrp="1"/>
          </p:cNvSpPr>
          <p:nvPr>
            <p:ph type="title"/>
          </p:nvPr>
        </p:nvSpPr>
        <p:spPr>
          <a:xfrm>
            <a:off x="713100" y="463325"/>
            <a:ext cx="77178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Contraindications &amp; indications</a:t>
            </a:r>
            <a:endParaRPr/>
          </a:p>
        </p:txBody>
      </p:sp>
      <p:sp>
        <p:nvSpPr>
          <p:cNvPr id="3370" name="Google Shape;3370;p60"/>
          <p:cNvSpPr txBox="1">
            <a:spLocks noGrp="1"/>
          </p:cNvSpPr>
          <p:nvPr>
            <p:ph type="subTitle" idx="1"/>
          </p:nvPr>
        </p:nvSpPr>
        <p:spPr>
          <a:xfrm>
            <a:off x="966700" y="2135091"/>
            <a:ext cx="3200400" cy="2469000"/>
          </a:xfrm>
          <a:prstGeom prst="rect">
            <a:avLst/>
          </a:prstGeom>
        </p:spPr>
        <p:txBody>
          <a:bodyPr spcFirstLastPara="1" wrap="square" lIns="182875" tIns="91425" rIns="182875" bIns="91425" anchor="ctr" anchorCtr="0">
            <a:noAutofit/>
          </a:bodyPr>
          <a:lstStyle/>
          <a:p>
            <a:pPr marL="228600" lvl="0" indent="-203200" algn="l" rtl="0">
              <a:spcBef>
                <a:spcPts val="0"/>
              </a:spcBef>
              <a:spcAft>
                <a:spcPts val="0"/>
              </a:spcAft>
              <a:buClr>
                <a:schemeClr val="dk1"/>
              </a:buClr>
              <a:buSzPts val="1400"/>
              <a:buChar char="●"/>
            </a:pPr>
            <a:r>
              <a:rPr lang="en"/>
              <a:t>You can describe the reason to stop the treatment here</a:t>
            </a:r>
            <a:endParaRPr/>
          </a:p>
          <a:p>
            <a:pPr marL="228600" lvl="0" indent="-203200" algn="l" rtl="0">
              <a:spcBef>
                <a:spcPts val="0"/>
              </a:spcBef>
              <a:spcAft>
                <a:spcPts val="0"/>
              </a:spcAft>
              <a:buClr>
                <a:schemeClr val="dk1"/>
              </a:buClr>
              <a:buSzPts val="1400"/>
              <a:buChar char="●"/>
            </a:pPr>
            <a:r>
              <a:rPr lang="en"/>
              <a:t>You can describe the reason to stop the treatment here</a:t>
            </a:r>
            <a:endParaRPr/>
          </a:p>
          <a:p>
            <a:pPr marL="228600" lvl="0" indent="-203200" algn="l" rtl="0">
              <a:spcBef>
                <a:spcPts val="0"/>
              </a:spcBef>
              <a:spcAft>
                <a:spcPts val="0"/>
              </a:spcAft>
              <a:buClr>
                <a:schemeClr val="dk1"/>
              </a:buClr>
              <a:buSzPts val="1400"/>
              <a:buChar char="●"/>
            </a:pPr>
            <a:r>
              <a:rPr lang="en"/>
              <a:t>You can describe the reason to stop the treatment here</a:t>
            </a:r>
            <a:endParaRPr/>
          </a:p>
          <a:p>
            <a:pPr marL="228600" lvl="0" indent="-203200" algn="l" rtl="0">
              <a:spcBef>
                <a:spcPts val="0"/>
              </a:spcBef>
              <a:spcAft>
                <a:spcPts val="0"/>
              </a:spcAft>
              <a:buClr>
                <a:schemeClr val="dk1"/>
              </a:buClr>
              <a:buSzPts val="1400"/>
              <a:buChar char="●"/>
            </a:pPr>
            <a:r>
              <a:rPr lang="en"/>
              <a:t>You can describe the reason to stop the treatment here</a:t>
            </a:r>
            <a:endParaRPr/>
          </a:p>
        </p:txBody>
      </p:sp>
      <p:sp>
        <p:nvSpPr>
          <p:cNvPr id="3371" name="Google Shape;3371;p60"/>
          <p:cNvSpPr txBox="1">
            <a:spLocks noGrp="1"/>
          </p:cNvSpPr>
          <p:nvPr>
            <p:ph type="subTitle" idx="2"/>
          </p:nvPr>
        </p:nvSpPr>
        <p:spPr>
          <a:xfrm>
            <a:off x="4976900" y="2135091"/>
            <a:ext cx="3200400" cy="2469000"/>
          </a:xfrm>
          <a:prstGeom prst="rect">
            <a:avLst/>
          </a:prstGeom>
        </p:spPr>
        <p:txBody>
          <a:bodyPr spcFirstLastPara="1" wrap="square" lIns="182875" tIns="91425" rIns="182875" bIns="91425" anchor="ctr" anchorCtr="0">
            <a:noAutofit/>
          </a:bodyPr>
          <a:lstStyle/>
          <a:p>
            <a:pPr marL="228600" lvl="0" indent="-203200" algn="l" rtl="0">
              <a:spcBef>
                <a:spcPts val="0"/>
              </a:spcBef>
              <a:spcAft>
                <a:spcPts val="0"/>
              </a:spcAft>
              <a:buClr>
                <a:schemeClr val="dk1"/>
              </a:buClr>
              <a:buSzPts val="1400"/>
              <a:buChar char="●"/>
            </a:pPr>
            <a:r>
              <a:rPr lang="en"/>
              <a:t>You can describe the reason to start the treatment here</a:t>
            </a:r>
            <a:endParaRPr/>
          </a:p>
          <a:p>
            <a:pPr marL="228600" lvl="0" indent="-203200" algn="l" rtl="0">
              <a:spcBef>
                <a:spcPts val="0"/>
              </a:spcBef>
              <a:spcAft>
                <a:spcPts val="0"/>
              </a:spcAft>
              <a:buClr>
                <a:schemeClr val="dk1"/>
              </a:buClr>
              <a:buSzPts val="1400"/>
              <a:buChar char="●"/>
            </a:pPr>
            <a:r>
              <a:rPr lang="en"/>
              <a:t>You can describe the reason to start the treatment here</a:t>
            </a:r>
            <a:endParaRPr/>
          </a:p>
          <a:p>
            <a:pPr marL="228600" lvl="0" indent="-203200" algn="l" rtl="0">
              <a:spcBef>
                <a:spcPts val="0"/>
              </a:spcBef>
              <a:spcAft>
                <a:spcPts val="0"/>
              </a:spcAft>
              <a:buClr>
                <a:schemeClr val="dk1"/>
              </a:buClr>
              <a:buSzPts val="1400"/>
              <a:buChar char="●"/>
            </a:pPr>
            <a:r>
              <a:rPr lang="en"/>
              <a:t>You can describe the reason to start the treatment here</a:t>
            </a:r>
            <a:endParaRPr/>
          </a:p>
          <a:p>
            <a:pPr marL="228600" lvl="0" indent="-203200" algn="l" rtl="0">
              <a:spcBef>
                <a:spcPts val="0"/>
              </a:spcBef>
              <a:spcAft>
                <a:spcPts val="0"/>
              </a:spcAft>
              <a:buClr>
                <a:schemeClr val="dk1"/>
              </a:buClr>
              <a:buSzPts val="1400"/>
              <a:buChar char="●"/>
            </a:pPr>
            <a:r>
              <a:rPr lang="en"/>
              <a:t>You can describe the reason to start the treatment here</a:t>
            </a:r>
            <a:endParaRPr/>
          </a:p>
        </p:txBody>
      </p:sp>
      <p:grpSp>
        <p:nvGrpSpPr>
          <p:cNvPr id="3372" name="Google Shape;3372;p60"/>
          <p:cNvGrpSpPr/>
          <p:nvPr/>
        </p:nvGrpSpPr>
        <p:grpSpPr>
          <a:xfrm>
            <a:off x="4297685" y="1154748"/>
            <a:ext cx="548640" cy="548640"/>
            <a:chOff x="713100" y="1778587"/>
            <a:chExt cx="340707" cy="340707"/>
          </a:xfrm>
        </p:grpSpPr>
        <p:sp>
          <p:nvSpPr>
            <p:cNvPr id="3373" name="Google Shape;3373;p60"/>
            <p:cNvSpPr/>
            <p:nvPr/>
          </p:nvSpPr>
          <p:spPr>
            <a:xfrm>
              <a:off x="717913" y="1783400"/>
              <a:ext cx="184389" cy="184389"/>
            </a:xfrm>
            <a:custGeom>
              <a:avLst/>
              <a:gdLst/>
              <a:ahLst/>
              <a:cxnLst/>
              <a:rect l="l" t="t" r="r" b="b"/>
              <a:pathLst>
                <a:path w="5478" h="5478" extrusionOk="0">
                  <a:moveTo>
                    <a:pt x="1691" y="1"/>
                  </a:moveTo>
                  <a:cubicBezTo>
                    <a:pt x="1643" y="1"/>
                    <a:pt x="1596" y="24"/>
                    <a:pt x="1548" y="48"/>
                  </a:cubicBezTo>
                  <a:lnTo>
                    <a:pt x="48" y="1548"/>
                  </a:lnTo>
                  <a:cubicBezTo>
                    <a:pt x="24" y="1572"/>
                    <a:pt x="0" y="1620"/>
                    <a:pt x="0" y="1668"/>
                  </a:cubicBezTo>
                  <a:lnTo>
                    <a:pt x="0" y="3787"/>
                  </a:lnTo>
                  <a:cubicBezTo>
                    <a:pt x="0" y="3835"/>
                    <a:pt x="24" y="3882"/>
                    <a:pt x="48" y="3930"/>
                  </a:cubicBezTo>
                  <a:lnTo>
                    <a:pt x="1548" y="5406"/>
                  </a:lnTo>
                  <a:cubicBezTo>
                    <a:pt x="1596" y="5454"/>
                    <a:pt x="1643" y="5478"/>
                    <a:pt x="1691" y="5478"/>
                  </a:cubicBezTo>
                  <a:lnTo>
                    <a:pt x="3787" y="5478"/>
                  </a:lnTo>
                  <a:cubicBezTo>
                    <a:pt x="3834" y="5478"/>
                    <a:pt x="3882" y="5454"/>
                    <a:pt x="3930" y="5406"/>
                  </a:cubicBezTo>
                  <a:lnTo>
                    <a:pt x="5430" y="3906"/>
                  </a:lnTo>
                  <a:cubicBezTo>
                    <a:pt x="5454" y="3882"/>
                    <a:pt x="5478" y="3835"/>
                    <a:pt x="5478" y="3787"/>
                  </a:cubicBezTo>
                  <a:lnTo>
                    <a:pt x="5478" y="1668"/>
                  </a:lnTo>
                  <a:cubicBezTo>
                    <a:pt x="5478" y="1620"/>
                    <a:pt x="5454" y="1572"/>
                    <a:pt x="5430" y="1548"/>
                  </a:cubicBezTo>
                  <a:lnTo>
                    <a:pt x="3930" y="48"/>
                  </a:lnTo>
                  <a:cubicBezTo>
                    <a:pt x="3906" y="24"/>
                    <a:pt x="3858" y="1"/>
                    <a:pt x="37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60"/>
            <p:cNvSpPr/>
            <p:nvPr/>
          </p:nvSpPr>
          <p:spPr>
            <a:xfrm>
              <a:off x="817311" y="1783400"/>
              <a:ext cx="84992" cy="184389"/>
            </a:xfrm>
            <a:custGeom>
              <a:avLst/>
              <a:gdLst/>
              <a:ahLst/>
              <a:cxnLst/>
              <a:rect l="l" t="t" r="r" b="b"/>
              <a:pathLst>
                <a:path w="2525" h="5478" extrusionOk="0">
                  <a:moveTo>
                    <a:pt x="0" y="1"/>
                  </a:moveTo>
                  <a:cubicBezTo>
                    <a:pt x="48" y="1"/>
                    <a:pt x="95" y="1"/>
                    <a:pt x="143" y="48"/>
                  </a:cubicBezTo>
                  <a:lnTo>
                    <a:pt x="1643" y="1548"/>
                  </a:lnTo>
                  <a:cubicBezTo>
                    <a:pt x="1667" y="1572"/>
                    <a:pt x="1691" y="1620"/>
                    <a:pt x="1691" y="1668"/>
                  </a:cubicBezTo>
                  <a:lnTo>
                    <a:pt x="1691" y="3787"/>
                  </a:lnTo>
                  <a:cubicBezTo>
                    <a:pt x="1691" y="3835"/>
                    <a:pt x="1667" y="3882"/>
                    <a:pt x="1643" y="3906"/>
                  </a:cubicBezTo>
                  <a:lnTo>
                    <a:pt x="143" y="5406"/>
                  </a:lnTo>
                  <a:cubicBezTo>
                    <a:pt x="95" y="5454"/>
                    <a:pt x="48" y="5478"/>
                    <a:pt x="0" y="5478"/>
                  </a:cubicBezTo>
                  <a:lnTo>
                    <a:pt x="857" y="5478"/>
                  </a:lnTo>
                  <a:cubicBezTo>
                    <a:pt x="905" y="5478"/>
                    <a:pt x="953" y="5454"/>
                    <a:pt x="977" y="5406"/>
                  </a:cubicBezTo>
                  <a:lnTo>
                    <a:pt x="2477" y="3906"/>
                  </a:lnTo>
                  <a:cubicBezTo>
                    <a:pt x="2501" y="3882"/>
                    <a:pt x="2525" y="3835"/>
                    <a:pt x="2525" y="3787"/>
                  </a:cubicBezTo>
                  <a:lnTo>
                    <a:pt x="2525" y="1668"/>
                  </a:lnTo>
                  <a:cubicBezTo>
                    <a:pt x="2525" y="1620"/>
                    <a:pt x="2501" y="1572"/>
                    <a:pt x="2477" y="1548"/>
                  </a:cubicBezTo>
                  <a:lnTo>
                    <a:pt x="977" y="48"/>
                  </a:lnTo>
                  <a:cubicBezTo>
                    <a:pt x="953" y="24"/>
                    <a:pt x="905" y="1"/>
                    <a:pt x="8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60"/>
            <p:cNvSpPr/>
            <p:nvPr/>
          </p:nvSpPr>
          <p:spPr>
            <a:xfrm>
              <a:off x="737133" y="1801846"/>
              <a:ext cx="146724" cy="146724"/>
            </a:xfrm>
            <a:custGeom>
              <a:avLst/>
              <a:gdLst/>
              <a:ahLst/>
              <a:cxnLst/>
              <a:rect l="l" t="t" r="r" b="b"/>
              <a:pathLst>
                <a:path w="4359" h="4359" extrusionOk="0">
                  <a:moveTo>
                    <a:pt x="1263" y="0"/>
                  </a:moveTo>
                  <a:lnTo>
                    <a:pt x="1" y="1286"/>
                  </a:lnTo>
                  <a:lnTo>
                    <a:pt x="1" y="3096"/>
                  </a:lnTo>
                  <a:lnTo>
                    <a:pt x="1263" y="4358"/>
                  </a:lnTo>
                  <a:lnTo>
                    <a:pt x="3073" y="4358"/>
                  </a:lnTo>
                  <a:lnTo>
                    <a:pt x="4359" y="3096"/>
                  </a:lnTo>
                  <a:lnTo>
                    <a:pt x="4359" y="1286"/>
                  </a:lnTo>
                  <a:lnTo>
                    <a:pt x="3073" y="0"/>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60"/>
            <p:cNvSpPr/>
            <p:nvPr/>
          </p:nvSpPr>
          <p:spPr>
            <a:xfrm>
              <a:off x="817311" y="1801846"/>
              <a:ext cx="66546" cy="146724"/>
            </a:xfrm>
            <a:custGeom>
              <a:avLst/>
              <a:gdLst/>
              <a:ahLst/>
              <a:cxnLst/>
              <a:rect l="l" t="t" r="r" b="b"/>
              <a:pathLst>
                <a:path w="1977" h="4359" extrusionOk="0">
                  <a:moveTo>
                    <a:pt x="0" y="0"/>
                  </a:moveTo>
                  <a:lnTo>
                    <a:pt x="1262" y="1286"/>
                  </a:lnTo>
                  <a:lnTo>
                    <a:pt x="1262" y="3096"/>
                  </a:lnTo>
                  <a:lnTo>
                    <a:pt x="0" y="4358"/>
                  </a:lnTo>
                  <a:lnTo>
                    <a:pt x="691" y="4358"/>
                  </a:lnTo>
                  <a:lnTo>
                    <a:pt x="1977" y="3096"/>
                  </a:lnTo>
                  <a:lnTo>
                    <a:pt x="1977" y="1286"/>
                  </a:lnTo>
                  <a:lnTo>
                    <a:pt x="691" y="0"/>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60"/>
            <p:cNvSpPr/>
            <p:nvPr/>
          </p:nvSpPr>
          <p:spPr>
            <a:xfrm>
              <a:off x="864604" y="1930090"/>
              <a:ext cx="184389" cy="183615"/>
            </a:xfrm>
            <a:custGeom>
              <a:avLst/>
              <a:gdLst/>
              <a:ahLst/>
              <a:cxnLst/>
              <a:rect l="l" t="t" r="r" b="b"/>
              <a:pathLst>
                <a:path w="5478" h="5455" extrusionOk="0">
                  <a:moveTo>
                    <a:pt x="1667" y="1"/>
                  </a:moveTo>
                  <a:cubicBezTo>
                    <a:pt x="1620" y="1"/>
                    <a:pt x="1572" y="1"/>
                    <a:pt x="1548" y="48"/>
                  </a:cubicBezTo>
                  <a:lnTo>
                    <a:pt x="48" y="1549"/>
                  </a:lnTo>
                  <a:cubicBezTo>
                    <a:pt x="24" y="1572"/>
                    <a:pt x="0" y="1620"/>
                    <a:pt x="0" y="1668"/>
                  </a:cubicBezTo>
                  <a:lnTo>
                    <a:pt x="0" y="3787"/>
                  </a:lnTo>
                  <a:cubicBezTo>
                    <a:pt x="0" y="3835"/>
                    <a:pt x="24" y="3882"/>
                    <a:pt x="48" y="3906"/>
                  </a:cubicBezTo>
                  <a:lnTo>
                    <a:pt x="1548" y="5406"/>
                  </a:lnTo>
                  <a:cubicBezTo>
                    <a:pt x="1572" y="5454"/>
                    <a:pt x="1620" y="5454"/>
                    <a:pt x="1667" y="5454"/>
                  </a:cubicBezTo>
                  <a:lnTo>
                    <a:pt x="3787" y="5454"/>
                  </a:lnTo>
                  <a:cubicBezTo>
                    <a:pt x="3834" y="5454"/>
                    <a:pt x="3882" y="5430"/>
                    <a:pt x="3930" y="5406"/>
                  </a:cubicBezTo>
                  <a:lnTo>
                    <a:pt x="5406" y="3906"/>
                  </a:lnTo>
                  <a:cubicBezTo>
                    <a:pt x="5454" y="3882"/>
                    <a:pt x="5478" y="3835"/>
                    <a:pt x="5478" y="3787"/>
                  </a:cubicBezTo>
                  <a:lnTo>
                    <a:pt x="5478" y="1668"/>
                  </a:lnTo>
                  <a:cubicBezTo>
                    <a:pt x="5478" y="1620"/>
                    <a:pt x="5454" y="1572"/>
                    <a:pt x="5406" y="1549"/>
                  </a:cubicBezTo>
                  <a:lnTo>
                    <a:pt x="3930" y="48"/>
                  </a:lnTo>
                  <a:cubicBezTo>
                    <a:pt x="3882" y="1"/>
                    <a:pt x="3834" y="1"/>
                    <a:pt x="3787" y="1"/>
                  </a:cubicBez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60"/>
            <p:cNvSpPr/>
            <p:nvPr/>
          </p:nvSpPr>
          <p:spPr>
            <a:xfrm>
              <a:off x="964002" y="1930090"/>
              <a:ext cx="84992" cy="183615"/>
            </a:xfrm>
            <a:custGeom>
              <a:avLst/>
              <a:gdLst/>
              <a:ahLst/>
              <a:cxnLst/>
              <a:rect l="l" t="t" r="r" b="b"/>
              <a:pathLst>
                <a:path w="2525" h="5455" extrusionOk="0">
                  <a:moveTo>
                    <a:pt x="0" y="1"/>
                  </a:moveTo>
                  <a:cubicBezTo>
                    <a:pt x="48" y="1"/>
                    <a:pt x="95" y="1"/>
                    <a:pt x="119" y="48"/>
                  </a:cubicBezTo>
                  <a:lnTo>
                    <a:pt x="1620" y="1549"/>
                  </a:lnTo>
                  <a:cubicBezTo>
                    <a:pt x="1667" y="1572"/>
                    <a:pt x="1667" y="1620"/>
                    <a:pt x="1667" y="1668"/>
                  </a:cubicBezTo>
                  <a:lnTo>
                    <a:pt x="1667" y="3787"/>
                  </a:lnTo>
                  <a:cubicBezTo>
                    <a:pt x="1667" y="3835"/>
                    <a:pt x="1667" y="3882"/>
                    <a:pt x="1620" y="3906"/>
                  </a:cubicBezTo>
                  <a:lnTo>
                    <a:pt x="119" y="5406"/>
                  </a:lnTo>
                  <a:cubicBezTo>
                    <a:pt x="95" y="5430"/>
                    <a:pt x="48" y="5454"/>
                    <a:pt x="0" y="5454"/>
                  </a:cubicBezTo>
                  <a:lnTo>
                    <a:pt x="834" y="5454"/>
                  </a:lnTo>
                  <a:cubicBezTo>
                    <a:pt x="881" y="5454"/>
                    <a:pt x="929" y="5454"/>
                    <a:pt x="977" y="5406"/>
                  </a:cubicBezTo>
                  <a:lnTo>
                    <a:pt x="2453" y="3906"/>
                  </a:lnTo>
                  <a:cubicBezTo>
                    <a:pt x="2501" y="3882"/>
                    <a:pt x="2525" y="3835"/>
                    <a:pt x="2525" y="3787"/>
                  </a:cubicBezTo>
                  <a:lnTo>
                    <a:pt x="2525" y="1668"/>
                  </a:lnTo>
                  <a:cubicBezTo>
                    <a:pt x="2525" y="1620"/>
                    <a:pt x="2501" y="1572"/>
                    <a:pt x="2453" y="1549"/>
                  </a:cubicBezTo>
                  <a:lnTo>
                    <a:pt x="977" y="48"/>
                  </a:lnTo>
                  <a:cubicBezTo>
                    <a:pt x="929" y="1"/>
                    <a:pt x="881" y="1"/>
                    <a:pt x="834" y="1"/>
                  </a:cubicBez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60"/>
            <p:cNvSpPr/>
            <p:nvPr/>
          </p:nvSpPr>
          <p:spPr>
            <a:xfrm>
              <a:off x="888637" y="1995828"/>
              <a:ext cx="135515" cy="52139"/>
            </a:xfrm>
            <a:custGeom>
              <a:avLst/>
              <a:gdLst/>
              <a:ahLst/>
              <a:cxnLst/>
              <a:rect l="l" t="t" r="r" b="b"/>
              <a:pathLst>
                <a:path w="4026" h="1549" extrusionOk="0">
                  <a:moveTo>
                    <a:pt x="215" y="0"/>
                  </a:moveTo>
                  <a:cubicBezTo>
                    <a:pt x="96" y="0"/>
                    <a:pt x="1" y="96"/>
                    <a:pt x="1" y="215"/>
                  </a:cubicBezTo>
                  <a:lnTo>
                    <a:pt x="1" y="1334"/>
                  </a:lnTo>
                  <a:cubicBezTo>
                    <a:pt x="1" y="1453"/>
                    <a:pt x="96" y="1548"/>
                    <a:pt x="215" y="1548"/>
                  </a:cubicBezTo>
                  <a:lnTo>
                    <a:pt x="3835" y="1548"/>
                  </a:lnTo>
                  <a:cubicBezTo>
                    <a:pt x="3930" y="1548"/>
                    <a:pt x="4025" y="1453"/>
                    <a:pt x="4025" y="1334"/>
                  </a:cubicBezTo>
                  <a:lnTo>
                    <a:pt x="4025" y="215"/>
                  </a:lnTo>
                  <a:cubicBezTo>
                    <a:pt x="4025" y="96"/>
                    <a:pt x="3930" y="0"/>
                    <a:pt x="38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60"/>
            <p:cNvSpPr/>
            <p:nvPr/>
          </p:nvSpPr>
          <p:spPr>
            <a:xfrm>
              <a:off x="995238" y="1995828"/>
              <a:ext cx="28914" cy="52139"/>
            </a:xfrm>
            <a:custGeom>
              <a:avLst/>
              <a:gdLst/>
              <a:ahLst/>
              <a:cxnLst/>
              <a:rect l="l" t="t" r="r" b="b"/>
              <a:pathLst>
                <a:path w="859" h="1549" extrusionOk="0">
                  <a:moveTo>
                    <a:pt x="1" y="0"/>
                  </a:moveTo>
                  <a:cubicBezTo>
                    <a:pt x="120" y="0"/>
                    <a:pt x="215" y="96"/>
                    <a:pt x="215" y="215"/>
                  </a:cubicBezTo>
                  <a:lnTo>
                    <a:pt x="215" y="1334"/>
                  </a:lnTo>
                  <a:cubicBezTo>
                    <a:pt x="215" y="1453"/>
                    <a:pt x="120" y="1548"/>
                    <a:pt x="1" y="1548"/>
                  </a:cubicBezTo>
                  <a:lnTo>
                    <a:pt x="668" y="1548"/>
                  </a:lnTo>
                  <a:cubicBezTo>
                    <a:pt x="763" y="1548"/>
                    <a:pt x="858" y="1453"/>
                    <a:pt x="858" y="1334"/>
                  </a:cubicBezTo>
                  <a:lnTo>
                    <a:pt x="858" y="215"/>
                  </a:lnTo>
                  <a:cubicBezTo>
                    <a:pt x="858" y="96"/>
                    <a:pt x="763" y="0"/>
                    <a:pt x="6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60"/>
            <p:cNvSpPr/>
            <p:nvPr/>
          </p:nvSpPr>
          <p:spPr>
            <a:xfrm>
              <a:off x="731546" y="1797032"/>
              <a:ext cx="157125" cy="157159"/>
            </a:xfrm>
            <a:custGeom>
              <a:avLst/>
              <a:gdLst/>
              <a:ahLst/>
              <a:cxnLst/>
              <a:rect l="l" t="t" r="r" b="b"/>
              <a:pathLst>
                <a:path w="4668" h="4669" extrusionOk="0">
                  <a:moveTo>
                    <a:pt x="1429" y="0"/>
                  </a:moveTo>
                  <a:cubicBezTo>
                    <a:pt x="1405" y="0"/>
                    <a:pt x="1357" y="24"/>
                    <a:pt x="1334" y="48"/>
                  </a:cubicBezTo>
                  <a:lnTo>
                    <a:pt x="48" y="1310"/>
                  </a:lnTo>
                  <a:cubicBezTo>
                    <a:pt x="24" y="1358"/>
                    <a:pt x="0" y="1382"/>
                    <a:pt x="0" y="1429"/>
                  </a:cubicBezTo>
                  <a:lnTo>
                    <a:pt x="0" y="3239"/>
                  </a:lnTo>
                  <a:cubicBezTo>
                    <a:pt x="0" y="3263"/>
                    <a:pt x="24" y="3311"/>
                    <a:pt x="48" y="3334"/>
                  </a:cubicBezTo>
                  <a:lnTo>
                    <a:pt x="1334" y="4620"/>
                  </a:lnTo>
                  <a:cubicBezTo>
                    <a:pt x="1357" y="4644"/>
                    <a:pt x="1405" y="4668"/>
                    <a:pt x="1429" y="4668"/>
                  </a:cubicBezTo>
                  <a:lnTo>
                    <a:pt x="3239" y="4668"/>
                  </a:lnTo>
                  <a:cubicBezTo>
                    <a:pt x="3286" y="4668"/>
                    <a:pt x="3310" y="4644"/>
                    <a:pt x="3358" y="4620"/>
                  </a:cubicBezTo>
                  <a:lnTo>
                    <a:pt x="4620" y="3334"/>
                  </a:lnTo>
                  <a:cubicBezTo>
                    <a:pt x="4644" y="3311"/>
                    <a:pt x="4668" y="3263"/>
                    <a:pt x="4668" y="3239"/>
                  </a:cubicBezTo>
                  <a:lnTo>
                    <a:pt x="4668" y="1429"/>
                  </a:lnTo>
                  <a:cubicBezTo>
                    <a:pt x="4668" y="1382"/>
                    <a:pt x="4644" y="1358"/>
                    <a:pt x="4620" y="1310"/>
                  </a:cubicBezTo>
                  <a:lnTo>
                    <a:pt x="3358" y="48"/>
                  </a:lnTo>
                  <a:cubicBezTo>
                    <a:pt x="3310" y="24"/>
                    <a:pt x="3286" y="0"/>
                    <a:pt x="3239" y="0"/>
                  </a:cubicBezTo>
                  <a:lnTo>
                    <a:pt x="2763" y="0"/>
                  </a:lnTo>
                  <a:cubicBezTo>
                    <a:pt x="2691" y="0"/>
                    <a:pt x="2620" y="72"/>
                    <a:pt x="2620" y="143"/>
                  </a:cubicBezTo>
                  <a:cubicBezTo>
                    <a:pt x="2620" y="239"/>
                    <a:pt x="2691" y="286"/>
                    <a:pt x="2763" y="286"/>
                  </a:cubicBezTo>
                  <a:lnTo>
                    <a:pt x="3191" y="286"/>
                  </a:lnTo>
                  <a:lnTo>
                    <a:pt x="4382" y="1477"/>
                  </a:lnTo>
                  <a:lnTo>
                    <a:pt x="4382" y="3168"/>
                  </a:lnTo>
                  <a:lnTo>
                    <a:pt x="3191" y="4358"/>
                  </a:lnTo>
                  <a:lnTo>
                    <a:pt x="1500" y="4358"/>
                  </a:lnTo>
                  <a:lnTo>
                    <a:pt x="310" y="3168"/>
                  </a:lnTo>
                  <a:lnTo>
                    <a:pt x="310" y="1477"/>
                  </a:lnTo>
                  <a:lnTo>
                    <a:pt x="1500" y="286"/>
                  </a:lnTo>
                  <a:lnTo>
                    <a:pt x="2096" y="286"/>
                  </a:lnTo>
                  <a:cubicBezTo>
                    <a:pt x="2167" y="286"/>
                    <a:pt x="2239" y="239"/>
                    <a:pt x="2239" y="143"/>
                  </a:cubicBezTo>
                  <a:cubicBezTo>
                    <a:pt x="2239" y="72"/>
                    <a:pt x="2167" y="0"/>
                    <a:pt x="20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60"/>
            <p:cNvSpPr/>
            <p:nvPr/>
          </p:nvSpPr>
          <p:spPr>
            <a:xfrm>
              <a:off x="713100" y="1778587"/>
              <a:ext cx="194016" cy="194016"/>
            </a:xfrm>
            <a:custGeom>
              <a:avLst/>
              <a:gdLst/>
              <a:ahLst/>
              <a:cxnLst/>
              <a:rect l="l" t="t" r="r" b="b"/>
              <a:pathLst>
                <a:path w="5764" h="5764" extrusionOk="0">
                  <a:moveTo>
                    <a:pt x="1834" y="1"/>
                  </a:moveTo>
                  <a:cubicBezTo>
                    <a:pt x="1739" y="1"/>
                    <a:pt x="1667" y="24"/>
                    <a:pt x="1596" y="96"/>
                  </a:cubicBezTo>
                  <a:lnTo>
                    <a:pt x="96" y="1572"/>
                  </a:lnTo>
                  <a:cubicBezTo>
                    <a:pt x="48" y="1644"/>
                    <a:pt x="0" y="1739"/>
                    <a:pt x="0" y="1811"/>
                  </a:cubicBezTo>
                  <a:lnTo>
                    <a:pt x="0" y="2549"/>
                  </a:lnTo>
                  <a:cubicBezTo>
                    <a:pt x="0" y="2620"/>
                    <a:pt x="72" y="2692"/>
                    <a:pt x="143" y="2692"/>
                  </a:cubicBezTo>
                  <a:cubicBezTo>
                    <a:pt x="238" y="2692"/>
                    <a:pt x="310" y="2620"/>
                    <a:pt x="310" y="2549"/>
                  </a:cubicBezTo>
                  <a:lnTo>
                    <a:pt x="310" y="1811"/>
                  </a:lnTo>
                  <a:cubicBezTo>
                    <a:pt x="310" y="1811"/>
                    <a:pt x="310" y="1811"/>
                    <a:pt x="310" y="1787"/>
                  </a:cubicBezTo>
                  <a:lnTo>
                    <a:pt x="1810" y="286"/>
                  </a:lnTo>
                  <a:lnTo>
                    <a:pt x="3977" y="286"/>
                  </a:lnTo>
                  <a:lnTo>
                    <a:pt x="5478" y="1787"/>
                  </a:lnTo>
                  <a:cubicBezTo>
                    <a:pt x="5478" y="1787"/>
                    <a:pt x="5478" y="1811"/>
                    <a:pt x="5478" y="1811"/>
                  </a:cubicBezTo>
                  <a:lnTo>
                    <a:pt x="5478" y="3930"/>
                  </a:lnTo>
                  <a:cubicBezTo>
                    <a:pt x="5478" y="3930"/>
                    <a:pt x="5478" y="3954"/>
                    <a:pt x="5478" y="3954"/>
                  </a:cubicBezTo>
                  <a:lnTo>
                    <a:pt x="3977" y="5454"/>
                  </a:lnTo>
                  <a:lnTo>
                    <a:pt x="1810" y="5454"/>
                  </a:lnTo>
                  <a:lnTo>
                    <a:pt x="310" y="3954"/>
                  </a:lnTo>
                  <a:cubicBezTo>
                    <a:pt x="310" y="3954"/>
                    <a:pt x="310" y="3954"/>
                    <a:pt x="310" y="3930"/>
                  </a:cubicBezTo>
                  <a:lnTo>
                    <a:pt x="310" y="3216"/>
                  </a:lnTo>
                  <a:cubicBezTo>
                    <a:pt x="310" y="3120"/>
                    <a:pt x="238" y="3073"/>
                    <a:pt x="143" y="3073"/>
                  </a:cubicBezTo>
                  <a:cubicBezTo>
                    <a:pt x="72" y="3073"/>
                    <a:pt x="0" y="3120"/>
                    <a:pt x="0" y="3216"/>
                  </a:cubicBezTo>
                  <a:lnTo>
                    <a:pt x="0" y="3930"/>
                  </a:lnTo>
                  <a:cubicBezTo>
                    <a:pt x="0" y="4025"/>
                    <a:pt x="48" y="4097"/>
                    <a:pt x="96" y="4168"/>
                  </a:cubicBezTo>
                  <a:lnTo>
                    <a:pt x="1596" y="5668"/>
                  </a:lnTo>
                  <a:cubicBezTo>
                    <a:pt x="1667" y="5716"/>
                    <a:pt x="1739" y="5764"/>
                    <a:pt x="1834" y="5764"/>
                  </a:cubicBezTo>
                  <a:lnTo>
                    <a:pt x="3953" y="5764"/>
                  </a:lnTo>
                  <a:cubicBezTo>
                    <a:pt x="4025" y="5764"/>
                    <a:pt x="4120" y="5716"/>
                    <a:pt x="4168" y="5668"/>
                  </a:cubicBezTo>
                  <a:lnTo>
                    <a:pt x="5668" y="4168"/>
                  </a:lnTo>
                  <a:cubicBezTo>
                    <a:pt x="5740" y="4097"/>
                    <a:pt x="5763" y="4025"/>
                    <a:pt x="5763" y="3930"/>
                  </a:cubicBezTo>
                  <a:lnTo>
                    <a:pt x="5763" y="1811"/>
                  </a:lnTo>
                  <a:cubicBezTo>
                    <a:pt x="5763" y="1739"/>
                    <a:pt x="5740" y="1644"/>
                    <a:pt x="5668" y="1572"/>
                  </a:cubicBezTo>
                  <a:lnTo>
                    <a:pt x="4168" y="96"/>
                  </a:lnTo>
                  <a:cubicBezTo>
                    <a:pt x="4120" y="24"/>
                    <a:pt x="4025" y="1"/>
                    <a:pt x="39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60"/>
            <p:cNvSpPr/>
            <p:nvPr/>
          </p:nvSpPr>
          <p:spPr>
            <a:xfrm>
              <a:off x="859790" y="1924469"/>
              <a:ext cx="194016" cy="194824"/>
            </a:xfrm>
            <a:custGeom>
              <a:avLst/>
              <a:gdLst/>
              <a:ahLst/>
              <a:cxnLst/>
              <a:rect l="l" t="t" r="r" b="b"/>
              <a:pathLst>
                <a:path w="5764" h="5788" extrusionOk="0">
                  <a:moveTo>
                    <a:pt x="1810" y="1"/>
                  </a:moveTo>
                  <a:cubicBezTo>
                    <a:pt x="1739" y="1"/>
                    <a:pt x="1644" y="49"/>
                    <a:pt x="1572" y="96"/>
                  </a:cubicBezTo>
                  <a:lnTo>
                    <a:pt x="1143" y="549"/>
                  </a:lnTo>
                  <a:cubicBezTo>
                    <a:pt x="1072" y="620"/>
                    <a:pt x="1072" y="715"/>
                    <a:pt x="1143" y="763"/>
                  </a:cubicBezTo>
                  <a:cubicBezTo>
                    <a:pt x="1167" y="787"/>
                    <a:pt x="1203" y="799"/>
                    <a:pt x="1242" y="799"/>
                  </a:cubicBezTo>
                  <a:cubicBezTo>
                    <a:pt x="1280" y="799"/>
                    <a:pt x="1322" y="787"/>
                    <a:pt x="1358" y="763"/>
                  </a:cubicBezTo>
                  <a:lnTo>
                    <a:pt x="1786" y="310"/>
                  </a:lnTo>
                  <a:lnTo>
                    <a:pt x="3954" y="310"/>
                  </a:lnTo>
                  <a:lnTo>
                    <a:pt x="5454" y="1811"/>
                  </a:lnTo>
                  <a:cubicBezTo>
                    <a:pt x="5454" y="1811"/>
                    <a:pt x="5478" y="1835"/>
                    <a:pt x="5478" y="1835"/>
                  </a:cubicBezTo>
                  <a:lnTo>
                    <a:pt x="5478" y="3954"/>
                  </a:lnTo>
                  <a:cubicBezTo>
                    <a:pt x="5478" y="3954"/>
                    <a:pt x="5454" y="3978"/>
                    <a:pt x="5454" y="3978"/>
                  </a:cubicBezTo>
                  <a:lnTo>
                    <a:pt x="3954" y="5478"/>
                  </a:lnTo>
                  <a:lnTo>
                    <a:pt x="1786" y="5478"/>
                  </a:lnTo>
                  <a:lnTo>
                    <a:pt x="310" y="3978"/>
                  </a:lnTo>
                  <a:cubicBezTo>
                    <a:pt x="286" y="3978"/>
                    <a:pt x="286" y="3954"/>
                    <a:pt x="286" y="3954"/>
                  </a:cubicBezTo>
                  <a:lnTo>
                    <a:pt x="286" y="1835"/>
                  </a:lnTo>
                  <a:cubicBezTo>
                    <a:pt x="286" y="1835"/>
                    <a:pt x="286" y="1811"/>
                    <a:pt x="310" y="1811"/>
                  </a:cubicBezTo>
                  <a:lnTo>
                    <a:pt x="881" y="1239"/>
                  </a:lnTo>
                  <a:cubicBezTo>
                    <a:pt x="929" y="1168"/>
                    <a:pt x="929" y="1073"/>
                    <a:pt x="881" y="1025"/>
                  </a:cubicBezTo>
                  <a:cubicBezTo>
                    <a:pt x="846" y="1001"/>
                    <a:pt x="804" y="989"/>
                    <a:pt x="765" y="989"/>
                  </a:cubicBezTo>
                  <a:cubicBezTo>
                    <a:pt x="727" y="989"/>
                    <a:pt x="691" y="1001"/>
                    <a:pt x="667" y="1025"/>
                  </a:cubicBezTo>
                  <a:lnTo>
                    <a:pt x="96" y="1596"/>
                  </a:lnTo>
                  <a:cubicBezTo>
                    <a:pt x="24" y="1668"/>
                    <a:pt x="0" y="1739"/>
                    <a:pt x="0" y="1835"/>
                  </a:cubicBezTo>
                  <a:lnTo>
                    <a:pt x="0" y="3954"/>
                  </a:lnTo>
                  <a:cubicBezTo>
                    <a:pt x="0" y="4049"/>
                    <a:pt x="24" y="4121"/>
                    <a:pt x="96" y="4192"/>
                  </a:cubicBezTo>
                  <a:lnTo>
                    <a:pt x="1572" y="5669"/>
                  </a:lnTo>
                  <a:cubicBezTo>
                    <a:pt x="1644" y="5740"/>
                    <a:pt x="1739" y="5788"/>
                    <a:pt x="1810" y="5788"/>
                  </a:cubicBezTo>
                  <a:lnTo>
                    <a:pt x="3930" y="5788"/>
                  </a:lnTo>
                  <a:cubicBezTo>
                    <a:pt x="4025" y="5788"/>
                    <a:pt x="4096" y="5740"/>
                    <a:pt x="4168" y="5669"/>
                  </a:cubicBezTo>
                  <a:lnTo>
                    <a:pt x="5668" y="4192"/>
                  </a:lnTo>
                  <a:cubicBezTo>
                    <a:pt x="5716" y="4121"/>
                    <a:pt x="5763" y="4049"/>
                    <a:pt x="5763" y="3954"/>
                  </a:cubicBezTo>
                  <a:lnTo>
                    <a:pt x="5763" y="1835"/>
                  </a:lnTo>
                  <a:cubicBezTo>
                    <a:pt x="5763" y="1739"/>
                    <a:pt x="5740" y="1668"/>
                    <a:pt x="5668" y="1596"/>
                  </a:cubicBezTo>
                  <a:lnTo>
                    <a:pt x="4168" y="96"/>
                  </a:lnTo>
                  <a:cubicBezTo>
                    <a:pt x="4096" y="49"/>
                    <a:pt x="4025" y="1"/>
                    <a:pt x="39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60"/>
            <p:cNvSpPr/>
            <p:nvPr/>
          </p:nvSpPr>
          <p:spPr>
            <a:xfrm>
              <a:off x="883824" y="1991015"/>
              <a:ext cx="145142" cy="61766"/>
            </a:xfrm>
            <a:custGeom>
              <a:avLst/>
              <a:gdLst/>
              <a:ahLst/>
              <a:cxnLst/>
              <a:rect l="l" t="t" r="r" b="b"/>
              <a:pathLst>
                <a:path w="4312" h="1835" extrusionOk="0">
                  <a:moveTo>
                    <a:pt x="3978" y="286"/>
                  </a:moveTo>
                  <a:cubicBezTo>
                    <a:pt x="4002" y="286"/>
                    <a:pt x="4025" y="310"/>
                    <a:pt x="4025" y="358"/>
                  </a:cubicBezTo>
                  <a:lnTo>
                    <a:pt x="4025" y="1477"/>
                  </a:lnTo>
                  <a:cubicBezTo>
                    <a:pt x="4025" y="1501"/>
                    <a:pt x="4002" y="1525"/>
                    <a:pt x="3978" y="1525"/>
                  </a:cubicBezTo>
                  <a:lnTo>
                    <a:pt x="358" y="1525"/>
                  </a:lnTo>
                  <a:cubicBezTo>
                    <a:pt x="334" y="1525"/>
                    <a:pt x="310" y="1501"/>
                    <a:pt x="310" y="1477"/>
                  </a:cubicBezTo>
                  <a:lnTo>
                    <a:pt x="310" y="358"/>
                  </a:lnTo>
                  <a:cubicBezTo>
                    <a:pt x="310" y="334"/>
                    <a:pt x="334" y="286"/>
                    <a:pt x="358" y="286"/>
                  </a:cubicBezTo>
                  <a:close/>
                  <a:moveTo>
                    <a:pt x="358" y="0"/>
                  </a:moveTo>
                  <a:cubicBezTo>
                    <a:pt x="167" y="0"/>
                    <a:pt x="1" y="167"/>
                    <a:pt x="1" y="358"/>
                  </a:cubicBezTo>
                  <a:lnTo>
                    <a:pt x="1" y="1477"/>
                  </a:lnTo>
                  <a:cubicBezTo>
                    <a:pt x="1" y="1667"/>
                    <a:pt x="167" y="1834"/>
                    <a:pt x="358" y="1834"/>
                  </a:cubicBezTo>
                  <a:lnTo>
                    <a:pt x="3978" y="1834"/>
                  </a:lnTo>
                  <a:cubicBezTo>
                    <a:pt x="4168" y="1834"/>
                    <a:pt x="4311" y="1667"/>
                    <a:pt x="4311" y="1477"/>
                  </a:cubicBezTo>
                  <a:lnTo>
                    <a:pt x="4311" y="358"/>
                  </a:lnTo>
                  <a:cubicBezTo>
                    <a:pt x="4311" y="167"/>
                    <a:pt x="4168" y="0"/>
                    <a:pt x="39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60"/>
            <p:cNvSpPr/>
            <p:nvPr/>
          </p:nvSpPr>
          <p:spPr>
            <a:xfrm>
              <a:off x="953567" y="2018279"/>
              <a:ext cx="54563" cy="9627"/>
            </a:xfrm>
            <a:custGeom>
              <a:avLst/>
              <a:gdLst/>
              <a:ahLst/>
              <a:cxnLst/>
              <a:rect l="l" t="t" r="r" b="b"/>
              <a:pathLst>
                <a:path w="1621" h="286" extrusionOk="0">
                  <a:moveTo>
                    <a:pt x="167" y="0"/>
                  </a:moveTo>
                  <a:cubicBezTo>
                    <a:pt x="72" y="0"/>
                    <a:pt x="1" y="72"/>
                    <a:pt x="1" y="143"/>
                  </a:cubicBezTo>
                  <a:cubicBezTo>
                    <a:pt x="1" y="238"/>
                    <a:pt x="72" y="286"/>
                    <a:pt x="167" y="286"/>
                  </a:cubicBezTo>
                  <a:lnTo>
                    <a:pt x="1453" y="286"/>
                  </a:lnTo>
                  <a:cubicBezTo>
                    <a:pt x="1549" y="286"/>
                    <a:pt x="1620" y="238"/>
                    <a:pt x="1620" y="143"/>
                  </a:cubicBezTo>
                  <a:cubicBezTo>
                    <a:pt x="1620" y="72"/>
                    <a:pt x="1549" y="0"/>
                    <a:pt x="14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60"/>
            <p:cNvSpPr/>
            <p:nvPr/>
          </p:nvSpPr>
          <p:spPr>
            <a:xfrm>
              <a:off x="909473" y="2009864"/>
              <a:ext cx="30496" cy="24471"/>
            </a:xfrm>
            <a:custGeom>
              <a:avLst/>
              <a:gdLst/>
              <a:ahLst/>
              <a:cxnLst/>
              <a:rect l="l" t="t" r="r" b="b"/>
              <a:pathLst>
                <a:path w="906" h="727" extrusionOk="0">
                  <a:moveTo>
                    <a:pt x="742" y="0"/>
                  </a:moveTo>
                  <a:cubicBezTo>
                    <a:pt x="703" y="0"/>
                    <a:pt x="668" y="12"/>
                    <a:pt x="644" y="36"/>
                  </a:cubicBezTo>
                  <a:lnTo>
                    <a:pt x="310" y="369"/>
                  </a:lnTo>
                  <a:lnTo>
                    <a:pt x="287" y="322"/>
                  </a:lnTo>
                  <a:cubicBezTo>
                    <a:pt x="251" y="286"/>
                    <a:pt x="209" y="268"/>
                    <a:pt x="171" y="268"/>
                  </a:cubicBezTo>
                  <a:cubicBezTo>
                    <a:pt x="132" y="268"/>
                    <a:pt x="96" y="286"/>
                    <a:pt x="72" y="322"/>
                  </a:cubicBezTo>
                  <a:cubicBezTo>
                    <a:pt x="1" y="369"/>
                    <a:pt x="1" y="464"/>
                    <a:pt x="72" y="536"/>
                  </a:cubicBezTo>
                  <a:lnTo>
                    <a:pt x="215" y="679"/>
                  </a:lnTo>
                  <a:cubicBezTo>
                    <a:pt x="239" y="703"/>
                    <a:pt x="287" y="726"/>
                    <a:pt x="310" y="726"/>
                  </a:cubicBezTo>
                  <a:cubicBezTo>
                    <a:pt x="358" y="726"/>
                    <a:pt x="406" y="703"/>
                    <a:pt x="429" y="679"/>
                  </a:cubicBezTo>
                  <a:lnTo>
                    <a:pt x="858" y="250"/>
                  </a:lnTo>
                  <a:cubicBezTo>
                    <a:pt x="906" y="203"/>
                    <a:pt x="906" y="107"/>
                    <a:pt x="858" y="36"/>
                  </a:cubicBezTo>
                  <a:cubicBezTo>
                    <a:pt x="822" y="12"/>
                    <a:pt x="781" y="0"/>
                    <a:pt x="7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87" name="Google Shape;3387;p60"/>
          <p:cNvCxnSpPr>
            <a:stCxn id="3368" idx="2"/>
            <a:endCxn id="3388" idx="0"/>
          </p:cNvCxnSpPr>
          <p:nvPr/>
        </p:nvCxnSpPr>
        <p:spPr>
          <a:xfrm flipH="1">
            <a:off x="2566956" y="1429063"/>
            <a:ext cx="1578900" cy="207900"/>
          </a:xfrm>
          <a:prstGeom prst="bentConnector2">
            <a:avLst/>
          </a:prstGeom>
          <a:noFill/>
          <a:ln w="9525" cap="flat" cmpd="sng">
            <a:solidFill>
              <a:schemeClr val="dk1"/>
            </a:solidFill>
            <a:prstDash val="solid"/>
            <a:round/>
            <a:headEnd type="none" w="med" len="med"/>
            <a:tailEnd type="none" w="med" len="med"/>
          </a:ln>
        </p:spPr>
      </p:cxnSp>
      <p:cxnSp>
        <p:nvCxnSpPr>
          <p:cNvPr id="3389" name="Google Shape;3389;p60"/>
          <p:cNvCxnSpPr>
            <a:stCxn id="3368" idx="6"/>
            <a:endCxn id="3390" idx="0"/>
          </p:cNvCxnSpPr>
          <p:nvPr/>
        </p:nvCxnSpPr>
        <p:spPr>
          <a:xfrm>
            <a:off x="4998156" y="1429063"/>
            <a:ext cx="1578900" cy="207900"/>
          </a:xfrm>
          <a:prstGeom prst="bentConnector2">
            <a:avLst/>
          </a:prstGeom>
          <a:noFill/>
          <a:ln w="9525" cap="flat" cmpd="sng">
            <a:solidFill>
              <a:schemeClr val="dk1"/>
            </a:solidFill>
            <a:prstDash val="solid"/>
            <a:round/>
            <a:headEnd type="none" w="med" len="med"/>
            <a:tailEnd type="none" w="med" len="med"/>
          </a:ln>
        </p:spPr>
      </p:cxnSp>
      <p:sp>
        <p:nvSpPr>
          <p:cNvPr id="3388" name="Google Shape;3388;p60"/>
          <p:cNvSpPr/>
          <p:nvPr/>
        </p:nvSpPr>
        <p:spPr>
          <a:xfrm>
            <a:off x="2140756" y="1637088"/>
            <a:ext cx="852300" cy="8523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60"/>
          <p:cNvSpPr/>
          <p:nvPr/>
        </p:nvSpPr>
        <p:spPr>
          <a:xfrm>
            <a:off x="6150956" y="1637088"/>
            <a:ext cx="852300" cy="8523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60"/>
          <p:cNvSpPr/>
          <p:nvPr/>
        </p:nvSpPr>
        <p:spPr>
          <a:xfrm>
            <a:off x="6257156" y="1743138"/>
            <a:ext cx="639900" cy="640200"/>
          </a:xfrm>
          <a:prstGeom prst="mathMultiply">
            <a:avLst>
              <a:gd name="adj1" fmla="val 23520"/>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60"/>
          <p:cNvSpPr/>
          <p:nvPr/>
        </p:nvSpPr>
        <p:spPr>
          <a:xfrm>
            <a:off x="2246950" y="1743138"/>
            <a:ext cx="639900" cy="640200"/>
          </a:xfrm>
          <a:prstGeom prst="mathPlus">
            <a:avLst>
              <a:gd name="adj1" fmla="val 2352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96"/>
        <p:cNvGrpSpPr/>
        <p:nvPr/>
      </p:nvGrpSpPr>
      <p:grpSpPr>
        <a:xfrm>
          <a:off x="0" y="0"/>
          <a:ext cx="0" cy="0"/>
          <a:chOff x="0" y="0"/>
          <a:chExt cx="0" cy="0"/>
        </a:xfrm>
      </p:grpSpPr>
      <p:sp>
        <p:nvSpPr>
          <p:cNvPr id="3397" name="Google Shape;3397;p61"/>
          <p:cNvSpPr/>
          <p:nvPr/>
        </p:nvSpPr>
        <p:spPr>
          <a:xfrm>
            <a:off x="1567106" y="1545000"/>
            <a:ext cx="852300" cy="8523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61"/>
          <p:cNvSpPr/>
          <p:nvPr/>
        </p:nvSpPr>
        <p:spPr>
          <a:xfrm>
            <a:off x="4146006" y="1545000"/>
            <a:ext cx="852300" cy="8523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61"/>
          <p:cNvSpPr/>
          <p:nvPr/>
        </p:nvSpPr>
        <p:spPr>
          <a:xfrm>
            <a:off x="6724906" y="1545000"/>
            <a:ext cx="852300" cy="8523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61"/>
          <p:cNvSpPr txBox="1">
            <a:spLocks noGrp="1"/>
          </p:cNvSpPr>
          <p:nvPr>
            <p:ph type="title"/>
          </p:nvPr>
        </p:nvSpPr>
        <p:spPr>
          <a:xfrm>
            <a:off x="713100" y="463325"/>
            <a:ext cx="77178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Case timeline</a:t>
            </a:r>
            <a:endParaRPr/>
          </a:p>
        </p:txBody>
      </p:sp>
      <p:sp>
        <p:nvSpPr>
          <p:cNvPr id="3401" name="Google Shape;3401;p61"/>
          <p:cNvSpPr txBox="1"/>
          <p:nvPr/>
        </p:nvSpPr>
        <p:spPr>
          <a:xfrm>
            <a:off x="1444550" y="2541297"/>
            <a:ext cx="1097400" cy="3657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Poppins"/>
                <a:ea typeface="Poppins"/>
                <a:cs typeface="Poppins"/>
                <a:sym typeface="Poppins"/>
              </a:rPr>
              <a:t>Day 1</a:t>
            </a:r>
            <a:endParaRPr sz="1800" b="1">
              <a:solidFill>
                <a:schemeClr val="dk1"/>
              </a:solidFill>
              <a:latin typeface="Poppins"/>
              <a:ea typeface="Poppins"/>
              <a:cs typeface="Poppins"/>
              <a:sym typeface="Poppins"/>
            </a:endParaRPr>
          </a:p>
        </p:txBody>
      </p:sp>
      <p:sp>
        <p:nvSpPr>
          <p:cNvPr id="3402" name="Google Shape;3402;p61"/>
          <p:cNvSpPr txBox="1"/>
          <p:nvPr/>
        </p:nvSpPr>
        <p:spPr>
          <a:xfrm>
            <a:off x="941750" y="3795500"/>
            <a:ext cx="2103000" cy="548700"/>
          </a:xfrm>
          <a:prstGeom prst="rect">
            <a:avLst/>
          </a:prstGeom>
          <a:noFill/>
          <a:ln>
            <a:noFill/>
          </a:ln>
        </p:spPr>
        <p:txBody>
          <a:bodyPr spcFirstLastPara="1" wrap="square" lIns="182875" tIns="91425" rIns="182875" bIns="91425" anchor="ctr" anchorCtr="0">
            <a:noAutofit/>
          </a:bodyPr>
          <a:lstStyle/>
          <a:p>
            <a:pPr marL="0" lvl="0" indent="0" algn="ctr" rtl="0">
              <a:spcBef>
                <a:spcPts val="0"/>
              </a:spcBef>
              <a:spcAft>
                <a:spcPts val="0"/>
              </a:spcAft>
              <a:buNone/>
            </a:pPr>
            <a:r>
              <a:rPr lang="en">
                <a:solidFill>
                  <a:schemeClr val="lt1"/>
                </a:solidFill>
                <a:latin typeface="Poppins"/>
                <a:ea typeface="Poppins"/>
                <a:cs typeface="Poppins"/>
                <a:sym typeface="Poppins"/>
              </a:rPr>
              <a:t>Despite being red, It’s a cold place</a:t>
            </a:r>
            <a:endParaRPr>
              <a:solidFill>
                <a:schemeClr val="lt1"/>
              </a:solidFill>
              <a:latin typeface="Poppins"/>
              <a:ea typeface="Poppins"/>
              <a:cs typeface="Poppins"/>
              <a:sym typeface="Poppins"/>
            </a:endParaRPr>
          </a:p>
        </p:txBody>
      </p:sp>
      <p:sp>
        <p:nvSpPr>
          <p:cNvPr id="3403" name="Google Shape;3403;p61"/>
          <p:cNvSpPr txBox="1"/>
          <p:nvPr/>
        </p:nvSpPr>
        <p:spPr>
          <a:xfrm>
            <a:off x="941750" y="3287988"/>
            <a:ext cx="21030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Poppins"/>
                <a:ea typeface="Poppins"/>
                <a:cs typeface="Poppins"/>
                <a:sym typeface="Poppins"/>
              </a:rPr>
              <a:t>Mars</a:t>
            </a:r>
            <a:endParaRPr sz="1800" b="1">
              <a:solidFill>
                <a:schemeClr val="lt1"/>
              </a:solidFill>
              <a:latin typeface="Poppins"/>
              <a:ea typeface="Poppins"/>
              <a:cs typeface="Poppins"/>
              <a:sym typeface="Poppins"/>
            </a:endParaRPr>
          </a:p>
        </p:txBody>
      </p:sp>
      <p:sp>
        <p:nvSpPr>
          <p:cNvPr id="3404" name="Google Shape;3404;p61"/>
          <p:cNvSpPr txBox="1"/>
          <p:nvPr/>
        </p:nvSpPr>
        <p:spPr>
          <a:xfrm>
            <a:off x="4023450" y="2541297"/>
            <a:ext cx="1097400" cy="3657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Poppins"/>
                <a:ea typeface="Poppins"/>
                <a:cs typeface="Poppins"/>
                <a:sym typeface="Poppins"/>
              </a:rPr>
              <a:t>Day 2</a:t>
            </a:r>
            <a:endParaRPr sz="1800" b="1">
              <a:solidFill>
                <a:schemeClr val="dk1"/>
              </a:solidFill>
              <a:latin typeface="Poppins"/>
              <a:ea typeface="Poppins"/>
              <a:cs typeface="Poppins"/>
              <a:sym typeface="Poppins"/>
            </a:endParaRPr>
          </a:p>
        </p:txBody>
      </p:sp>
      <p:sp>
        <p:nvSpPr>
          <p:cNvPr id="3405" name="Google Shape;3405;p61"/>
          <p:cNvSpPr txBox="1"/>
          <p:nvPr/>
        </p:nvSpPr>
        <p:spPr>
          <a:xfrm>
            <a:off x="6602360" y="2541297"/>
            <a:ext cx="1097400" cy="3657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Poppins"/>
                <a:ea typeface="Poppins"/>
                <a:cs typeface="Poppins"/>
                <a:sym typeface="Poppins"/>
              </a:rPr>
              <a:t>Day 3</a:t>
            </a:r>
            <a:endParaRPr sz="1800" b="1">
              <a:solidFill>
                <a:schemeClr val="dk1"/>
              </a:solidFill>
              <a:latin typeface="Poppins"/>
              <a:ea typeface="Poppins"/>
              <a:cs typeface="Poppins"/>
              <a:sym typeface="Poppins"/>
            </a:endParaRPr>
          </a:p>
        </p:txBody>
      </p:sp>
      <p:sp>
        <p:nvSpPr>
          <p:cNvPr id="3406" name="Google Shape;3406;p61"/>
          <p:cNvSpPr txBox="1"/>
          <p:nvPr/>
        </p:nvSpPr>
        <p:spPr>
          <a:xfrm>
            <a:off x="3520648" y="3795500"/>
            <a:ext cx="2103000" cy="54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Poppins"/>
                <a:ea typeface="Poppins"/>
                <a:cs typeface="Poppins"/>
                <a:sym typeface="Poppins"/>
              </a:rPr>
              <a:t>Venus is the second planet from the Sun</a:t>
            </a:r>
            <a:endParaRPr>
              <a:solidFill>
                <a:schemeClr val="lt1"/>
              </a:solidFill>
              <a:latin typeface="Poppins"/>
              <a:ea typeface="Poppins"/>
              <a:cs typeface="Poppins"/>
              <a:sym typeface="Poppins"/>
            </a:endParaRPr>
          </a:p>
        </p:txBody>
      </p:sp>
      <p:sp>
        <p:nvSpPr>
          <p:cNvPr id="3407" name="Google Shape;3407;p61"/>
          <p:cNvSpPr txBox="1"/>
          <p:nvPr/>
        </p:nvSpPr>
        <p:spPr>
          <a:xfrm>
            <a:off x="3520648" y="3287988"/>
            <a:ext cx="21030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Poppins"/>
                <a:ea typeface="Poppins"/>
                <a:cs typeface="Poppins"/>
                <a:sym typeface="Poppins"/>
              </a:rPr>
              <a:t>Venus</a:t>
            </a:r>
            <a:endParaRPr sz="1800" b="1">
              <a:solidFill>
                <a:schemeClr val="lt1"/>
              </a:solidFill>
              <a:latin typeface="Poppins"/>
              <a:ea typeface="Poppins"/>
              <a:cs typeface="Poppins"/>
              <a:sym typeface="Poppins"/>
            </a:endParaRPr>
          </a:p>
        </p:txBody>
      </p:sp>
      <p:sp>
        <p:nvSpPr>
          <p:cNvPr id="3408" name="Google Shape;3408;p61"/>
          <p:cNvSpPr txBox="1"/>
          <p:nvPr/>
        </p:nvSpPr>
        <p:spPr>
          <a:xfrm>
            <a:off x="6099550" y="3795500"/>
            <a:ext cx="2103000" cy="548700"/>
          </a:xfrm>
          <a:prstGeom prst="rect">
            <a:avLst/>
          </a:prstGeom>
          <a:noFill/>
          <a:ln>
            <a:noFill/>
          </a:ln>
        </p:spPr>
        <p:txBody>
          <a:bodyPr spcFirstLastPara="1" wrap="square" lIns="182875" tIns="91425" rIns="182875" bIns="91425" anchor="ctr" anchorCtr="0">
            <a:noAutofit/>
          </a:bodyPr>
          <a:lstStyle/>
          <a:p>
            <a:pPr marL="0" lvl="0" indent="0" algn="ctr" rtl="0">
              <a:spcBef>
                <a:spcPts val="0"/>
              </a:spcBef>
              <a:spcAft>
                <a:spcPts val="0"/>
              </a:spcAft>
              <a:buNone/>
            </a:pPr>
            <a:r>
              <a:rPr lang="en">
                <a:solidFill>
                  <a:schemeClr val="lt1"/>
                </a:solidFill>
                <a:latin typeface="Poppins"/>
                <a:ea typeface="Poppins"/>
                <a:cs typeface="Poppins"/>
                <a:sym typeface="Poppins"/>
              </a:rPr>
              <a:t>It’s the smallest planet of them all</a:t>
            </a:r>
            <a:endParaRPr>
              <a:solidFill>
                <a:schemeClr val="lt1"/>
              </a:solidFill>
              <a:latin typeface="Poppins"/>
              <a:ea typeface="Poppins"/>
              <a:cs typeface="Poppins"/>
              <a:sym typeface="Poppins"/>
            </a:endParaRPr>
          </a:p>
        </p:txBody>
      </p:sp>
      <p:sp>
        <p:nvSpPr>
          <p:cNvPr id="3409" name="Google Shape;3409;p61"/>
          <p:cNvSpPr txBox="1"/>
          <p:nvPr/>
        </p:nvSpPr>
        <p:spPr>
          <a:xfrm>
            <a:off x="6177250" y="3287988"/>
            <a:ext cx="19476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Poppins"/>
                <a:ea typeface="Poppins"/>
                <a:cs typeface="Poppins"/>
                <a:sym typeface="Poppins"/>
              </a:rPr>
              <a:t>Mercury</a:t>
            </a:r>
            <a:endParaRPr sz="1800" b="1">
              <a:solidFill>
                <a:schemeClr val="lt1"/>
              </a:solidFill>
              <a:latin typeface="Poppins"/>
              <a:ea typeface="Poppins"/>
              <a:cs typeface="Poppins"/>
              <a:sym typeface="Poppins"/>
            </a:endParaRPr>
          </a:p>
        </p:txBody>
      </p:sp>
      <p:cxnSp>
        <p:nvCxnSpPr>
          <p:cNvPr id="3410" name="Google Shape;3410;p61"/>
          <p:cNvCxnSpPr/>
          <p:nvPr/>
        </p:nvCxnSpPr>
        <p:spPr>
          <a:xfrm>
            <a:off x="1468850" y="3705802"/>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3411" name="Google Shape;3411;p61"/>
          <p:cNvCxnSpPr/>
          <p:nvPr/>
        </p:nvCxnSpPr>
        <p:spPr>
          <a:xfrm>
            <a:off x="4047748" y="3705802"/>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3412" name="Google Shape;3412;p61"/>
          <p:cNvCxnSpPr/>
          <p:nvPr/>
        </p:nvCxnSpPr>
        <p:spPr>
          <a:xfrm>
            <a:off x="6626650" y="3705802"/>
            <a:ext cx="1048800" cy="0"/>
          </a:xfrm>
          <a:prstGeom prst="straightConnector1">
            <a:avLst/>
          </a:prstGeom>
          <a:noFill/>
          <a:ln w="9525" cap="flat" cmpd="sng">
            <a:solidFill>
              <a:schemeClr val="dk1"/>
            </a:solidFill>
            <a:prstDash val="solid"/>
            <a:round/>
            <a:headEnd type="none" w="med" len="med"/>
            <a:tailEnd type="none" w="med" len="med"/>
          </a:ln>
        </p:spPr>
      </p:cxnSp>
      <p:sp>
        <p:nvSpPr>
          <p:cNvPr id="3413" name="Google Shape;3413;p61"/>
          <p:cNvSpPr/>
          <p:nvPr/>
        </p:nvSpPr>
        <p:spPr>
          <a:xfrm rot="10800000" flipH="1">
            <a:off x="1859600" y="2983190"/>
            <a:ext cx="267300" cy="231300"/>
          </a:xfrm>
          <a:prstGeom prst="triangle">
            <a:avLst>
              <a:gd name="adj" fmla="val 50000"/>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61"/>
          <p:cNvSpPr/>
          <p:nvPr/>
        </p:nvSpPr>
        <p:spPr>
          <a:xfrm rot="10800000" flipH="1">
            <a:off x="4438500" y="2983190"/>
            <a:ext cx="267300" cy="231300"/>
          </a:xfrm>
          <a:prstGeom prst="triangle">
            <a:avLst>
              <a:gd name="adj" fmla="val 50000"/>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61"/>
          <p:cNvSpPr/>
          <p:nvPr/>
        </p:nvSpPr>
        <p:spPr>
          <a:xfrm rot="10800000" flipH="1">
            <a:off x="7017400" y="2983190"/>
            <a:ext cx="267300" cy="231300"/>
          </a:xfrm>
          <a:prstGeom prst="triangle">
            <a:avLst>
              <a:gd name="adj" fmla="val 50000"/>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16" name="Google Shape;3416;p61"/>
          <p:cNvCxnSpPr>
            <a:stCxn id="3401" idx="3"/>
            <a:endCxn id="3404" idx="1"/>
          </p:cNvCxnSpPr>
          <p:nvPr/>
        </p:nvCxnSpPr>
        <p:spPr>
          <a:xfrm>
            <a:off x="2541950" y="2724147"/>
            <a:ext cx="1481400" cy="0"/>
          </a:xfrm>
          <a:prstGeom prst="straightConnector1">
            <a:avLst/>
          </a:prstGeom>
          <a:noFill/>
          <a:ln w="9525" cap="flat" cmpd="sng">
            <a:solidFill>
              <a:schemeClr val="dk1"/>
            </a:solidFill>
            <a:prstDash val="solid"/>
            <a:round/>
            <a:headEnd type="none" w="med" len="med"/>
            <a:tailEnd type="none" w="med" len="med"/>
          </a:ln>
        </p:spPr>
      </p:cxnSp>
      <p:cxnSp>
        <p:nvCxnSpPr>
          <p:cNvPr id="3417" name="Google Shape;3417;p61"/>
          <p:cNvCxnSpPr>
            <a:stCxn id="3404" idx="3"/>
            <a:endCxn id="3405" idx="1"/>
          </p:cNvCxnSpPr>
          <p:nvPr/>
        </p:nvCxnSpPr>
        <p:spPr>
          <a:xfrm>
            <a:off x="5120850" y="2724147"/>
            <a:ext cx="1481400" cy="0"/>
          </a:xfrm>
          <a:prstGeom prst="straightConnector1">
            <a:avLst/>
          </a:prstGeom>
          <a:noFill/>
          <a:ln w="9525" cap="flat" cmpd="sng">
            <a:solidFill>
              <a:schemeClr val="dk1"/>
            </a:solidFill>
            <a:prstDash val="solid"/>
            <a:round/>
            <a:headEnd type="none" w="med" len="med"/>
            <a:tailEnd type="none" w="med" len="med"/>
          </a:ln>
        </p:spPr>
      </p:cxnSp>
      <p:grpSp>
        <p:nvGrpSpPr>
          <p:cNvPr id="3418" name="Google Shape;3418;p61"/>
          <p:cNvGrpSpPr/>
          <p:nvPr/>
        </p:nvGrpSpPr>
        <p:grpSpPr>
          <a:xfrm>
            <a:off x="6874446" y="1696830"/>
            <a:ext cx="553868" cy="548640"/>
            <a:chOff x="6070156" y="1187012"/>
            <a:chExt cx="341514" cy="340707"/>
          </a:xfrm>
        </p:grpSpPr>
        <p:sp>
          <p:nvSpPr>
            <p:cNvPr id="3419" name="Google Shape;3419;p61"/>
            <p:cNvSpPr/>
            <p:nvPr/>
          </p:nvSpPr>
          <p:spPr>
            <a:xfrm>
              <a:off x="6195203" y="1311251"/>
              <a:ext cx="90613" cy="140329"/>
            </a:xfrm>
            <a:custGeom>
              <a:avLst/>
              <a:gdLst/>
              <a:ahLst/>
              <a:cxnLst/>
              <a:rect l="l" t="t" r="r" b="b"/>
              <a:pathLst>
                <a:path w="2692" h="4169" extrusionOk="0">
                  <a:moveTo>
                    <a:pt x="548" y="1"/>
                  </a:moveTo>
                  <a:lnTo>
                    <a:pt x="548" y="572"/>
                  </a:lnTo>
                  <a:cubicBezTo>
                    <a:pt x="548" y="644"/>
                    <a:pt x="501" y="692"/>
                    <a:pt x="429" y="715"/>
                  </a:cubicBezTo>
                  <a:cubicBezTo>
                    <a:pt x="191" y="763"/>
                    <a:pt x="1" y="977"/>
                    <a:pt x="1" y="1239"/>
                  </a:cubicBezTo>
                  <a:lnTo>
                    <a:pt x="1" y="3883"/>
                  </a:lnTo>
                  <a:cubicBezTo>
                    <a:pt x="1" y="4049"/>
                    <a:pt x="143" y="4168"/>
                    <a:pt x="286" y="4168"/>
                  </a:cubicBezTo>
                  <a:lnTo>
                    <a:pt x="2430" y="4168"/>
                  </a:lnTo>
                  <a:cubicBezTo>
                    <a:pt x="2573" y="4168"/>
                    <a:pt x="2692" y="4049"/>
                    <a:pt x="2692" y="3883"/>
                  </a:cubicBezTo>
                  <a:lnTo>
                    <a:pt x="2692" y="1239"/>
                  </a:lnTo>
                  <a:cubicBezTo>
                    <a:pt x="2692" y="977"/>
                    <a:pt x="2525" y="763"/>
                    <a:pt x="2287" y="715"/>
                  </a:cubicBezTo>
                  <a:cubicBezTo>
                    <a:pt x="2215" y="692"/>
                    <a:pt x="2168" y="644"/>
                    <a:pt x="2168" y="572"/>
                  </a:cubicBezTo>
                  <a:lnTo>
                    <a:pt x="21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61"/>
            <p:cNvSpPr/>
            <p:nvPr/>
          </p:nvSpPr>
          <p:spPr>
            <a:xfrm>
              <a:off x="6213649" y="1311251"/>
              <a:ext cx="72975" cy="140329"/>
            </a:xfrm>
            <a:custGeom>
              <a:avLst/>
              <a:gdLst/>
              <a:ahLst/>
              <a:cxnLst/>
              <a:rect l="l" t="t" r="r" b="b"/>
              <a:pathLst>
                <a:path w="2168" h="4169" extrusionOk="0">
                  <a:moveTo>
                    <a:pt x="0" y="1"/>
                  </a:moveTo>
                  <a:lnTo>
                    <a:pt x="0" y="501"/>
                  </a:lnTo>
                  <a:lnTo>
                    <a:pt x="858" y="501"/>
                  </a:lnTo>
                  <a:cubicBezTo>
                    <a:pt x="953" y="501"/>
                    <a:pt x="1048" y="596"/>
                    <a:pt x="1048" y="692"/>
                  </a:cubicBezTo>
                  <a:lnTo>
                    <a:pt x="1048" y="882"/>
                  </a:lnTo>
                  <a:cubicBezTo>
                    <a:pt x="1048" y="953"/>
                    <a:pt x="1096" y="1025"/>
                    <a:pt x="1167" y="1025"/>
                  </a:cubicBezTo>
                  <a:cubicBezTo>
                    <a:pt x="1405" y="1073"/>
                    <a:pt x="1572" y="1287"/>
                    <a:pt x="1572" y="1549"/>
                  </a:cubicBezTo>
                  <a:lnTo>
                    <a:pt x="1572" y="3883"/>
                  </a:lnTo>
                  <a:cubicBezTo>
                    <a:pt x="1572" y="4049"/>
                    <a:pt x="1453" y="4168"/>
                    <a:pt x="1310" y="4168"/>
                  </a:cubicBezTo>
                  <a:lnTo>
                    <a:pt x="1882" y="4168"/>
                  </a:lnTo>
                  <a:cubicBezTo>
                    <a:pt x="2025" y="4168"/>
                    <a:pt x="2144" y="4049"/>
                    <a:pt x="2144" y="3883"/>
                  </a:cubicBezTo>
                  <a:lnTo>
                    <a:pt x="2144" y="1239"/>
                  </a:lnTo>
                  <a:cubicBezTo>
                    <a:pt x="2167" y="977"/>
                    <a:pt x="1977" y="763"/>
                    <a:pt x="1739" y="715"/>
                  </a:cubicBezTo>
                  <a:cubicBezTo>
                    <a:pt x="1667" y="692"/>
                    <a:pt x="1620" y="644"/>
                    <a:pt x="1620" y="572"/>
                  </a:cubicBezTo>
                  <a:lnTo>
                    <a:pt x="16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61"/>
            <p:cNvSpPr/>
            <p:nvPr/>
          </p:nvSpPr>
          <p:spPr>
            <a:xfrm>
              <a:off x="6195203" y="1360967"/>
              <a:ext cx="91421" cy="64156"/>
            </a:xfrm>
            <a:custGeom>
              <a:avLst/>
              <a:gdLst/>
              <a:ahLst/>
              <a:cxnLst/>
              <a:rect l="l" t="t" r="r" b="b"/>
              <a:pathLst>
                <a:path w="2716" h="1906" extrusionOk="0">
                  <a:moveTo>
                    <a:pt x="1" y="0"/>
                  </a:moveTo>
                  <a:lnTo>
                    <a:pt x="1" y="1906"/>
                  </a:lnTo>
                  <a:lnTo>
                    <a:pt x="2715" y="1906"/>
                  </a:lnTo>
                  <a:lnTo>
                    <a:pt x="2715" y="0"/>
                  </a:ln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61"/>
            <p:cNvSpPr/>
            <p:nvPr/>
          </p:nvSpPr>
          <p:spPr>
            <a:xfrm>
              <a:off x="6195203" y="1360967"/>
              <a:ext cx="91421" cy="22485"/>
            </a:xfrm>
            <a:custGeom>
              <a:avLst/>
              <a:gdLst/>
              <a:ahLst/>
              <a:cxnLst/>
              <a:rect l="l" t="t" r="r" b="b"/>
              <a:pathLst>
                <a:path w="2716" h="668" extrusionOk="0">
                  <a:moveTo>
                    <a:pt x="1" y="0"/>
                  </a:moveTo>
                  <a:lnTo>
                    <a:pt x="1" y="667"/>
                  </a:lnTo>
                  <a:lnTo>
                    <a:pt x="2715" y="667"/>
                  </a:lnTo>
                  <a:lnTo>
                    <a:pt x="2715" y="0"/>
                  </a:ln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61"/>
            <p:cNvSpPr/>
            <p:nvPr/>
          </p:nvSpPr>
          <p:spPr>
            <a:xfrm>
              <a:off x="6267337" y="1360967"/>
              <a:ext cx="19287" cy="22485"/>
            </a:xfrm>
            <a:custGeom>
              <a:avLst/>
              <a:gdLst/>
              <a:ahLst/>
              <a:cxnLst/>
              <a:rect l="l" t="t" r="r" b="b"/>
              <a:pathLst>
                <a:path w="573" h="668" extrusionOk="0">
                  <a:moveTo>
                    <a:pt x="1" y="0"/>
                  </a:moveTo>
                  <a:lnTo>
                    <a:pt x="1" y="667"/>
                  </a:lnTo>
                  <a:lnTo>
                    <a:pt x="572" y="667"/>
                  </a:lnTo>
                  <a:lnTo>
                    <a:pt x="572" y="0"/>
                  </a:ln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61"/>
            <p:cNvSpPr/>
            <p:nvPr/>
          </p:nvSpPr>
          <p:spPr>
            <a:xfrm>
              <a:off x="6204022" y="1282405"/>
              <a:ext cx="73783" cy="32112"/>
            </a:xfrm>
            <a:custGeom>
              <a:avLst/>
              <a:gdLst/>
              <a:ahLst/>
              <a:cxnLst/>
              <a:rect l="l" t="t" r="r" b="b"/>
              <a:pathLst>
                <a:path w="2192" h="954" extrusionOk="0">
                  <a:moveTo>
                    <a:pt x="1" y="1"/>
                  </a:moveTo>
                  <a:lnTo>
                    <a:pt x="1" y="810"/>
                  </a:lnTo>
                  <a:cubicBezTo>
                    <a:pt x="1" y="906"/>
                    <a:pt x="72" y="953"/>
                    <a:pt x="143" y="953"/>
                  </a:cubicBezTo>
                  <a:lnTo>
                    <a:pt x="2049" y="953"/>
                  </a:lnTo>
                  <a:cubicBezTo>
                    <a:pt x="2144" y="953"/>
                    <a:pt x="2191" y="906"/>
                    <a:pt x="2191" y="810"/>
                  </a:cubicBezTo>
                  <a:lnTo>
                    <a:pt x="21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61"/>
            <p:cNvSpPr/>
            <p:nvPr/>
          </p:nvSpPr>
          <p:spPr>
            <a:xfrm>
              <a:off x="6204022" y="1281597"/>
              <a:ext cx="73783" cy="32919"/>
            </a:xfrm>
            <a:custGeom>
              <a:avLst/>
              <a:gdLst/>
              <a:ahLst/>
              <a:cxnLst/>
              <a:rect l="l" t="t" r="r" b="b"/>
              <a:pathLst>
                <a:path w="2192" h="978" extrusionOk="0">
                  <a:moveTo>
                    <a:pt x="2191" y="1"/>
                  </a:moveTo>
                  <a:lnTo>
                    <a:pt x="1" y="25"/>
                  </a:lnTo>
                  <a:lnTo>
                    <a:pt x="1" y="501"/>
                  </a:lnTo>
                  <a:lnTo>
                    <a:pt x="1406" y="501"/>
                  </a:lnTo>
                  <a:cubicBezTo>
                    <a:pt x="1525" y="501"/>
                    <a:pt x="1620" y="596"/>
                    <a:pt x="1620" y="715"/>
                  </a:cubicBezTo>
                  <a:lnTo>
                    <a:pt x="1620" y="834"/>
                  </a:lnTo>
                  <a:cubicBezTo>
                    <a:pt x="1620" y="906"/>
                    <a:pt x="1548" y="977"/>
                    <a:pt x="1477" y="977"/>
                  </a:cubicBezTo>
                  <a:lnTo>
                    <a:pt x="2049" y="977"/>
                  </a:lnTo>
                  <a:cubicBezTo>
                    <a:pt x="2120" y="977"/>
                    <a:pt x="2191" y="906"/>
                    <a:pt x="2191" y="834"/>
                  </a:cubicBezTo>
                  <a:lnTo>
                    <a:pt x="21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61"/>
            <p:cNvSpPr/>
            <p:nvPr/>
          </p:nvSpPr>
          <p:spPr>
            <a:xfrm>
              <a:off x="6199209" y="1263185"/>
              <a:ext cx="83409" cy="22451"/>
            </a:xfrm>
            <a:custGeom>
              <a:avLst/>
              <a:gdLst/>
              <a:ahLst/>
              <a:cxnLst/>
              <a:rect l="l" t="t" r="r" b="b"/>
              <a:pathLst>
                <a:path w="2478" h="667" extrusionOk="0">
                  <a:moveTo>
                    <a:pt x="144" y="0"/>
                  </a:moveTo>
                  <a:cubicBezTo>
                    <a:pt x="48" y="0"/>
                    <a:pt x="1" y="48"/>
                    <a:pt x="1" y="143"/>
                  </a:cubicBezTo>
                  <a:lnTo>
                    <a:pt x="1" y="524"/>
                  </a:lnTo>
                  <a:cubicBezTo>
                    <a:pt x="1" y="595"/>
                    <a:pt x="72" y="667"/>
                    <a:pt x="144" y="667"/>
                  </a:cubicBezTo>
                  <a:lnTo>
                    <a:pt x="2334" y="667"/>
                  </a:lnTo>
                  <a:cubicBezTo>
                    <a:pt x="2406" y="667"/>
                    <a:pt x="2477" y="595"/>
                    <a:pt x="2477" y="524"/>
                  </a:cubicBezTo>
                  <a:lnTo>
                    <a:pt x="2477" y="143"/>
                  </a:lnTo>
                  <a:cubicBezTo>
                    <a:pt x="2477" y="48"/>
                    <a:pt x="2406" y="0"/>
                    <a:pt x="2334" y="0"/>
                  </a:cubicBez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61"/>
            <p:cNvSpPr/>
            <p:nvPr/>
          </p:nvSpPr>
          <p:spPr>
            <a:xfrm>
              <a:off x="6258518" y="1263185"/>
              <a:ext cx="24101" cy="22451"/>
            </a:xfrm>
            <a:custGeom>
              <a:avLst/>
              <a:gdLst/>
              <a:ahLst/>
              <a:cxnLst/>
              <a:rect l="l" t="t" r="r" b="b"/>
              <a:pathLst>
                <a:path w="716" h="667" extrusionOk="0">
                  <a:moveTo>
                    <a:pt x="1" y="0"/>
                  </a:moveTo>
                  <a:cubicBezTo>
                    <a:pt x="96" y="0"/>
                    <a:pt x="144" y="71"/>
                    <a:pt x="144" y="143"/>
                  </a:cubicBezTo>
                  <a:lnTo>
                    <a:pt x="144" y="524"/>
                  </a:lnTo>
                  <a:cubicBezTo>
                    <a:pt x="144" y="595"/>
                    <a:pt x="72" y="667"/>
                    <a:pt x="1" y="667"/>
                  </a:cubicBezTo>
                  <a:lnTo>
                    <a:pt x="572" y="667"/>
                  </a:lnTo>
                  <a:cubicBezTo>
                    <a:pt x="644" y="667"/>
                    <a:pt x="715" y="595"/>
                    <a:pt x="715" y="524"/>
                  </a:cubicBezTo>
                  <a:lnTo>
                    <a:pt x="715" y="143"/>
                  </a:lnTo>
                  <a:cubicBezTo>
                    <a:pt x="715" y="48"/>
                    <a:pt x="644" y="0"/>
                    <a:pt x="572" y="0"/>
                  </a:cubicBez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61"/>
            <p:cNvSpPr/>
            <p:nvPr/>
          </p:nvSpPr>
          <p:spPr>
            <a:xfrm>
              <a:off x="6100619" y="1216667"/>
              <a:ext cx="280590" cy="281398"/>
            </a:xfrm>
            <a:custGeom>
              <a:avLst/>
              <a:gdLst/>
              <a:ahLst/>
              <a:cxnLst/>
              <a:rect l="l" t="t" r="r" b="b"/>
              <a:pathLst>
                <a:path w="8336" h="8360" extrusionOk="0">
                  <a:moveTo>
                    <a:pt x="4168" y="572"/>
                  </a:moveTo>
                  <a:cubicBezTo>
                    <a:pt x="6168" y="572"/>
                    <a:pt x="7788" y="2192"/>
                    <a:pt x="7788" y="4192"/>
                  </a:cubicBezTo>
                  <a:cubicBezTo>
                    <a:pt x="7788" y="6169"/>
                    <a:pt x="6168" y="7812"/>
                    <a:pt x="4168" y="7812"/>
                  </a:cubicBezTo>
                  <a:cubicBezTo>
                    <a:pt x="2168" y="7812"/>
                    <a:pt x="548" y="6169"/>
                    <a:pt x="548" y="4192"/>
                  </a:cubicBezTo>
                  <a:cubicBezTo>
                    <a:pt x="548" y="2192"/>
                    <a:pt x="2168" y="572"/>
                    <a:pt x="4168" y="572"/>
                  </a:cubicBezTo>
                  <a:close/>
                  <a:moveTo>
                    <a:pt x="4168" y="1"/>
                  </a:moveTo>
                  <a:cubicBezTo>
                    <a:pt x="3049" y="1"/>
                    <a:pt x="2001" y="429"/>
                    <a:pt x="1215" y="1215"/>
                  </a:cubicBezTo>
                  <a:cubicBezTo>
                    <a:pt x="429" y="2025"/>
                    <a:pt x="0" y="3073"/>
                    <a:pt x="0" y="4168"/>
                  </a:cubicBezTo>
                  <a:cubicBezTo>
                    <a:pt x="0" y="5288"/>
                    <a:pt x="429" y="6335"/>
                    <a:pt x="1215" y="7121"/>
                  </a:cubicBezTo>
                  <a:cubicBezTo>
                    <a:pt x="2001" y="7931"/>
                    <a:pt x="3049" y="8360"/>
                    <a:pt x="4168" y="8360"/>
                  </a:cubicBezTo>
                  <a:cubicBezTo>
                    <a:pt x="5287" y="8360"/>
                    <a:pt x="6335" y="7931"/>
                    <a:pt x="7121" y="7121"/>
                  </a:cubicBezTo>
                  <a:cubicBezTo>
                    <a:pt x="7907" y="6335"/>
                    <a:pt x="8336" y="5288"/>
                    <a:pt x="8336" y="4168"/>
                  </a:cubicBezTo>
                  <a:cubicBezTo>
                    <a:pt x="8336" y="3073"/>
                    <a:pt x="7907" y="2025"/>
                    <a:pt x="7121" y="1215"/>
                  </a:cubicBezTo>
                  <a:cubicBezTo>
                    <a:pt x="6335" y="429"/>
                    <a:pt x="5287" y="1"/>
                    <a:pt x="4168" y="1"/>
                  </a:cubicBezTo>
                  <a:close/>
                </a:path>
              </a:pathLst>
            </a:custGeom>
            <a:solidFill>
              <a:srgbClr val="409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61"/>
            <p:cNvSpPr/>
            <p:nvPr/>
          </p:nvSpPr>
          <p:spPr>
            <a:xfrm>
              <a:off x="6231287" y="1191826"/>
              <a:ext cx="19254" cy="79404"/>
            </a:xfrm>
            <a:custGeom>
              <a:avLst/>
              <a:gdLst/>
              <a:ahLst/>
              <a:cxnLst/>
              <a:rect l="l" t="t" r="r" b="b"/>
              <a:pathLst>
                <a:path w="572" h="2359" extrusionOk="0">
                  <a:moveTo>
                    <a:pt x="286" y="1"/>
                  </a:moveTo>
                  <a:cubicBezTo>
                    <a:pt x="119" y="1"/>
                    <a:pt x="0" y="143"/>
                    <a:pt x="0" y="310"/>
                  </a:cubicBezTo>
                  <a:lnTo>
                    <a:pt x="0" y="2049"/>
                  </a:lnTo>
                  <a:cubicBezTo>
                    <a:pt x="0" y="2215"/>
                    <a:pt x="119" y="2358"/>
                    <a:pt x="286" y="2358"/>
                  </a:cubicBezTo>
                  <a:cubicBezTo>
                    <a:pt x="453" y="2358"/>
                    <a:pt x="572" y="2215"/>
                    <a:pt x="572" y="2049"/>
                  </a:cubicBezTo>
                  <a:lnTo>
                    <a:pt x="572" y="310"/>
                  </a:lnTo>
                  <a:cubicBezTo>
                    <a:pt x="572" y="143"/>
                    <a:pt x="453" y="1"/>
                    <a:pt x="286" y="1"/>
                  </a:cubicBezTo>
                  <a:close/>
                </a:path>
              </a:pathLst>
            </a:custGeom>
            <a:solidFill>
              <a:srgbClr val="64B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61"/>
            <p:cNvSpPr/>
            <p:nvPr/>
          </p:nvSpPr>
          <p:spPr>
            <a:xfrm>
              <a:off x="6231287" y="1443535"/>
              <a:ext cx="19254" cy="79370"/>
            </a:xfrm>
            <a:custGeom>
              <a:avLst/>
              <a:gdLst/>
              <a:ahLst/>
              <a:cxnLst/>
              <a:rect l="l" t="t" r="r" b="b"/>
              <a:pathLst>
                <a:path w="572" h="2358" extrusionOk="0">
                  <a:moveTo>
                    <a:pt x="286" y="0"/>
                  </a:moveTo>
                  <a:cubicBezTo>
                    <a:pt x="119" y="0"/>
                    <a:pt x="0" y="143"/>
                    <a:pt x="0" y="310"/>
                  </a:cubicBezTo>
                  <a:lnTo>
                    <a:pt x="0" y="2048"/>
                  </a:lnTo>
                  <a:cubicBezTo>
                    <a:pt x="0" y="2215"/>
                    <a:pt x="119" y="2358"/>
                    <a:pt x="286" y="2358"/>
                  </a:cubicBezTo>
                  <a:cubicBezTo>
                    <a:pt x="453" y="2358"/>
                    <a:pt x="572" y="2215"/>
                    <a:pt x="572" y="2048"/>
                  </a:cubicBezTo>
                  <a:lnTo>
                    <a:pt x="572" y="310"/>
                  </a:lnTo>
                  <a:cubicBezTo>
                    <a:pt x="572" y="143"/>
                    <a:pt x="453" y="0"/>
                    <a:pt x="286" y="0"/>
                  </a:cubicBezTo>
                  <a:close/>
                </a:path>
              </a:pathLst>
            </a:custGeom>
            <a:solidFill>
              <a:srgbClr val="64B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61"/>
            <p:cNvSpPr/>
            <p:nvPr/>
          </p:nvSpPr>
          <p:spPr>
            <a:xfrm>
              <a:off x="6327453" y="1347335"/>
              <a:ext cx="78596" cy="20061"/>
            </a:xfrm>
            <a:custGeom>
              <a:avLst/>
              <a:gdLst/>
              <a:ahLst/>
              <a:cxnLst/>
              <a:rect l="l" t="t" r="r" b="b"/>
              <a:pathLst>
                <a:path w="2335" h="596" extrusionOk="0">
                  <a:moveTo>
                    <a:pt x="287" y="1"/>
                  </a:moveTo>
                  <a:cubicBezTo>
                    <a:pt x="120" y="1"/>
                    <a:pt x="1" y="143"/>
                    <a:pt x="1" y="310"/>
                  </a:cubicBezTo>
                  <a:cubicBezTo>
                    <a:pt x="1" y="453"/>
                    <a:pt x="120" y="596"/>
                    <a:pt x="287" y="596"/>
                  </a:cubicBezTo>
                  <a:lnTo>
                    <a:pt x="2049" y="596"/>
                  </a:lnTo>
                  <a:cubicBezTo>
                    <a:pt x="2216" y="596"/>
                    <a:pt x="2335" y="453"/>
                    <a:pt x="2335" y="310"/>
                  </a:cubicBezTo>
                  <a:cubicBezTo>
                    <a:pt x="2335" y="143"/>
                    <a:pt x="2216" y="1"/>
                    <a:pt x="2049" y="1"/>
                  </a:cubicBezTo>
                  <a:close/>
                </a:path>
              </a:pathLst>
            </a:custGeom>
            <a:solidFill>
              <a:srgbClr val="64B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61"/>
            <p:cNvSpPr/>
            <p:nvPr/>
          </p:nvSpPr>
          <p:spPr>
            <a:xfrm>
              <a:off x="6075778" y="1347335"/>
              <a:ext cx="78562" cy="20061"/>
            </a:xfrm>
            <a:custGeom>
              <a:avLst/>
              <a:gdLst/>
              <a:ahLst/>
              <a:cxnLst/>
              <a:rect l="l" t="t" r="r" b="b"/>
              <a:pathLst>
                <a:path w="2334" h="596" extrusionOk="0">
                  <a:moveTo>
                    <a:pt x="286" y="1"/>
                  </a:moveTo>
                  <a:cubicBezTo>
                    <a:pt x="119" y="1"/>
                    <a:pt x="0" y="143"/>
                    <a:pt x="0" y="310"/>
                  </a:cubicBezTo>
                  <a:cubicBezTo>
                    <a:pt x="0" y="453"/>
                    <a:pt x="119" y="596"/>
                    <a:pt x="286" y="596"/>
                  </a:cubicBezTo>
                  <a:lnTo>
                    <a:pt x="2048" y="596"/>
                  </a:lnTo>
                  <a:cubicBezTo>
                    <a:pt x="2215" y="596"/>
                    <a:pt x="2334" y="453"/>
                    <a:pt x="2334" y="310"/>
                  </a:cubicBezTo>
                  <a:cubicBezTo>
                    <a:pt x="2334" y="143"/>
                    <a:pt x="2215" y="1"/>
                    <a:pt x="2048" y="1"/>
                  </a:cubicBezTo>
                  <a:close/>
                </a:path>
              </a:pathLst>
            </a:custGeom>
            <a:solidFill>
              <a:srgbClr val="64B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61"/>
            <p:cNvSpPr/>
            <p:nvPr/>
          </p:nvSpPr>
          <p:spPr>
            <a:xfrm>
              <a:off x="6305036" y="1385000"/>
              <a:ext cx="25683" cy="25683"/>
            </a:xfrm>
            <a:custGeom>
              <a:avLst/>
              <a:gdLst/>
              <a:ahLst/>
              <a:cxnLst/>
              <a:rect l="l" t="t" r="r" b="b"/>
              <a:pathLst>
                <a:path w="763" h="763" extrusionOk="0">
                  <a:moveTo>
                    <a:pt x="191" y="1"/>
                  </a:moveTo>
                  <a:cubicBezTo>
                    <a:pt x="95" y="1"/>
                    <a:pt x="0" y="96"/>
                    <a:pt x="0" y="191"/>
                  </a:cubicBezTo>
                  <a:lnTo>
                    <a:pt x="0" y="572"/>
                  </a:lnTo>
                  <a:cubicBezTo>
                    <a:pt x="0" y="691"/>
                    <a:pt x="95" y="763"/>
                    <a:pt x="191" y="763"/>
                  </a:cubicBezTo>
                  <a:lnTo>
                    <a:pt x="572" y="763"/>
                  </a:lnTo>
                  <a:cubicBezTo>
                    <a:pt x="667" y="763"/>
                    <a:pt x="762" y="691"/>
                    <a:pt x="762" y="572"/>
                  </a:cubicBezTo>
                  <a:lnTo>
                    <a:pt x="762" y="191"/>
                  </a:lnTo>
                  <a:cubicBezTo>
                    <a:pt x="762" y="96"/>
                    <a:pt x="691" y="1"/>
                    <a:pt x="572" y="1"/>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61"/>
            <p:cNvSpPr/>
            <p:nvPr/>
          </p:nvSpPr>
          <p:spPr>
            <a:xfrm>
              <a:off x="6311431" y="1385000"/>
              <a:ext cx="19287" cy="25683"/>
            </a:xfrm>
            <a:custGeom>
              <a:avLst/>
              <a:gdLst/>
              <a:ahLst/>
              <a:cxnLst/>
              <a:rect l="l" t="t" r="r" b="b"/>
              <a:pathLst>
                <a:path w="573" h="763" extrusionOk="0">
                  <a:moveTo>
                    <a:pt x="1" y="1"/>
                  </a:moveTo>
                  <a:cubicBezTo>
                    <a:pt x="96" y="1"/>
                    <a:pt x="191" y="96"/>
                    <a:pt x="191" y="191"/>
                  </a:cubicBezTo>
                  <a:lnTo>
                    <a:pt x="191" y="572"/>
                  </a:lnTo>
                  <a:cubicBezTo>
                    <a:pt x="191" y="668"/>
                    <a:pt x="96" y="763"/>
                    <a:pt x="1" y="763"/>
                  </a:cubicBezTo>
                  <a:lnTo>
                    <a:pt x="382" y="763"/>
                  </a:lnTo>
                  <a:cubicBezTo>
                    <a:pt x="477" y="763"/>
                    <a:pt x="572" y="691"/>
                    <a:pt x="572" y="572"/>
                  </a:cubicBezTo>
                  <a:lnTo>
                    <a:pt x="572" y="191"/>
                  </a:lnTo>
                  <a:cubicBezTo>
                    <a:pt x="572" y="96"/>
                    <a:pt x="501" y="1"/>
                    <a:pt x="382" y="1"/>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61"/>
            <p:cNvSpPr/>
            <p:nvPr/>
          </p:nvSpPr>
          <p:spPr>
            <a:xfrm>
              <a:off x="6070156" y="1187012"/>
              <a:ext cx="341514" cy="340707"/>
            </a:xfrm>
            <a:custGeom>
              <a:avLst/>
              <a:gdLst/>
              <a:ahLst/>
              <a:cxnLst/>
              <a:rect l="l" t="t" r="r" b="b"/>
              <a:pathLst>
                <a:path w="10146" h="10122" extrusionOk="0">
                  <a:moveTo>
                    <a:pt x="5073" y="310"/>
                  </a:moveTo>
                  <a:cubicBezTo>
                    <a:pt x="5144" y="310"/>
                    <a:pt x="5216" y="358"/>
                    <a:pt x="5216" y="453"/>
                  </a:cubicBezTo>
                  <a:lnTo>
                    <a:pt x="5216" y="2192"/>
                  </a:lnTo>
                  <a:cubicBezTo>
                    <a:pt x="5216" y="2287"/>
                    <a:pt x="5144" y="2334"/>
                    <a:pt x="5073" y="2334"/>
                  </a:cubicBezTo>
                  <a:cubicBezTo>
                    <a:pt x="5002" y="2334"/>
                    <a:pt x="4930" y="2287"/>
                    <a:pt x="4930" y="2192"/>
                  </a:cubicBezTo>
                  <a:lnTo>
                    <a:pt x="4930" y="453"/>
                  </a:lnTo>
                  <a:cubicBezTo>
                    <a:pt x="4930" y="358"/>
                    <a:pt x="5002" y="310"/>
                    <a:pt x="5073" y="310"/>
                  </a:cubicBezTo>
                  <a:close/>
                  <a:moveTo>
                    <a:pt x="6168" y="2406"/>
                  </a:moveTo>
                  <a:lnTo>
                    <a:pt x="6168" y="2787"/>
                  </a:lnTo>
                  <a:lnTo>
                    <a:pt x="3978" y="2787"/>
                  </a:lnTo>
                  <a:lnTo>
                    <a:pt x="3978" y="2406"/>
                  </a:lnTo>
                  <a:lnTo>
                    <a:pt x="4692" y="2406"/>
                  </a:lnTo>
                  <a:cubicBezTo>
                    <a:pt x="4763" y="2549"/>
                    <a:pt x="4906" y="2644"/>
                    <a:pt x="5073" y="2644"/>
                  </a:cubicBezTo>
                  <a:cubicBezTo>
                    <a:pt x="5240" y="2644"/>
                    <a:pt x="5383" y="2549"/>
                    <a:pt x="5454" y="2406"/>
                  </a:cubicBezTo>
                  <a:close/>
                  <a:moveTo>
                    <a:pt x="4621" y="1072"/>
                  </a:moveTo>
                  <a:lnTo>
                    <a:pt x="4621" y="1310"/>
                  </a:lnTo>
                  <a:cubicBezTo>
                    <a:pt x="3787" y="1430"/>
                    <a:pt x="3001" y="1811"/>
                    <a:pt x="2406" y="2406"/>
                  </a:cubicBezTo>
                  <a:cubicBezTo>
                    <a:pt x="1810" y="3001"/>
                    <a:pt x="1429" y="3787"/>
                    <a:pt x="1334" y="4621"/>
                  </a:cubicBezTo>
                  <a:lnTo>
                    <a:pt x="1072" y="4621"/>
                  </a:lnTo>
                  <a:cubicBezTo>
                    <a:pt x="1167" y="3716"/>
                    <a:pt x="1572" y="2858"/>
                    <a:pt x="2215" y="2215"/>
                  </a:cubicBezTo>
                  <a:cubicBezTo>
                    <a:pt x="2882" y="1572"/>
                    <a:pt x="3716" y="1168"/>
                    <a:pt x="4621" y="1072"/>
                  </a:cubicBezTo>
                  <a:close/>
                  <a:moveTo>
                    <a:pt x="5502" y="1072"/>
                  </a:moveTo>
                  <a:cubicBezTo>
                    <a:pt x="6430" y="1168"/>
                    <a:pt x="7264" y="1572"/>
                    <a:pt x="7931" y="2215"/>
                  </a:cubicBezTo>
                  <a:cubicBezTo>
                    <a:pt x="8574" y="2858"/>
                    <a:pt x="8979" y="3716"/>
                    <a:pt x="9074" y="4621"/>
                  </a:cubicBezTo>
                  <a:lnTo>
                    <a:pt x="8812" y="4621"/>
                  </a:lnTo>
                  <a:cubicBezTo>
                    <a:pt x="8621" y="2882"/>
                    <a:pt x="7240" y="1525"/>
                    <a:pt x="5502" y="1334"/>
                  </a:cubicBezTo>
                  <a:lnTo>
                    <a:pt x="5502" y="1072"/>
                  </a:lnTo>
                  <a:close/>
                  <a:moveTo>
                    <a:pt x="6026" y="3073"/>
                  </a:moveTo>
                  <a:lnTo>
                    <a:pt x="6026" y="3644"/>
                  </a:lnTo>
                  <a:lnTo>
                    <a:pt x="5216" y="3644"/>
                  </a:lnTo>
                  <a:cubicBezTo>
                    <a:pt x="5121" y="3644"/>
                    <a:pt x="5049" y="3716"/>
                    <a:pt x="5049" y="3787"/>
                  </a:cubicBezTo>
                  <a:cubicBezTo>
                    <a:pt x="5049" y="3882"/>
                    <a:pt x="5121" y="3930"/>
                    <a:pt x="5216" y="3930"/>
                  </a:cubicBezTo>
                  <a:lnTo>
                    <a:pt x="5740" y="3930"/>
                  </a:lnTo>
                  <a:lnTo>
                    <a:pt x="5740" y="4263"/>
                  </a:lnTo>
                  <a:cubicBezTo>
                    <a:pt x="5740" y="4406"/>
                    <a:pt x="5835" y="4525"/>
                    <a:pt x="5954" y="4549"/>
                  </a:cubicBezTo>
                  <a:cubicBezTo>
                    <a:pt x="6145" y="4573"/>
                    <a:pt x="6264" y="4740"/>
                    <a:pt x="6264" y="4930"/>
                  </a:cubicBezTo>
                  <a:lnTo>
                    <a:pt x="6264" y="5002"/>
                  </a:lnTo>
                  <a:lnTo>
                    <a:pt x="3882" y="5002"/>
                  </a:lnTo>
                  <a:lnTo>
                    <a:pt x="3882" y="4930"/>
                  </a:lnTo>
                  <a:cubicBezTo>
                    <a:pt x="3882" y="4740"/>
                    <a:pt x="4001" y="4573"/>
                    <a:pt x="4192" y="4549"/>
                  </a:cubicBezTo>
                  <a:cubicBezTo>
                    <a:pt x="4311" y="4525"/>
                    <a:pt x="4406" y="4406"/>
                    <a:pt x="4406" y="4263"/>
                  </a:cubicBezTo>
                  <a:lnTo>
                    <a:pt x="4406" y="3930"/>
                  </a:lnTo>
                  <a:lnTo>
                    <a:pt x="4549" y="3930"/>
                  </a:lnTo>
                  <a:cubicBezTo>
                    <a:pt x="4621" y="3930"/>
                    <a:pt x="4692" y="3882"/>
                    <a:pt x="4692" y="3787"/>
                  </a:cubicBezTo>
                  <a:cubicBezTo>
                    <a:pt x="4692" y="3716"/>
                    <a:pt x="4621" y="3644"/>
                    <a:pt x="4549" y="3644"/>
                  </a:cubicBezTo>
                  <a:lnTo>
                    <a:pt x="4120" y="3644"/>
                  </a:lnTo>
                  <a:lnTo>
                    <a:pt x="4120" y="3073"/>
                  </a:lnTo>
                  <a:close/>
                  <a:moveTo>
                    <a:pt x="2215" y="4906"/>
                  </a:moveTo>
                  <a:cubicBezTo>
                    <a:pt x="2287" y="4906"/>
                    <a:pt x="2358" y="4978"/>
                    <a:pt x="2358" y="5073"/>
                  </a:cubicBezTo>
                  <a:cubicBezTo>
                    <a:pt x="2358" y="5145"/>
                    <a:pt x="2287" y="5216"/>
                    <a:pt x="2215" y="5216"/>
                  </a:cubicBezTo>
                  <a:lnTo>
                    <a:pt x="453" y="5216"/>
                  </a:lnTo>
                  <a:cubicBezTo>
                    <a:pt x="382" y="5216"/>
                    <a:pt x="310" y="5145"/>
                    <a:pt x="310" y="5073"/>
                  </a:cubicBezTo>
                  <a:cubicBezTo>
                    <a:pt x="310" y="4978"/>
                    <a:pt x="382" y="4906"/>
                    <a:pt x="453" y="4906"/>
                  </a:cubicBezTo>
                  <a:close/>
                  <a:moveTo>
                    <a:pt x="9693" y="4906"/>
                  </a:moveTo>
                  <a:cubicBezTo>
                    <a:pt x="9764" y="4906"/>
                    <a:pt x="9836" y="4978"/>
                    <a:pt x="9836" y="5073"/>
                  </a:cubicBezTo>
                  <a:cubicBezTo>
                    <a:pt x="9836" y="5145"/>
                    <a:pt x="9764" y="5216"/>
                    <a:pt x="9693" y="5216"/>
                  </a:cubicBezTo>
                  <a:lnTo>
                    <a:pt x="7931" y="5216"/>
                  </a:lnTo>
                  <a:cubicBezTo>
                    <a:pt x="7859" y="5216"/>
                    <a:pt x="7788" y="5145"/>
                    <a:pt x="7788" y="5073"/>
                  </a:cubicBezTo>
                  <a:cubicBezTo>
                    <a:pt x="7788" y="4978"/>
                    <a:pt x="7859" y="4906"/>
                    <a:pt x="7931" y="4906"/>
                  </a:cubicBezTo>
                  <a:close/>
                  <a:moveTo>
                    <a:pt x="6264" y="5311"/>
                  </a:moveTo>
                  <a:lnTo>
                    <a:pt x="6264" y="5692"/>
                  </a:lnTo>
                  <a:lnTo>
                    <a:pt x="3882" y="5692"/>
                  </a:lnTo>
                  <a:lnTo>
                    <a:pt x="3882" y="5311"/>
                  </a:lnTo>
                  <a:close/>
                  <a:moveTo>
                    <a:pt x="6264" y="7216"/>
                  </a:moveTo>
                  <a:lnTo>
                    <a:pt x="6264" y="7574"/>
                  </a:lnTo>
                  <a:cubicBezTo>
                    <a:pt x="6264" y="7645"/>
                    <a:pt x="6216" y="7717"/>
                    <a:pt x="6121" y="7717"/>
                  </a:cubicBezTo>
                  <a:lnTo>
                    <a:pt x="5454" y="7717"/>
                  </a:lnTo>
                  <a:cubicBezTo>
                    <a:pt x="5383" y="7574"/>
                    <a:pt x="5240" y="7478"/>
                    <a:pt x="5073" y="7478"/>
                  </a:cubicBezTo>
                  <a:cubicBezTo>
                    <a:pt x="4906" y="7478"/>
                    <a:pt x="4763" y="7574"/>
                    <a:pt x="4692" y="7717"/>
                  </a:cubicBezTo>
                  <a:lnTo>
                    <a:pt x="4001" y="7717"/>
                  </a:lnTo>
                  <a:cubicBezTo>
                    <a:pt x="3930" y="7717"/>
                    <a:pt x="3858" y="7669"/>
                    <a:pt x="3858" y="7574"/>
                  </a:cubicBezTo>
                  <a:lnTo>
                    <a:pt x="3858" y="7216"/>
                  </a:lnTo>
                  <a:close/>
                  <a:moveTo>
                    <a:pt x="5525" y="1620"/>
                  </a:moveTo>
                  <a:cubicBezTo>
                    <a:pt x="7073" y="1811"/>
                    <a:pt x="8312" y="3049"/>
                    <a:pt x="8526" y="4621"/>
                  </a:cubicBezTo>
                  <a:lnTo>
                    <a:pt x="7931" y="4621"/>
                  </a:lnTo>
                  <a:cubicBezTo>
                    <a:pt x="7693" y="4621"/>
                    <a:pt x="7502" y="4811"/>
                    <a:pt x="7502" y="5049"/>
                  </a:cubicBezTo>
                  <a:cubicBezTo>
                    <a:pt x="7502" y="5311"/>
                    <a:pt x="7693" y="5502"/>
                    <a:pt x="7931" y="5502"/>
                  </a:cubicBezTo>
                  <a:lnTo>
                    <a:pt x="8526" y="5502"/>
                  </a:lnTo>
                  <a:cubicBezTo>
                    <a:pt x="8312" y="7074"/>
                    <a:pt x="7073" y="8312"/>
                    <a:pt x="5525" y="8502"/>
                  </a:cubicBezTo>
                  <a:lnTo>
                    <a:pt x="5525" y="8026"/>
                  </a:lnTo>
                  <a:lnTo>
                    <a:pt x="6145" y="8026"/>
                  </a:lnTo>
                  <a:cubicBezTo>
                    <a:pt x="6383" y="8026"/>
                    <a:pt x="6573" y="7812"/>
                    <a:pt x="6573" y="7574"/>
                  </a:cubicBezTo>
                  <a:lnTo>
                    <a:pt x="6573" y="6812"/>
                  </a:lnTo>
                  <a:cubicBezTo>
                    <a:pt x="6573" y="6716"/>
                    <a:pt x="6502" y="6645"/>
                    <a:pt x="6430" y="6645"/>
                  </a:cubicBezTo>
                  <a:cubicBezTo>
                    <a:pt x="6335" y="6645"/>
                    <a:pt x="6264" y="6716"/>
                    <a:pt x="6264" y="6812"/>
                  </a:cubicBezTo>
                  <a:lnTo>
                    <a:pt x="6264" y="6931"/>
                  </a:lnTo>
                  <a:lnTo>
                    <a:pt x="3882" y="6931"/>
                  </a:lnTo>
                  <a:lnTo>
                    <a:pt x="3882" y="5978"/>
                  </a:lnTo>
                  <a:lnTo>
                    <a:pt x="6264" y="5978"/>
                  </a:lnTo>
                  <a:lnTo>
                    <a:pt x="6264" y="6121"/>
                  </a:lnTo>
                  <a:cubicBezTo>
                    <a:pt x="6264" y="6216"/>
                    <a:pt x="6335" y="6288"/>
                    <a:pt x="6430" y="6288"/>
                  </a:cubicBezTo>
                  <a:cubicBezTo>
                    <a:pt x="6502" y="6288"/>
                    <a:pt x="6573" y="6216"/>
                    <a:pt x="6573" y="6121"/>
                  </a:cubicBezTo>
                  <a:lnTo>
                    <a:pt x="6573" y="4930"/>
                  </a:lnTo>
                  <a:cubicBezTo>
                    <a:pt x="6573" y="4597"/>
                    <a:pt x="6335" y="4311"/>
                    <a:pt x="6026" y="4263"/>
                  </a:cubicBezTo>
                  <a:lnTo>
                    <a:pt x="6026" y="3930"/>
                  </a:lnTo>
                  <a:cubicBezTo>
                    <a:pt x="6192" y="3930"/>
                    <a:pt x="6335" y="3811"/>
                    <a:pt x="6335" y="3644"/>
                  </a:cubicBezTo>
                  <a:lnTo>
                    <a:pt x="6335" y="3025"/>
                  </a:lnTo>
                  <a:cubicBezTo>
                    <a:pt x="6407" y="2977"/>
                    <a:pt x="6478" y="2882"/>
                    <a:pt x="6478" y="2787"/>
                  </a:cubicBezTo>
                  <a:lnTo>
                    <a:pt x="6478" y="2406"/>
                  </a:lnTo>
                  <a:cubicBezTo>
                    <a:pt x="6478" y="2239"/>
                    <a:pt x="6335" y="2096"/>
                    <a:pt x="6168" y="2096"/>
                  </a:cubicBezTo>
                  <a:lnTo>
                    <a:pt x="5525" y="2096"/>
                  </a:lnTo>
                  <a:lnTo>
                    <a:pt x="5525" y="1620"/>
                  </a:lnTo>
                  <a:close/>
                  <a:moveTo>
                    <a:pt x="4621" y="1620"/>
                  </a:moveTo>
                  <a:lnTo>
                    <a:pt x="4621" y="2096"/>
                  </a:lnTo>
                  <a:lnTo>
                    <a:pt x="3978" y="2096"/>
                  </a:lnTo>
                  <a:cubicBezTo>
                    <a:pt x="3811" y="2096"/>
                    <a:pt x="3668" y="2239"/>
                    <a:pt x="3668" y="2382"/>
                  </a:cubicBezTo>
                  <a:lnTo>
                    <a:pt x="3668" y="2787"/>
                  </a:lnTo>
                  <a:cubicBezTo>
                    <a:pt x="3668" y="2882"/>
                    <a:pt x="3739" y="2977"/>
                    <a:pt x="3811" y="3025"/>
                  </a:cubicBezTo>
                  <a:lnTo>
                    <a:pt x="3811" y="3644"/>
                  </a:lnTo>
                  <a:cubicBezTo>
                    <a:pt x="3811" y="3811"/>
                    <a:pt x="3954" y="3930"/>
                    <a:pt x="4120" y="3930"/>
                  </a:cubicBezTo>
                  <a:lnTo>
                    <a:pt x="4120" y="4240"/>
                  </a:lnTo>
                  <a:cubicBezTo>
                    <a:pt x="3787" y="4311"/>
                    <a:pt x="3573" y="4597"/>
                    <a:pt x="3573" y="4930"/>
                  </a:cubicBezTo>
                  <a:lnTo>
                    <a:pt x="3573" y="7574"/>
                  </a:lnTo>
                  <a:cubicBezTo>
                    <a:pt x="3573" y="7812"/>
                    <a:pt x="3763" y="8002"/>
                    <a:pt x="4001" y="8002"/>
                  </a:cubicBezTo>
                  <a:lnTo>
                    <a:pt x="4621" y="8002"/>
                  </a:lnTo>
                  <a:lnTo>
                    <a:pt x="4621" y="8502"/>
                  </a:lnTo>
                  <a:cubicBezTo>
                    <a:pt x="3978" y="8407"/>
                    <a:pt x="3358" y="8145"/>
                    <a:pt x="2858" y="7740"/>
                  </a:cubicBezTo>
                  <a:cubicBezTo>
                    <a:pt x="2828" y="7710"/>
                    <a:pt x="2794" y="7697"/>
                    <a:pt x="2761" y="7697"/>
                  </a:cubicBezTo>
                  <a:cubicBezTo>
                    <a:pt x="2715" y="7697"/>
                    <a:pt x="2672" y="7723"/>
                    <a:pt x="2644" y="7764"/>
                  </a:cubicBezTo>
                  <a:cubicBezTo>
                    <a:pt x="2596" y="7812"/>
                    <a:pt x="2596" y="7907"/>
                    <a:pt x="2668" y="7955"/>
                  </a:cubicBezTo>
                  <a:cubicBezTo>
                    <a:pt x="3239" y="8431"/>
                    <a:pt x="3906" y="8717"/>
                    <a:pt x="4621" y="8788"/>
                  </a:cubicBezTo>
                  <a:lnTo>
                    <a:pt x="4621" y="9050"/>
                  </a:lnTo>
                  <a:cubicBezTo>
                    <a:pt x="3716" y="8955"/>
                    <a:pt x="2882" y="8550"/>
                    <a:pt x="2215" y="7907"/>
                  </a:cubicBezTo>
                  <a:cubicBezTo>
                    <a:pt x="1572" y="7264"/>
                    <a:pt x="1167" y="6407"/>
                    <a:pt x="1072" y="5502"/>
                  </a:cubicBezTo>
                  <a:lnTo>
                    <a:pt x="1334" y="5502"/>
                  </a:lnTo>
                  <a:cubicBezTo>
                    <a:pt x="1406" y="6240"/>
                    <a:pt x="1715" y="6907"/>
                    <a:pt x="2168" y="7478"/>
                  </a:cubicBezTo>
                  <a:cubicBezTo>
                    <a:pt x="2215" y="7502"/>
                    <a:pt x="2239" y="7526"/>
                    <a:pt x="2287" y="7526"/>
                  </a:cubicBezTo>
                  <a:cubicBezTo>
                    <a:pt x="2334" y="7526"/>
                    <a:pt x="2358" y="7502"/>
                    <a:pt x="2382" y="7478"/>
                  </a:cubicBezTo>
                  <a:cubicBezTo>
                    <a:pt x="2453" y="7431"/>
                    <a:pt x="2453" y="7335"/>
                    <a:pt x="2406" y="7288"/>
                  </a:cubicBezTo>
                  <a:cubicBezTo>
                    <a:pt x="1977" y="6764"/>
                    <a:pt x="1715" y="6145"/>
                    <a:pt x="1620" y="5502"/>
                  </a:cubicBezTo>
                  <a:lnTo>
                    <a:pt x="2215" y="5502"/>
                  </a:lnTo>
                  <a:cubicBezTo>
                    <a:pt x="2453" y="5502"/>
                    <a:pt x="2644" y="5311"/>
                    <a:pt x="2644" y="5049"/>
                  </a:cubicBezTo>
                  <a:cubicBezTo>
                    <a:pt x="2644" y="4811"/>
                    <a:pt x="2453" y="4621"/>
                    <a:pt x="2215" y="4621"/>
                  </a:cubicBezTo>
                  <a:lnTo>
                    <a:pt x="1620" y="4621"/>
                  </a:lnTo>
                  <a:cubicBezTo>
                    <a:pt x="1834" y="3049"/>
                    <a:pt x="3073" y="1811"/>
                    <a:pt x="4621" y="1620"/>
                  </a:cubicBezTo>
                  <a:close/>
                  <a:moveTo>
                    <a:pt x="9074" y="5502"/>
                  </a:moveTo>
                  <a:cubicBezTo>
                    <a:pt x="8979" y="6407"/>
                    <a:pt x="8574" y="7264"/>
                    <a:pt x="7931" y="7907"/>
                  </a:cubicBezTo>
                  <a:cubicBezTo>
                    <a:pt x="7264" y="8550"/>
                    <a:pt x="6430" y="8955"/>
                    <a:pt x="5502" y="9074"/>
                  </a:cubicBezTo>
                  <a:lnTo>
                    <a:pt x="5502" y="8812"/>
                  </a:lnTo>
                  <a:cubicBezTo>
                    <a:pt x="6359" y="8693"/>
                    <a:pt x="7145" y="8312"/>
                    <a:pt x="7740" y="7717"/>
                  </a:cubicBezTo>
                  <a:cubicBezTo>
                    <a:pt x="8336" y="7121"/>
                    <a:pt x="8717" y="6335"/>
                    <a:pt x="8812" y="5502"/>
                  </a:cubicBezTo>
                  <a:close/>
                  <a:moveTo>
                    <a:pt x="5073" y="7788"/>
                  </a:moveTo>
                  <a:cubicBezTo>
                    <a:pt x="5144" y="7788"/>
                    <a:pt x="5216" y="7836"/>
                    <a:pt x="5216" y="7931"/>
                  </a:cubicBezTo>
                  <a:lnTo>
                    <a:pt x="5216" y="9669"/>
                  </a:lnTo>
                  <a:cubicBezTo>
                    <a:pt x="5216" y="9765"/>
                    <a:pt x="5144" y="9836"/>
                    <a:pt x="5073" y="9836"/>
                  </a:cubicBezTo>
                  <a:cubicBezTo>
                    <a:pt x="5002" y="9836"/>
                    <a:pt x="4930" y="9765"/>
                    <a:pt x="4930" y="9669"/>
                  </a:cubicBezTo>
                  <a:lnTo>
                    <a:pt x="4930" y="7931"/>
                  </a:lnTo>
                  <a:cubicBezTo>
                    <a:pt x="4930" y="7836"/>
                    <a:pt x="5002" y="7788"/>
                    <a:pt x="5073" y="7788"/>
                  </a:cubicBezTo>
                  <a:close/>
                  <a:moveTo>
                    <a:pt x="5073" y="1"/>
                  </a:moveTo>
                  <a:cubicBezTo>
                    <a:pt x="4835" y="1"/>
                    <a:pt x="4621" y="191"/>
                    <a:pt x="4621" y="453"/>
                  </a:cubicBezTo>
                  <a:lnTo>
                    <a:pt x="4621" y="763"/>
                  </a:lnTo>
                  <a:cubicBezTo>
                    <a:pt x="3644" y="858"/>
                    <a:pt x="2715" y="1310"/>
                    <a:pt x="2025" y="2001"/>
                  </a:cubicBezTo>
                  <a:cubicBezTo>
                    <a:pt x="1310" y="2716"/>
                    <a:pt x="882" y="3644"/>
                    <a:pt x="763" y="4621"/>
                  </a:cubicBezTo>
                  <a:lnTo>
                    <a:pt x="453" y="4621"/>
                  </a:lnTo>
                  <a:cubicBezTo>
                    <a:pt x="215" y="4621"/>
                    <a:pt x="0" y="4811"/>
                    <a:pt x="0" y="5073"/>
                  </a:cubicBezTo>
                  <a:cubicBezTo>
                    <a:pt x="0" y="5311"/>
                    <a:pt x="215" y="5502"/>
                    <a:pt x="453" y="5502"/>
                  </a:cubicBezTo>
                  <a:lnTo>
                    <a:pt x="763" y="5502"/>
                  </a:lnTo>
                  <a:cubicBezTo>
                    <a:pt x="882" y="6502"/>
                    <a:pt x="1310" y="7407"/>
                    <a:pt x="2025" y="8121"/>
                  </a:cubicBezTo>
                  <a:cubicBezTo>
                    <a:pt x="2715" y="8836"/>
                    <a:pt x="3644" y="9264"/>
                    <a:pt x="4621" y="9360"/>
                  </a:cubicBezTo>
                  <a:lnTo>
                    <a:pt x="4621" y="9693"/>
                  </a:lnTo>
                  <a:cubicBezTo>
                    <a:pt x="4621" y="9931"/>
                    <a:pt x="4835" y="10122"/>
                    <a:pt x="5073" y="10122"/>
                  </a:cubicBezTo>
                  <a:cubicBezTo>
                    <a:pt x="5311" y="10122"/>
                    <a:pt x="5525" y="9931"/>
                    <a:pt x="5525" y="9693"/>
                  </a:cubicBezTo>
                  <a:lnTo>
                    <a:pt x="5525" y="9360"/>
                  </a:lnTo>
                  <a:cubicBezTo>
                    <a:pt x="6502" y="9264"/>
                    <a:pt x="7431" y="8836"/>
                    <a:pt x="8121" y="8121"/>
                  </a:cubicBezTo>
                  <a:cubicBezTo>
                    <a:pt x="8836" y="7407"/>
                    <a:pt x="9264" y="6502"/>
                    <a:pt x="9383" y="5502"/>
                  </a:cubicBezTo>
                  <a:lnTo>
                    <a:pt x="9693" y="5502"/>
                  </a:lnTo>
                  <a:cubicBezTo>
                    <a:pt x="9931" y="5502"/>
                    <a:pt x="10145" y="5311"/>
                    <a:pt x="10145" y="5073"/>
                  </a:cubicBezTo>
                  <a:cubicBezTo>
                    <a:pt x="10145" y="4811"/>
                    <a:pt x="9931" y="4621"/>
                    <a:pt x="9693" y="4621"/>
                  </a:cubicBezTo>
                  <a:lnTo>
                    <a:pt x="9383" y="4621"/>
                  </a:lnTo>
                  <a:cubicBezTo>
                    <a:pt x="9264" y="3644"/>
                    <a:pt x="8836" y="2716"/>
                    <a:pt x="8121" y="2001"/>
                  </a:cubicBezTo>
                  <a:cubicBezTo>
                    <a:pt x="7431" y="1310"/>
                    <a:pt x="6502" y="858"/>
                    <a:pt x="5525" y="763"/>
                  </a:cubicBezTo>
                  <a:lnTo>
                    <a:pt x="5525" y="453"/>
                  </a:lnTo>
                  <a:cubicBezTo>
                    <a:pt x="5525" y="191"/>
                    <a:pt x="5311" y="1"/>
                    <a:pt x="50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61"/>
            <p:cNvSpPr/>
            <p:nvPr/>
          </p:nvSpPr>
          <p:spPr>
            <a:xfrm>
              <a:off x="6302612" y="1322494"/>
              <a:ext cx="20869" cy="9660"/>
            </a:xfrm>
            <a:custGeom>
              <a:avLst/>
              <a:gdLst/>
              <a:ahLst/>
              <a:cxnLst/>
              <a:rect l="l" t="t" r="r" b="b"/>
              <a:pathLst>
                <a:path w="620" h="287" extrusionOk="0">
                  <a:moveTo>
                    <a:pt x="144" y="0"/>
                  </a:moveTo>
                  <a:cubicBezTo>
                    <a:pt x="72" y="0"/>
                    <a:pt x="1" y="48"/>
                    <a:pt x="1" y="143"/>
                  </a:cubicBezTo>
                  <a:cubicBezTo>
                    <a:pt x="1" y="215"/>
                    <a:pt x="72" y="286"/>
                    <a:pt x="144" y="286"/>
                  </a:cubicBezTo>
                  <a:lnTo>
                    <a:pt x="477" y="286"/>
                  </a:lnTo>
                  <a:cubicBezTo>
                    <a:pt x="572" y="286"/>
                    <a:pt x="620" y="215"/>
                    <a:pt x="620" y="143"/>
                  </a:cubicBezTo>
                  <a:cubicBezTo>
                    <a:pt x="620" y="48"/>
                    <a:pt x="548" y="0"/>
                    <a:pt x="4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1"/>
            <p:cNvSpPr/>
            <p:nvPr/>
          </p:nvSpPr>
          <p:spPr>
            <a:xfrm>
              <a:off x="6302612" y="1305664"/>
              <a:ext cx="20869" cy="10435"/>
            </a:xfrm>
            <a:custGeom>
              <a:avLst/>
              <a:gdLst/>
              <a:ahLst/>
              <a:cxnLst/>
              <a:rect l="l" t="t" r="r" b="b"/>
              <a:pathLst>
                <a:path w="620" h="310" extrusionOk="0">
                  <a:moveTo>
                    <a:pt x="144" y="0"/>
                  </a:moveTo>
                  <a:cubicBezTo>
                    <a:pt x="72" y="0"/>
                    <a:pt x="1" y="72"/>
                    <a:pt x="1" y="143"/>
                  </a:cubicBezTo>
                  <a:cubicBezTo>
                    <a:pt x="1" y="238"/>
                    <a:pt x="72" y="310"/>
                    <a:pt x="144" y="310"/>
                  </a:cubicBezTo>
                  <a:lnTo>
                    <a:pt x="477" y="310"/>
                  </a:lnTo>
                  <a:cubicBezTo>
                    <a:pt x="572" y="310"/>
                    <a:pt x="620" y="238"/>
                    <a:pt x="620" y="143"/>
                  </a:cubicBezTo>
                  <a:cubicBezTo>
                    <a:pt x="620" y="72"/>
                    <a:pt x="548" y="0"/>
                    <a:pt x="4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1"/>
            <p:cNvSpPr/>
            <p:nvPr/>
          </p:nvSpPr>
          <p:spPr>
            <a:xfrm>
              <a:off x="6302612" y="1288834"/>
              <a:ext cx="20869" cy="10435"/>
            </a:xfrm>
            <a:custGeom>
              <a:avLst/>
              <a:gdLst/>
              <a:ahLst/>
              <a:cxnLst/>
              <a:rect l="l" t="t" r="r" b="b"/>
              <a:pathLst>
                <a:path w="620" h="310" extrusionOk="0">
                  <a:moveTo>
                    <a:pt x="144" y="0"/>
                  </a:moveTo>
                  <a:cubicBezTo>
                    <a:pt x="72" y="0"/>
                    <a:pt x="1" y="72"/>
                    <a:pt x="1" y="167"/>
                  </a:cubicBezTo>
                  <a:cubicBezTo>
                    <a:pt x="1" y="238"/>
                    <a:pt x="72" y="310"/>
                    <a:pt x="144" y="310"/>
                  </a:cubicBezTo>
                  <a:lnTo>
                    <a:pt x="477" y="310"/>
                  </a:lnTo>
                  <a:cubicBezTo>
                    <a:pt x="572" y="310"/>
                    <a:pt x="620" y="238"/>
                    <a:pt x="620" y="167"/>
                  </a:cubicBezTo>
                  <a:cubicBezTo>
                    <a:pt x="620" y="72"/>
                    <a:pt x="548" y="0"/>
                    <a:pt x="4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1"/>
            <p:cNvSpPr/>
            <p:nvPr/>
          </p:nvSpPr>
          <p:spPr>
            <a:xfrm>
              <a:off x="6151109" y="1385606"/>
              <a:ext cx="29688" cy="24303"/>
            </a:xfrm>
            <a:custGeom>
              <a:avLst/>
              <a:gdLst/>
              <a:ahLst/>
              <a:cxnLst/>
              <a:rect l="l" t="t" r="r" b="b"/>
              <a:pathLst>
                <a:path w="882" h="722" extrusionOk="0">
                  <a:moveTo>
                    <a:pt x="736" y="1"/>
                  </a:moveTo>
                  <a:cubicBezTo>
                    <a:pt x="697" y="1"/>
                    <a:pt x="656" y="19"/>
                    <a:pt x="620" y="54"/>
                  </a:cubicBezTo>
                  <a:lnTo>
                    <a:pt x="310" y="364"/>
                  </a:lnTo>
                  <a:lnTo>
                    <a:pt x="263" y="316"/>
                  </a:lnTo>
                  <a:cubicBezTo>
                    <a:pt x="227" y="292"/>
                    <a:pt x="185" y="280"/>
                    <a:pt x="147" y="280"/>
                  </a:cubicBezTo>
                  <a:cubicBezTo>
                    <a:pt x="108" y="280"/>
                    <a:pt x="72" y="292"/>
                    <a:pt x="48" y="316"/>
                  </a:cubicBezTo>
                  <a:cubicBezTo>
                    <a:pt x="1" y="388"/>
                    <a:pt x="1" y="483"/>
                    <a:pt x="48" y="531"/>
                  </a:cubicBezTo>
                  <a:lnTo>
                    <a:pt x="191" y="673"/>
                  </a:lnTo>
                  <a:cubicBezTo>
                    <a:pt x="215" y="721"/>
                    <a:pt x="263" y="721"/>
                    <a:pt x="310" y="721"/>
                  </a:cubicBezTo>
                  <a:cubicBezTo>
                    <a:pt x="334" y="721"/>
                    <a:pt x="382" y="721"/>
                    <a:pt x="406" y="673"/>
                  </a:cubicBezTo>
                  <a:lnTo>
                    <a:pt x="834" y="269"/>
                  </a:lnTo>
                  <a:cubicBezTo>
                    <a:pt x="882" y="197"/>
                    <a:pt x="882" y="102"/>
                    <a:pt x="834" y="54"/>
                  </a:cubicBezTo>
                  <a:cubicBezTo>
                    <a:pt x="810" y="19"/>
                    <a:pt x="775" y="1"/>
                    <a:pt x="7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61"/>
            <p:cNvSpPr/>
            <p:nvPr/>
          </p:nvSpPr>
          <p:spPr>
            <a:xfrm>
              <a:off x="6300222" y="1380187"/>
              <a:ext cx="35309" cy="35309"/>
            </a:xfrm>
            <a:custGeom>
              <a:avLst/>
              <a:gdLst/>
              <a:ahLst/>
              <a:cxnLst/>
              <a:rect l="l" t="t" r="r" b="b"/>
              <a:pathLst>
                <a:path w="1049" h="1049" extrusionOk="0">
                  <a:moveTo>
                    <a:pt x="715" y="287"/>
                  </a:moveTo>
                  <a:cubicBezTo>
                    <a:pt x="739" y="287"/>
                    <a:pt x="762" y="311"/>
                    <a:pt x="762" y="334"/>
                  </a:cubicBezTo>
                  <a:lnTo>
                    <a:pt x="762" y="715"/>
                  </a:lnTo>
                  <a:cubicBezTo>
                    <a:pt x="762" y="739"/>
                    <a:pt x="739" y="763"/>
                    <a:pt x="715" y="763"/>
                  </a:cubicBezTo>
                  <a:lnTo>
                    <a:pt x="334" y="763"/>
                  </a:lnTo>
                  <a:cubicBezTo>
                    <a:pt x="310" y="763"/>
                    <a:pt x="286" y="739"/>
                    <a:pt x="286" y="715"/>
                  </a:cubicBezTo>
                  <a:lnTo>
                    <a:pt x="286" y="334"/>
                  </a:lnTo>
                  <a:cubicBezTo>
                    <a:pt x="286" y="311"/>
                    <a:pt x="310" y="287"/>
                    <a:pt x="334" y="287"/>
                  </a:cubicBezTo>
                  <a:close/>
                  <a:moveTo>
                    <a:pt x="334" y="1"/>
                  </a:moveTo>
                  <a:cubicBezTo>
                    <a:pt x="143" y="1"/>
                    <a:pt x="0" y="144"/>
                    <a:pt x="0" y="334"/>
                  </a:cubicBezTo>
                  <a:lnTo>
                    <a:pt x="0" y="715"/>
                  </a:lnTo>
                  <a:cubicBezTo>
                    <a:pt x="0" y="906"/>
                    <a:pt x="143" y="1049"/>
                    <a:pt x="334" y="1049"/>
                  </a:cubicBezTo>
                  <a:lnTo>
                    <a:pt x="715" y="1049"/>
                  </a:lnTo>
                  <a:cubicBezTo>
                    <a:pt x="905" y="1049"/>
                    <a:pt x="1048" y="906"/>
                    <a:pt x="1048" y="715"/>
                  </a:cubicBezTo>
                  <a:lnTo>
                    <a:pt x="1048" y="334"/>
                  </a:lnTo>
                  <a:cubicBezTo>
                    <a:pt x="1048" y="144"/>
                    <a:pt x="905" y="1"/>
                    <a:pt x="7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61"/>
            <p:cNvSpPr/>
            <p:nvPr/>
          </p:nvSpPr>
          <p:spPr>
            <a:xfrm>
              <a:off x="6085371" y="1202765"/>
              <a:ext cx="105861" cy="104514"/>
            </a:xfrm>
            <a:custGeom>
              <a:avLst/>
              <a:gdLst/>
              <a:ahLst/>
              <a:cxnLst/>
              <a:rect l="l" t="t" r="r" b="b"/>
              <a:pathLst>
                <a:path w="3145" h="3105" extrusionOk="0">
                  <a:moveTo>
                    <a:pt x="2997" y="0"/>
                  </a:moveTo>
                  <a:cubicBezTo>
                    <a:pt x="2976" y="0"/>
                    <a:pt x="2954" y="3"/>
                    <a:pt x="2930" y="9"/>
                  </a:cubicBezTo>
                  <a:cubicBezTo>
                    <a:pt x="2263" y="247"/>
                    <a:pt x="1668" y="628"/>
                    <a:pt x="1168" y="1128"/>
                  </a:cubicBezTo>
                  <a:cubicBezTo>
                    <a:pt x="668" y="1652"/>
                    <a:pt x="287" y="2248"/>
                    <a:pt x="25" y="2914"/>
                  </a:cubicBezTo>
                  <a:cubicBezTo>
                    <a:pt x="1" y="2986"/>
                    <a:pt x="49" y="3081"/>
                    <a:pt x="120" y="3105"/>
                  </a:cubicBezTo>
                  <a:lnTo>
                    <a:pt x="168" y="3105"/>
                  </a:lnTo>
                  <a:cubicBezTo>
                    <a:pt x="239" y="3105"/>
                    <a:pt x="287" y="3081"/>
                    <a:pt x="311" y="3010"/>
                  </a:cubicBezTo>
                  <a:cubicBezTo>
                    <a:pt x="549" y="2390"/>
                    <a:pt x="906" y="1819"/>
                    <a:pt x="1382" y="1343"/>
                  </a:cubicBezTo>
                  <a:cubicBezTo>
                    <a:pt x="1858" y="866"/>
                    <a:pt x="2406" y="509"/>
                    <a:pt x="3049" y="271"/>
                  </a:cubicBezTo>
                  <a:cubicBezTo>
                    <a:pt x="3121" y="247"/>
                    <a:pt x="3144" y="176"/>
                    <a:pt x="3121" y="80"/>
                  </a:cubicBezTo>
                  <a:cubicBezTo>
                    <a:pt x="3103" y="27"/>
                    <a:pt x="3058" y="0"/>
                    <a:pt x="29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1"/>
            <p:cNvSpPr/>
            <p:nvPr/>
          </p:nvSpPr>
          <p:spPr>
            <a:xfrm>
              <a:off x="6085371" y="1407250"/>
              <a:ext cx="105861" cy="104447"/>
            </a:xfrm>
            <a:custGeom>
              <a:avLst/>
              <a:gdLst/>
              <a:ahLst/>
              <a:cxnLst/>
              <a:rect l="l" t="t" r="r" b="b"/>
              <a:pathLst>
                <a:path w="3145" h="3103" extrusionOk="0">
                  <a:moveTo>
                    <a:pt x="160" y="0"/>
                  </a:moveTo>
                  <a:cubicBezTo>
                    <a:pt x="146" y="0"/>
                    <a:pt x="133" y="2"/>
                    <a:pt x="120" y="7"/>
                  </a:cubicBezTo>
                  <a:cubicBezTo>
                    <a:pt x="49" y="30"/>
                    <a:pt x="1" y="126"/>
                    <a:pt x="25" y="197"/>
                  </a:cubicBezTo>
                  <a:cubicBezTo>
                    <a:pt x="287" y="864"/>
                    <a:pt x="668" y="1459"/>
                    <a:pt x="1168" y="1959"/>
                  </a:cubicBezTo>
                  <a:cubicBezTo>
                    <a:pt x="1668" y="2483"/>
                    <a:pt x="2263" y="2864"/>
                    <a:pt x="2930" y="3102"/>
                  </a:cubicBezTo>
                  <a:lnTo>
                    <a:pt x="2978" y="3102"/>
                  </a:lnTo>
                  <a:cubicBezTo>
                    <a:pt x="3049" y="3102"/>
                    <a:pt x="3097" y="3079"/>
                    <a:pt x="3121" y="3007"/>
                  </a:cubicBezTo>
                  <a:cubicBezTo>
                    <a:pt x="3144" y="2936"/>
                    <a:pt x="3121" y="2864"/>
                    <a:pt x="3049" y="2817"/>
                  </a:cubicBezTo>
                  <a:cubicBezTo>
                    <a:pt x="2406" y="2602"/>
                    <a:pt x="1858" y="2245"/>
                    <a:pt x="1382" y="1769"/>
                  </a:cubicBezTo>
                  <a:cubicBezTo>
                    <a:pt x="906" y="1293"/>
                    <a:pt x="549" y="721"/>
                    <a:pt x="311" y="102"/>
                  </a:cubicBezTo>
                  <a:cubicBezTo>
                    <a:pt x="291" y="43"/>
                    <a:pt x="223" y="0"/>
                    <a:pt x="16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1"/>
            <p:cNvSpPr/>
            <p:nvPr/>
          </p:nvSpPr>
          <p:spPr>
            <a:xfrm>
              <a:off x="6290596" y="1407250"/>
              <a:ext cx="105827" cy="105255"/>
            </a:xfrm>
            <a:custGeom>
              <a:avLst/>
              <a:gdLst/>
              <a:ahLst/>
              <a:cxnLst/>
              <a:rect l="l" t="t" r="r" b="b"/>
              <a:pathLst>
                <a:path w="3144" h="3127" extrusionOk="0">
                  <a:moveTo>
                    <a:pt x="2985" y="0"/>
                  </a:moveTo>
                  <a:cubicBezTo>
                    <a:pt x="2922" y="0"/>
                    <a:pt x="2854" y="43"/>
                    <a:pt x="2834" y="102"/>
                  </a:cubicBezTo>
                  <a:cubicBezTo>
                    <a:pt x="2596" y="721"/>
                    <a:pt x="2239" y="1293"/>
                    <a:pt x="1763" y="1769"/>
                  </a:cubicBezTo>
                  <a:cubicBezTo>
                    <a:pt x="1286" y="2245"/>
                    <a:pt x="739" y="2602"/>
                    <a:pt x="96" y="2841"/>
                  </a:cubicBezTo>
                  <a:cubicBezTo>
                    <a:pt x="24" y="2864"/>
                    <a:pt x="0" y="2936"/>
                    <a:pt x="24" y="3031"/>
                  </a:cubicBezTo>
                  <a:cubicBezTo>
                    <a:pt x="48" y="3079"/>
                    <a:pt x="96" y="3126"/>
                    <a:pt x="167" y="3126"/>
                  </a:cubicBezTo>
                  <a:cubicBezTo>
                    <a:pt x="167" y="3126"/>
                    <a:pt x="191" y="3126"/>
                    <a:pt x="215" y="3102"/>
                  </a:cubicBezTo>
                  <a:cubicBezTo>
                    <a:pt x="882" y="2864"/>
                    <a:pt x="1477" y="2483"/>
                    <a:pt x="1977" y="1983"/>
                  </a:cubicBezTo>
                  <a:cubicBezTo>
                    <a:pt x="2477" y="1459"/>
                    <a:pt x="2858" y="864"/>
                    <a:pt x="3120" y="197"/>
                  </a:cubicBezTo>
                  <a:cubicBezTo>
                    <a:pt x="3144" y="126"/>
                    <a:pt x="3096" y="30"/>
                    <a:pt x="3025" y="7"/>
                  </a:cubicBezTo>
                  <a:cubicBezTo>
                    <a:pt x="3012" y="2"/>
                    <a:pt x="2999" y="0"/>
                    <a:pt x="29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1"/>
            <p:cNvSpPr/>
            <p:nvPr/>
          </p:nvSpPr>
          <p:spPr>
            <a:xfrm>
              <a:off x="6290596" y="1202832"/>
              <a:ext cx="105827" cy="104447"/>
            </a:xfrm>
            <a:custGeom>
              <a:avLst/>
              <a:gdLst/>
              <a:ahLst/>
              <a:cxnLst/>
              <a:rect l="l" t="t" r="r" b="b"/>
              <a:pathLst>
                <a:path w="3144" h="3103" extrusionOk="0">
                  <a:moveTo>
                    <a:pt x="175" y="1"/>
                  </a:moveTo>
                  <a:cubicBezTo>
                    <a:pt x="112" y="1"/>
                    <a:pt x="44" y="43"/>
                    <a:pt x="24" y="102"/>
                  </a:cubicBezTo>
                  <a:cubicBezTo>
                    <a:pt x="0" y="174"/>
                    <a:pt x="24" y="245"/>
                    <a:pt x="96" y="293"/>
                  </a:cubicBezTo>
                  <a:cubicBezTo>
                    <a:pt x="739" y="507"/>
                    <a:pt x="1286" y="864"/>
                    <a:pt x="1763" y="1341"/>
                  </a:cubicBezTo>
                  <a:cubicBezTo>
                    <a:pt x="2239" y="1817"/>
                    <a:pt x="2596" y="2388"/>
                    <a:pt x="2834" y="3008"/>
                  </a:cubicBezTo>
                  <a:cubicBezTo>
                    <a:pt x="2858" y="3079"/>
                    <a:pt x="2906" y="3103"/>
                    <a:pt x="2977" y="3103"/>
                  </a:cubicBezTo>
                  <a:lnTo>
                    <a:pt x="3025" y="3103"/>
                  </a:lnTo>
                  <a:cubicBezTo>
                    <a:pt x="3096" y="3079"/>
                    <a:pt x="3144" y="2984"/>
                    <a:pt x="3120" y="2912"/>
                  </a:cubicBezTo>
                  <a:cubicBezTo>
                    <a:pt x="2858" y="2246"/>
                    <a:pt x="2477" y="1650"/>
                    <a:pt x="1977" y="1150"/>
                  </a:cubicBezTo>
                  <a:cubicBezTo>
                    <a:pt x="1477" y="626"/>
                    <a:pt x="882" y="245"/>
                    <a:pt x="215" y="7"/>
                  </a:cubicBezTo>
                  <a:cubicBezTo>
                    <a:pt x="202" y="3"/>
                    <a:pt x="189" y="1"/>
                    <a:pt x="1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1"/>
          <p:cNvGrpSpPr/>
          <p:nvPr/>
        </p:nvGrpSpPr>
        <p:grpSpPr>
          <a:xfrm>
            <a:off x="4295713" y="1704581"/>
            <a:ext cx="552558" cy="533138"/>
            <a:chOff x="5382382" y="1191826"/>
            <a:chExt cx="340707" cy="331080"/>
          </a:xfrm>
        </p:grpSpPr>
        <p:sp>
          <p:nvSpPr>
            <p:cNvPr id="3446" name="Google Shape;3446;p61"/>
            <p:cNvSpPr/>
            <p:nvPr/>
          </p:nvSpPr>
          <p:spPr>
            <a:xfrm>
              <a:off x="5444922" y="1196639"/>
              <a:ext cx="73783" cy="102629"/>
            </a:xfrm>
            <a:custGeom>
              <a:avLst/>
              <a:gdLst/>
              <a:ahLst/>
              <a:cxnLst/>
              <a:rect l="l" t="t" r="r" b="b"/>
              <a:pathLst>
                <a:path w="2192" h="3049" extrusionOk="0">
                  <a:moveTo>
                    <a:pt x="596" y="0"/>
                  </a:moveTo>
                  <a:cubicBezTo>
                    <a:pt x="262" y="0"/>
                    <a:pt x="0" y="286"/>
                    <a:pt x="0" y="596"/>
                  </a:cubicBezTo>
                  <a:lnTo>
                    <a:pt x="0" y="3049"/>
                  </a:lnTo>
                  <a:lnTo>
                    <a:pt x="2191" y="3049"/>
                  </a:lnTo>
                  <a:lnTo>
                    <a:pt x="2191" y="596"/>
                  </a:lnTo>
                  <a:cubicBezTo>
                    <a:pt x="2191" y="262"/>
                    <a:pt x="1929" y="0"/>
                    <a:pt x="15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61"/>
            <p:cNvSpPr/>
            <p:nvPr/>
          </p:nvSpPr>
          <p:spPr>
            <a:xfrm>
              <a:off x="5475384" y="1196639"/>
              <a:ext cx="43320" cy="102629"/>
            </a:xfrm>
            <a:custGeom>
              <a:avLst/>
              <a:gdLst/>
              <a:ahLst/>
              <a:cxnLst/>
              <a:rect l="l" t="t" r="r" b="b"/>
              <a:pathLst>
                <a:path w="1287" h="3049" extrusionOk="0">
                  <a:moveTo>
                    <a:pt x="0" y="0"/>
                  </a:moveTo>
                  <a:cubicBezTo>
                    <a:pt x="334" y="0"/>
                    <a:pt x="596" y="262"/>
                    <a:pt x="596" y="596"/>
                  </a:cubicBezTo>
                  <a:lnTo>
                    <a:pt x="596" y="3049"/>
                  </a:lnTo>
                  <a:lnTo>
                    <a:pt x="1286" y="3049"/>
                  </a:lnTo>
                  <a:lnTo>
                    <a:pt x="1286" y="596"/>
                  </a:lnTo>
                  <a:cubicBezTo>
                    <a:pt x="1286" y="262"/>
                    <a:pt x="1024" y="0"/>
                    <a:pt x="7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1"/>
            <p:cNvSpPr/>
            <p:nvPr/>
          </p:nvSpPr>
          <p:spPr>
            <a:xfrm>
              <a:off x="5436911" y="1269580"/>
              <a:ext cx="90613" cy="29688"/>
            </a:xfrm>
            <a:custGeom>
              <a:avLst/>
              <a:gdLst/>
              <a:ahLst/>
              <a:cxnLst/>
              <a:rect l="l" t="t" r="r" b="b"/>
              <a:pathLst>
                <a:path w="2692" h="882" extrusionOk="0">
                  <a:moveTo>
                    <a:pt x="191" y="1"/>
                  </a:moveTo>
                  <a:cubicBezTo>
                    <a:pt x="95" y="1"/>
                    <a:pt x="0" y="72"/>
                    <a:pt x="0" y="191"/>
                  </a:cubicBezTo>
                  <a:lnTo>
                    <a:pt x="0" y="882"/>
                  </a:lnTo>
                  <a:lnTo>
                    <a:pt x="2691" y="882"/>
                  </a:lnTo>
                  <a:lnTo>
                    <a:pt x="2691" y="191"/>
                  </a:lnTo>
                  <a:cubicBezTo>
                    <a:pt x="2691" y="72"/>
                    <a:pt x="2596" y="1"/>
                    <a:pt x="2501" y="1"/>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61"/>
            <p:cNvSpPr/>
            <p:nvPr/>
          </p:nvSpPr>
          <p:spPr>
            <a:xfrm>
              <a:off x="5586799" y="1196639"/>
              <a:ext cx="73783" cy="102629"/>
            </a:xfrm>
            <a:custGeom>
              <a:avLst/>
              <a:gdLst/>
              <a:ahLst/>
              <a:cxnLst/>
              <a:rect l="l" t="t" r="r" b="b"/>
              <a:pathLst>
                <a:path w="2192" h="3049" extrusionOk="0">
                  <a:moveTo>
                    <a:pt x="596" y="0"/>
                  </a:moveTo>
                  <a:cubicBezTo>
                    <a:pt x="262" y="0"/>
                    <a:pt x="0" y="286"/>
                    <a:pt x="0" y="596"/>
                  </a:cubicBezTo>
                  <a:lnTo>
                    <a:pt x="0" y="3049"/>
                  </a:lnTo>
                  <a:lnTo>
                    <a:pt x="2191" y="3049"/>
                  </a:lnTo>
                  <a:lnTo>
                    <a:pt x="2191" y="596"/>
                  </a:lnTo>
                  <a:cubicBezTo>
                    <a:pt x="2191" y="262"/>
                    <a:pt x="1929" y="0"/>
                    <a:pt x="15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1"/>
            <p:cNvSpPr/>
            <p:nvPr/>
          </p:nvSpPr>
          <p:spPr>
            <a:xfrm>
              <a:off x="5617261" y="1196639"/>
              <a:ext cx="43320" cy="102629"/>
            </a:xfrm>
            <a:custGeom>
              <a:avLst/>
              <a:gdLst/>
              <a:ahLst/>
              <a:cxnLst/>
              <a:rect l="l" t="t" r="r" b="b"/>
              <a:pathLst>
                <a:path w="1287" h="3049" extrusionOk="0">
                  <a:moveTo>
                    <a:pt x="0" y="0"/>
                  </a:moveTo>
                  <a:cubicBezTo>
                    <a:pt x="310" y="0"/>
                    <a:pt x="596" y="262"/>
                    <a:pt x="596" y="596"/>
                  </a:cubicBezTo>
                  <a:lnTo>
                    <a:pt x="596" y="3049"/>
                  </a:lnTo>
                  <a:lnTo>
                    <a:pt x="1286" y="3049"/>
                  </a:lnTo>
                  <a:lnTo>
                    <a:pt x="1286" y="596"/>
                  </a:lnTo>
                  <a:cubicBezTo>
                    <a:pt x="1286" y="262"/>
                    <a:pt x="1024" y="0"/>
                    <a:pt x="6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1"/>
            <p:cNvSpPr/>
            <p:nvPr/>
          </p:nvSpPr>
          <p:spPr>
            <a:xfrm>
              <a:off x="5577980" y="1269580"/>
              <a:ext cx="91421" cy="29688"/>
            </a:xfrm>
            <a:custGeom>
              <a:avLst/>
              <a:gdLst/>
              <a:ahLst/>
              <a:cxnLst/>
              <a:rect l="l" t="t" r="r" b="b"/>
              <a:pathLst>
                <a:path w="2716" h="882" extrusionOk="0">
                  <a:moveTo>
                    <a:pt x="215" y="1"/>
                  </a:moveTo>
                  <a:cubicBezTo>
                    <a:pt x="96" y="1"/>
                    <a:pt x="0" y="72"/>
                    <a:pt x="0" y="191"/>
                  </a:cubicBezTo>
                  <a:lnTo>
                    <a:pt x="0" y="882"/>
                  </a:lnTo>
                  <a:lnTo>
                    <a:pt x="2715" y="882"/>
                  </a:lnTo>
                  <a:lnTo>
                    <a:pt x="2715" y="191"/>
                  </a:lnTo>
                  <a:cubicBezTo>
                    <a:pt x="2715" y="72"/>
                    <a:pt x="2620" y="1"/>
                    <a:pt x="2501" y="1"/>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1"/>
            <p:cNvSpPr/>
            <p:nvPr/>
          </p:nvSpPr>
          <p:spPr>
            <a:xfrm>
              <a:off x="5387195" y="1293613"/>
              <a:ext cx="331080" cy="224479"/>
            </a:xfrm>
            <a:custGeom>
              <a:avLst/>
              <a:gdLst/>
              <a:ahLst/>
              <a:cxnLst/>
              <a:rect l="l" t="t" r="r" b="b"/>
              <a:pathLst>
                <a:path w="9836" h="6669" extrusionOk="0">
                  <a:moveTo>
                    <a:pt x="215" y="1"/>
                  </a:moveTo>
                  <a:cubicBezTo>
                    <a:pt x="96" y="1"/>
                    <a:pt x="1" y="96"/>
                    <a:pt x="1" y="215"/>
                  </a:cubicBezTo>
                  <a:lnTo>
                    <a:pt x="1" y="6478"/>
                  </a:lnTo>
                  <a:cubicBezTo>
                    <a:pt x="1" y="6574"/>
                    <a:pt x="96" y="6669"/>
                    <a:pt x="215" y="6669"/>
                  </a:cubicBezTo>
                  <a:lnTo>
                    <a:pt x="9645" y="6669"/>
                  </a:lnTo>
                  <a:cubicBezTo>
                    <a:pt x="9741" y="6669"/>
                    <a:pt x="9836" y="6574"/>
                    <a:pt x="9836" y="6478"/>
                  </a:cubicBezTo>
                  <a:lnTo>
                    <a:pt x="9836" y="215"/>
                  </a:lnTo>
                  <a:cubicBezTo>
                    <a:pt x="9836" y="96"/>
                    <a:pt x="9741" y="1"/>
                    <a:pt x="96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1"/>
            <p:cNvSpPr/>
            <p:nvPr/>
          </p:nvSpPr>
          <p:spPr>
            <a:xfrm>
              <a:off x="5689394" y="1293613"/>
              <a:ext cx="28880" cy="224479"/>
            </a:xfrm>
            <a:custGeom>
              <a:avLst/>
              <a:gdLst/>
              <a:ahLst/>
              <a:cxnLst/>
              <a:rect l="l" t="t" r="r" b="b"/>
              <a:pathLst>
                <a:path w="858" h="6669" extrusionOk="0">
                  <a:moveTo>
                    <a:pt x="1" y="1"/>
                  </a:moveTo>
                  <a:cubicBezTo>
                    <a:pt x="120" y="1"/>
                    <a:pt x="191" y="96"/>
                    <a:pt x="191" y="215"/>
                  </a:cubicBezTo>
                  <a:lnTo>
                    <a:pt x="191" y="6478"/>
                  </a:lnTo>
                  <a:cubicBezTo>
                    <a:pt x="191" y="6574"/>
                    <a:pt x="120" y="6669"/>
                    <a:pt x="1" y="6669"/>
                  </a:cubicBezTo>
                  <a:lnTo>
                    <a:pt x="667" y="6669"/>
                  </a:lnTo>
                  <a:cubicBezTo>
                    <a:pt x="763" y="6669"/>
                    <a:pt x="858" y="6574"/>
                    <a:pt x="858" y="6478"/>
                  </a:cubicBezTo>
                  <a:lnTo>
                    <a:pt x="858" y="215"/>
                  </a:lnTo>
                  <a:cubicBezTo>
                    <a:pt x="858" y="96"/>
                    <a:pt x="763" y="1"/>
                    <a:pt x="6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61"/>
            <p:cNvSpPr/>
            <p:nvPr/>
          </p:nvSpPr>
          <p:spPr>
            <a:xfrm>
              <a:off x="5387195" y="1293613"/>
              <a:ext cx="146724" cy="156351"/>
            </a:xfrm>
            <a:custGeom>
              <a:avLst/>
              <a:gdLst/>
              <a:ahLst/>
              <a:cxnLst/>
              <a:rect l="l" t="t" r="r" b="b"/>
              <a:pathLst>
                <a:path w="4359" h="4645" extrusionOk="0">
                  <a:moveTo>
                    <a:pt x="215" y="1"/>
                  </a:moveTo>
                  <a:cubicBezTo>
                    <a:pt x="96" y="1"/>
                    <a:pt x="1" y="96"/>
                    <a:pt x="1" y="215"/>
                  </a:cubicBezTo>
                  <a:lnTo>
                    <a:pt x="1" y="4645"/>
                  </a:lnTo>
                  <a:lnTo>
                    <a:pt x="4359" y="4645"/>
                  </a:lnTo>
                  <a:lnTo>
                    <a:pt x="4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61"/>
            <p:cNvSpPr/>
            <p:nvPr/>
          </p:nvSpPr>
          <p:spPr>
            <a:xfrm>
              <a:off x="5424861" y="1323301"/>
              <a:ext cx="72201" cy="96200"/>
            </a:xfrm>
            <a:custGeom>
              <a:avLst/>
              <a:gdLst/>
              <a:ahLst/>
              <a:cxnLst/>
              <a:rect l="l" t="t" r="r" b="b"/>
              <a:pathLst>
                <a:path w="2145" h="2858" extrusionOk="0">
                  <a:moveTo>
                    <a:pt x="191" y="0"/>
                  </a:moveTo>
                  <a:cubicBezTo>
                    <a:pt x="96" y="0"/>
                    <a:pt x="1" y="95"/>
                    <a:pt x="1" y="191"/>
                  </a:cubicBezTo>
                  <a:lnTo>
                    <a:pt x="1" y="2667"/>
                  </a:lnTo>
                  <a:cubicBezTo>
                    <a:pt x="1" y="2763"/>
                    <a:pt x="96" y="2858"/>
                    <a:pt x="191" y="2858"/>
                  </a:cubicBezTo>
                  <a:lnTo>
                    <a:pt x="1954" y="2858"/>
                  </a:lnTo>
                  <a:cubicBezTo>
                    <a:pt x="2049" y="2858"/>
                    <a:pt x="2144" y="2763"/>
                    <a:pt x="2144" y="2667"/>
                  </a:cubicBezTo>
                  <a:lnTo>
                    <a:pt x="2144" y="191"/>
                  </a:lnTo>
                  <a:cubicBezTo>
                    <a:pt x="2144" y="95"/>
                    <a:pt x="2049" y="0"/>
                    <a:pt x="19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1"/>
            <p:cNvSpPr/>
            <p:nvPr/>
          </p:nvSpPr>
          <p:spPr>
            <a:xfrm>
              <a:off x="5464950" y="1323301"/>
              <a:ext cx="32112" cy="96200"/>
            </a:xfrm>
            <a:custGeom>
              <a:avLst/>
              <a:gdLst/>
              <a:ahLst/>
              <a:cxnLst/>
              <a:rect l="l" t="t" r="r" b="b"/>
              <a:pathLst>
                <a:path w="954" h="2858" extrusionOk="0">
                  <a:moveTo>
                    <a:pt x="1" y="0"/>
                  </a:moveTo>
                  <a:cubicBezTo>
                    <a:pt x="120" y="0"/>
                    <a:pt x="191" y="95"/>
                    <a:pt x="191" y="191"/>
                  </a:cubicBezTo>
                  <a:lnTo>
                    <a:pt x="191" y="2667"/>
                  </a:lnTo>
                  <a:cubicBezTo>
                    <a:pt x="191" y="2763"/>
                    <a:pt x="120" y="2858"/>
                    <a:pt x="1" y="2858"/>
                  </a:cubicBezTo>
                  <a:lnTo>
                    <a:pt x="763" y="2858"/>
                  </a:lnTo>
                  <a:cubicBezTo>
                    <a:pt x="858" y="2858"/>
                    <a:pt x="953" y="2786"/>
                    <a:pt x="953" y="2667"/>
                  </a:cubicBezTo>
                  <a:lnTo>
                    <a:pt x="953" y="191"/>
                  </a:lnTo>
                  <a:cubicBezTo>
                    <a:pt x="953" y="95"/>
                    <a:pt x="858" y="0"/>
                    <a:pt x="7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61"/>
            <p:cNvSpPr/>
            <p:nvPr/>
          </p:nvSpPr>
          <p:spPr>
            <a:xfrm>
              <a:off x="5424861" y="1342521"/>
              <a:ext cx="72201" cy="57761"/>
            </a:xfrm>
            <a:custGeom>
              <a:avLst/>
              <a:gdLst/>
              <a:ahLst/>
              <a:cxnLst/>
              <a:rect l="l" t="t" r="r" b="b"/>
              <a:pathLst>
                <a:path w="2145" h="1716" extrusionOk="0">
                  <a:moveTo>
                    <a:pt x="1" y="1"/>
                  </a:moveTo>
                  <a:lnTo>
                    <a:pt x="1" y="1715"/>
                  </a:lnTo>
                  <a:lnTo>
                    <a:pt x="2144" y="1715"/>
                  </a:lnTo>
                  <a:lnTo>
                    <a:pt x="2144" y="1"/>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61"/>
            <p:cNvSpPr/>
            <p:nvPr/>
          </p:nvSpPr>
          <p:spPr>
            <a:xfrm>
              <a:off x="5472153" y="1342521"/>
              <a:ext cx="24908" cy="57761"/>
            </a:xfrm>
            <a:custGeom>
              <a:avLst/>
              <a:gdLst/>
              <a:ahLst/>
              <a:cxnLst/>
              <a:rect l="l" t="t" r="r" b="b"/>
              <a:pathLst>
                <a:path w="740" h="1716" extrusionOk="0">
                  <a:moveTo>
                    <a:pt x="1" y="1"/>
                  </a:moveTo>
                  <a:lnTo>
                    <a:pt x="1" y="1715"/>
                  </a:lnTo>
                  <a:lnTo>
                    <a:pt x="739" y="1715"/>
                  </a:lnTo>
                  <a:lnTo>
                    <a:pt x="739" y="1"/>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61"/>
            <p:cNvSpPr/>
            <p:nvPr/>
          </p:nvSpPr>
          <p:spPr>
            <a:xfrm>
              <a:off x="5533885" y="1323301"/>
              <a:ext cx="150729" cy="96200"/>
            </a:xfrm>
            <a:custGeom>
              <a:avLst/>
              <a:gdLst/>
              <a:ahLst/>
              <a:cxnLst/>
              <a:rect l="l" t="t" r="r" b="b"/>
              <a:pathLst>
                <a:path w="4478" h="2858" extrusionOk="0">
                  <a:moveTo>
                    <a:pt x="1" y="0"/>
                  </a:moveTo>
                  <a:lnTo>
                    <a:pt x="1" y="2858"/>
                  </a:lnTo>
                  <a:lnTo>
                    <a:pt x="4478" y="2858"/>
                  </a:lnTo>
                  <a:lnTo>
                    <a:pt x="4478" y="0"/>
                  </a:ln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61"/>
            <p:cNvSpPr/>
            <p:nvPr/>
          </p:nvSpPr>
          <p:spPr>
            <a:xfrm>
              <a:off x="5664553" y="1323301"/>
              <a:ext cx="20061" cy="96200"/>
            </a:xfrm>
            <a:custGeom>
              <a:avLst/>
              <a:gdLst/>
              <a:ahLst/>
              <a:cxnLst/>
              <a:rect l="l" t="t" r="r" b="b"/>
              <a:pathLst>
                <a:path w="596" h="2858" extrusionOk="0">
                  <a:moveTo>
                    <a:pt x="0" y="0"/>
                  </a:moveTo>
                  <a:lnTo>
                    <a:pt x="0" y="2858"/>
                  </a:lnTo>
                  <a:lnTo>
                    <a:pt x="596" y="2858"/>
                  </a:lnTo>
                  <a:lnTo>
                    <a:pt x="596" y="0"/>
                  </a:ln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61"/>
            <p:cNvSpPr/>
            <p:nvPr/>
          </p:nvSpPr>
          <p:spPr>
            <a:xfrm>
              <a:off x="5412844" y="1472382"/>
              <a:ext cx="280590" cy="22485"/>
            </a:xfrm>
            <a:custGeom>
              <a:avLst/>
              <a:gdLst/>
              <a:ahLst/>
              <a:cxnLst/>
              <a:rect l="l" t="t" r="r" b="b"/>
              <a:pathLst>
                <a:path w="8336" h="668" extrusionOk="0">
                  <a:moveTo>
                    <a:pt x="191" y="1"/>
                  </a:moveTo>
                  <a:cubicBezTo>
                    <a:pt x="96" y="1"/>
                    <a:pt x="1" y="72"/>
                    <a:pt x="1" y="191"/>
                  </a:cubicBezTo>
                  <a:lnTo>
                    <a:pt x="1" y="477"/>
                  </a:lnTo>
                  <a:cubicBezTo>
                    <a:pt x="1" y="572"/>
                    <a:pt x="72" y="667"/>
                    <a:pt x="191" y="667"/>
                  </a:cubicBezTo>
                  <a:lnTo>
                    <a:pt x="8121" y="667"/>
                  </a:lnTo>
                  <a:cubicBezTo>
                    <a:pt x="8240" y="667"/>
                    <a:pt x="8336" y="596"/>
                    <a:pt x="8336" y="477"/>
                  </a:cubicBezTo>
                  <a:lnTo>
                    <a:pt x="8336" y="191"/>
                  </a:lnTo>
                  <a:cubicBezTo>
                    <a:pt x="8336" y="72"/>
                    <a:pt x="8240" y="1"/>
                    <a:pt x="8121" y="1"/>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61"/>
            <p:cNvSpPr/>
            <p:nvPr/>
          </p:nvSpPr>
          <p:spPr>
            <a:xfrm>
              <a:off x="5412844" y="1472382"/>
              <a:ext cx="63348" cy="22485"/>
            </a:xfrm>
            <a:custGeom>
              <a:avLst/>
              <a:gdLst/>
              <a:ahLst/>
              <a:cxnLst/>
              <a:rect l="l" t="t" r="r" b="b"/>
              <a:pathLst>
                <a:path w="1882" h="668" extrusionOk="0">
                  <a:moveTo>
                    <a:pt x="191" y="1"/>
                  </a:moveTo>
                  <a:cubicBezTo>
                    <a:pt x="72" y="1"/>
                    <a:pt x="1" y="72"/>
                    <a:pt x="1" y="191"/>
                  </a:cubicBezTo>
                  <a:lnTo>
                    <a:pt x="1" y="477"/>
                  </a:lnTo>
                  <a:cubicBezTo>
                    <a:pt x="1" y="596"/>
                    <a:pt x="96" y="667"/>
                    <a:pt x="191" y="667"/>
                  </a:cubicBezTo>
                  <a:lnTo>
                    <a:pt x="1882" y="667"/>
                  </a:lnTo>
                  <a:lnTo>
                    <a:pt x="1882" y="1"/>
                  </a:ln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61"/>
            <p:cNvSpPr/>
            <p:nvPr/>
          </p:nvSpPr>
          <p:spPr>
            <a:xfrm>
              <a:off x="5382382" y="1191826"/>
              <a:ext cx="340707" cy="331080"/>
            </a:xfrm>
            <a:custGeom>
              <a:avLst/>
              <a:gdLst/>
              <a:ahLst/>
              <a:cxnLst/>
              <a:rect l="l" t="t" r="r" b="b"/>
              <a:pathLst>
                <a:path w="10122" h="9836" extrusionOk="0">
                  <a:moveTo>
                    <a:pt x="3454" y="310"/>
                  </a:moveTo>
                  <a:cubicBezTo>
                    <a:pt x="3716" y="310"/>
                    <a:pt x="3906" y="501"/>
                    <a:pt x="3906" y="739"/>
                  </a:cubicBezTo>
                  <a:lnTo>
                    <a:pt x="3906" y="2144"/>
                  </a:lnTo>
                  <a:lnTo>
                    <a:pt x="2001" y="2144"/>
                  </a:lnTo>
                  <a:lnTo>
                    <a:pt x="2001" y="739"/>
                  </a:lnTo>
                  <a:cubicBezTo>
                    <a:pt x="2025" y="501"/>
                    <a:pt x="2215" y="310"/>
                    <a:pt x="2454" y="310"/>
                  </a:cubicBezTo>
                  <a:close/>
                  <a:moveTo>
                    <a:pt x="7669" y="310"/>
                  </a:moveTo>
                  <a:cubicBezTo>
                    <a:pt x="7907" y="310"/>
                    <a:pt x="8121" y="501"/>
                    <a:pt x="8121" y="739"/>
                  </a:cubicBezTo>
                  <a:lnTo>
                    <a:pt x="8121" y="2144"/>
                  </a:lnTo>
                  <a:lnTo>
                    <a:pt x="6216" y="2144"/>
                  </a:lnTo>
                  <a:lnTo>
                    <a:pt x="6216" y="739"/>
                  </a:lnTo>
                  <a:cubicBezTo>
                    <a:pt x="6216" y="501"/>
                    <a:pt x="6431" y="310"/>
                    <a:pt x="6669" y="310"/>
                  </a:cubicBezTo>
                  <a:close/>
                  <a:moveTo>
                    <a:pt x="4121" y="2453"/>
                  </a:moveTo>
                  <a:cubicBezTo>
                    <a:pt x="4144" y="2453"/>
                    <a:pt x="4168" y="2477"/>
                    <a:pt x="4168" y="2501"/>
                  </a:cubicBezTo>
                  <a:lnTo>
                    <a:pt x="4168" y="2882"/>
                  </a:lnTo>
                  <a:lnTo>
                    <a:pt x="1763" y="2882"/>
                  </a:lnTo>
                  <a:lnTo>
                    <a:pt x="1763" y="2501"/>
                  </a:lnTo>
                  <a:cubicBezTo>
                    <a:pt x="1763" y="2477"/>
                    <a:pt x="1787" y="2453"/>
                    <a:pt x="1811" y="2453"/>
                  </a:cubicBezTo>
                  <a:close/>
                  <a:moveTo>
                    <a:pt x="8836" y="4049"/>
                  </a:moveTo>
                  <a:lnTo>
                    <a:pt x="8836" y="6621"/>
                  </a:lnTo>
                  <a:lnTo>
                    <a:pt x="4668" y="6621"/>
                  </a:lnTo>
                  <a:lnTo>
                    <a:pt x="4668" y="4049"/>
                  </a:lnTo>
                  <a:close/>
                  <a:moveTo>
                    <a:pt x="4359" y="3192"/>
                  </a:moveTo>
                  <a:lnTo>
                    <a:pt x="4359" y="3858"/>
                  </a:lnTo>
                  <a:lnTo>
                    <a:pt x="4359" y="3882"/>
                  </a:lnTo>
                  <a:lnTo>
                    <a:pt x="4359" y="3906"/>
                  </a:lnTo>
                  <a:lnTo>
                    <a:pt x="4359" y="6764"/>
                  </a:lnTo>
                  <a:lnTo>
                    <a:pt x="4359" y="6788"/>
                  </a:lnTo>
                  <a:lnTo>
                    <a:pt x="4359" y="6811"/>
                  </a:lnTo>
                  <a:lnTo>
                    <a:pt x="4359" y="7526"/>
                  </a:lnTo>
                  <a:lnTo>
                    <a:pt x="310" y="7526"/>
                  </a:lnTo>
                  <a:lnTo>
                    <a:pt x="310" y="3239"/>
                  </a:lnTo>
                  <a:cubicBezTo>
                    <a:pt x="310" y="3215"/>
                    <a:pt x="334" y="3192"/>
                    <a:pt x="358" y="3192"/>
                  </a:cubicBezTo>
                  <a:close/>
                  <a:moveTo>
                    <a:pt x="8312" y="2453"/>
                  </a:moveTo>
                  <a:cubicBezTo>
                    <a:pt x="8360" y="2453"/>
                    <a:pt x="8383" y="2477"/>
                    <a:pt x="8383" y="2501"/>
                  </a:cubicBezTo>
                  <a:lnTo>
                    <a:pt x="8383" y="2882"/>
                  </a:lnTo>
                  <a:lnTo>
                    <a:pt x="7788" y="2882"/>
                  </a:lnTo>
                  <a:cubicBezTo>
                    <a:pt x="7717" y="2882"/>
                    <a:pt x="7645" y="2954"/>
                    <a:pt x="7645" y="3025"/>
                  </a:cubicBezTo>
                  <a:cubicBezTo>
                    <a:pt x="7645" y="3120"/>
                    <a:pt x="7717" y="3192"/>
                    <a:pt x="7788" y="3192"/>
                  </a:cubicBezTo>
                  <a:lnTo>
                    <a:pt x="9788" y="3192"/>
                  </a:lnTo>
                  <a:cubicBezTo>
                    <a:pt x="9812" y="3192"/>
                    <a:pt x="9836" y="3215"/>
                    <a:pt x="9836" y="3239"/>
                  </a:cubicBezTo>
                  <a:lnTo>
                    <a:pt x="9836" y="7526"/>
                  </a:lnTo>
                  <a:lnTo>
                    <a:pt x="4668" y="7526"/>
                  </a:lnTo>
                  <a:lnTo>
                    <a:pt x="4668" y="6931"/>
                  </a:lnTo>
                  <a:lnTo>
                    <a:pt x="8979" y="6931"/>
                  </a:lnTo>
                  <a:cubicBezTo>
                    <a:pt x="9074" y="6931"/>
                    <a:pt x="9122" y="6859"/>
                    <a:pt x="9122" y="6764"/>
                  </a:cubicBezTo>
                  <a:lnTo>
                    <a:pt x="9122" y="3906"/>
                  </a:lnTo>
                  <a:cubicBezTo>
                    <a:pt x="9122" y="3835"/>
                    <a:pt x="9074" y="3763"/>
                    <a:pt x="8979" y="3763"/>
                  </a:cubicBezTo>
                  <a:lnTo>
                    <a:pt x="4668" y="3763"/>
                  </a:lnTo>
                  <a:lnTo>
                    <a:pt x="4668" y="3192"/>
                  </a:lnTo>
                  <a:lnTo>
                    <a:pt x="7121" y="3192"/>
                  </a:lnTo>
                  <a:cubicBezTo>
                    <a:pt x="7193" y="3192"/>
                    <a:pt x="7264" y="3120"/>
                    <a:pt x="7264" y="3025"/>
                  </a:cubicBezTo>
                  <a:cubicBezTo>
                    <a:pt x="7264" y="2954"/>
                    <a:pt x="7193" y="2882"/>
                    <a:pt x="7121" y="2882"/>
                  </a:cubicBezTo>
                  <a:lnTo>
                    <a:pt x="5978" y="2882"/>
                  </a:lnTo>
                  <a:lnTo>
                    <a:pt x="5978" y="2501"/>
                  </a:lnTo>
                  <a:cubicBezTo>
                    <a:pt x="5978" y="2477"/>
                    <a:pt x="6002" y="2453"/>
                    <a:pt x="6026" y="2453"/>
                  </a:cubicBezTo>
                  <a:close/>
                  <a:moveTo>
                    <a:pt x="9836" y="7812"/>
                  </a:moveTo>
                  <a:lnTo>
                    <a:pt x="9836" y="9479"/>
                  </a:lnTo>
                  <a:cubicBezTo>
                    <a:pt x="9836" y="9526"/>
                    <a:pt x="9812" y="9550"/>
                    <a:pt x="9788" y="9550"/>
                  </a:cubicBezTo>
                  <a:lnTo>
                    <a:pt x="358" y="9550"/>
                  </a:lnTo>
                  <a:cubicBezTo>
                    <a:pt x="334" y="9550"/>
                    <a:pt x="310" y="9526"/>
                    <a:pt x="310" y="9479"/>
                  </a:cubicBezTo>
                  <a:lnTo>
                    <a:pt x="310" y="7812"/>
                  </a:lnTo>
                  <a:close/>
                  <a:moveTo>
                    <a:pt x="2454" y="1"/>
                  </a:moveTo>
                  <a:cubicBezTo>
                    <a:pt x="2049" y="1"/>
                    <a:pt x="1715" y="334"/>
                    <a:pt x="1715" y="739"/>
                  </a:cubicBezTo>
                  <a:lnTo>
                    <a:pt x="1715" y="2168"/>
                  </a:lnTo>
                  <a:cubicBezTo>
                    <a:pt x="1572" y="2191"/>
                    <a:pt x="1453" y="2334"/>
                    <a:pt x="1453" y="2501"/>
                  </a:cubicBezTo>
                  <a:lnTo>
                    <a:pt x="1453" y="2882"/>
                  </a:lnTo>
                  <a:lnTo>
                    <a:pt x="334" y="2882"/>
                  </a:lnTo>
                  <a:cubicBezTo>
                    <a:pt x="144" y="2882"/>
                    <a:pt x="1" y="3049"/>
                    <a:pt x="1" y="3239"/>
                  </a:cubicBezTo>
                  <a:lnTo>
                    <a:pt x="1" y="9479"/>
                  </a:lnTo>
                  <a:cubicBezTo>
                    <a:pt x="1" y="9669"/>
                    <a:pt x="144" y="9836"/>
                    <a:pt x="334" y="9836"/>
                  </a:cubicBezTo>
                  <a:lnTo>
                    <a:pt x="9765" y="9836"/>
                  </a:lnTo>
                  <a:cubicBezTo>
                    <a:pt x="9955" y="9836"/>
                    <a:pt x="10122" y="9669"/>
                    <a:pt x="10122" y="9479"/>
                  </a:cubicBezTo>
                  <a:lnTo>
                    <a:pt x="10122" y="3239"/>
                  </a:lnTo>
                  <a:cubicBezTo>
                    <a:pt x="10122" y="3049"/>
                    <a:pt x="9979" y="2882"/>
                    <a:pt x="9788" y="2882"/>
                  </a:cubicBezTo>
                  <a:lnTo>
                    <a:pt x="8669" y="2882"/>
                  </a:lnTo>
                  <a:lnTo>
                    <a:pt x="8669" y="2501"/>
                  </a:lnTo>
                  <a:cubicBezTo>
                    <a:pt x="8669" y="2334"/>
                    <a:pt x="8550" y="2215"/>
                    <a:pt x="8407" y="2168"/>
                  </a:cubicBezTo>
                  <a:lnTo>
                    <a:pt x="8407" y="739"/>
                  </a:lnTo>
                  <a:cubicBezTo>
                    <a:pt x="8407" y="334"/>
                    <a:pt x="8074" y="1"/>
                    <a:pt x="7669" y="1"/>
                  </a:cubicBezTo>
                  <a:lnTo>
                    <a:pt x="6669" y="1"/>
                  </a:lnTo>
                  <a:cubicBezTo>
                    <a:pt x="6264" y="1"/>
                    <a:pt x="5930" y="334"/>
                    <a:pt x="5930" y="739"/>
                  </a:cubicBezTo>
                  <a:lnTo>
                    <a:pt x="5930" y="2168"/>
                  </a:lnTo>
                  <a:cubicBezTo>
                    <a:pt x="5764" y="2191"/>
                    <a:pt x="5669" y="2334"/>
                    <a:pt x="5669" y="2501"/>
                  </a:cubicBezTo>
                  <a:lnTo>
                    <a:pt x="5669" y="2882"/>
                  </a:lnTo>
                  <a:lnTo>
                    <a:pt x="4454" y="2882"/>
                  </a:lnTo>
                  <a:lnTo>
                    <a:pt x="4454" y="2501"/>
                  </a:lnTo>
                  <a:cubicBezTo>
                    <a:pt x="4454" y="2334"/>
                    <a:pt x="4359" y="2215"/>
                    <a:pt x="4192" y="2168"/>
                  </a:cubicBezTo>
                  <a:lnTo>
                    <a:pt x="4192" y="739"/>
                  </a:lnTo>
                  <a:cubicBezTo>
                    <a:pt x="4192" y="334"/>
                    <a:pt x="3859" y="1"/>
                    <a:pt x="34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61"/>
            <p:cNvSpPr/>
            <p:nvPr/>
          </p:nvSpPr>
          <p:spPr>
            <a:xfrm>
              <a:off x="5420047" y="1318488"/>
              <a:ext cx="81827" cy="105827"/>
            </a:xfrm>
            <a:custGeom>
              <a:avLst/>
              <a:gdLst/>
              <a:ahLst/>
              <a:cxnLst/>
              <a:rect l="l" t="t" r="r" b="b"/>
              <a:pathLst>
                <a:path w="2431" h="3144" extrusionOk="0">
                  <a:moveTo>
                    <a:pt x="2097" y="286"/>
                  </a:moveTo>
                  <a:cubicBezTo>
                    <a:pt x="2120" y="286"/>
                    <a:pt x="2144" y="310"/>
                    <a:pt x="2144" y="334"/>
                  </a:cubicBezTo>
                  <a:lnTo>
                    <a:pt x="2144" y="572"/>
                  </a:lnTo>
                  <a:lnTo>
                    <a:pt x="287" y="572"/>
                  </a:lnTo>
                  <a:lnTo>
                    <a:pt x="287" y="334"/>
                  </a:lnTo>
                  <a:cubicBezTo>
                    <a:pt x="287" y="310"/>
                    <a:pt x="311" y="286"/>
                    <a:pt x="334" y="286"/>
                  </a:cubicBezTo>
                  <a:close/>
                  <a:moveTo>
                    <a:pt x="2144" y="2572"/>
                  </a:moveTo>
                  <a:lnTo>
                    <a:pt x="2144" y="2810"/>
                  </a:lnTo>
                  <a:cubicBezTo>
                    <a:pt x="2144" y="2834"/>
                    <a:pt x="2120" y="2858"/>
                    <a:pt x="2097" y="2858"/>
                  </a:cubicBezTo>
                  <a:lnTo>
                    <a:pt x="334" y="2858"/>
                  </a:lnTo>
                  <a:cubicBezTo>
                    <a:pt x="311" y="2858"/>
                    <a:pt x="287" y="2834"/>
                    <a:pt x="287" y="2810"/>
                  </a:cubicBezTo>
                  <a:lnTo>
                    <a:pt x="287" y="2572"/>
                  </a:lnTo>
                  <a:close/>
                  <a:moveTo>
                    <a:pt x="334" y="0"/>
                  </a:moveTo>
                  <a:cubicBezTo>
                    <a:pt x="144" y="0"/>
                    <a:pt x="1" y="143"/>
                    <a:pt x="1" y="334"/>
                  </a:cubicBezTo>
                  <a:lnTo>
                    <a:pt x="1" y="1143"/>
                  </a:lnTo>
                  <a:cubicBezTo>
                    <a:pt x="1" y="1215"/>
                    <a:pt x="49" y="1286"/>
                    <a:pt x="144" y="1286"/>
                  </a:cubicBezTo>
                  <a:cubicBezTo>
                    <a:pt x="215" y="1286"/>
                    <a:pt x="287" y="1215"/>
                    <a:pt x="287" y="1143"/>
                  </a:cubicBezTo>
                  <a:lnTo>
                    <a:pt x="287" y="881"/>
                  </a:lnTo>
                  <a:lnTo>
                    <a:pt x="2144" y="881"/>
                  </a:lnTo>
                  <a:lnTo>
                    <a:pt x="2144" y="2286"/>
                  </a:lnTo>
                  <a:lnTo>
                    <a:pt x="287" y="2286"/>
                  </a:lnTo>
                  <a:lnTo>
                    <a:pt x="287" y="1810"/>
                  </a:lnTo>
                  <a:cubicBezTo>
                    <a:pt x="287" y="1739"/>
                    <a:pt x="215" y="1667"/>
                    <a:pt x="144" y="1667"/>
                  </a:cubicBezTo>
                  <a:cubicBezTo>
                    <a:pt x="72" y="1667"/>
                    <a:pt x="1" y="1739"/>
                    <a:pt x="1" y="1810"/>
                  </a:cubicBezTo>
                  <a:lnTo>
                    <a:pt x="1" y="2810"/>
                  </a:lnTo>
                  <a:cubicBezTo>
                    <a:pt x="1" y="3001"/>
                    <a:pt x="144" y="3144"/>
                    <a:pt x="334" y="3144"/>
                  </a:cubicBezTo>
                  <a:lnTo>
                    <a:pt x="2097" y="3144"/>
                  </a:lnTo>
                  <a:cubicBezTo>
                    <a:pt x="2287" y="3144"/>
                    <a:pt x="2430" y="3001"/>
                    <a:pt x="2430" y="2810"/>
                  </a:cubicBezTo>
                  <a:lnTo>
                    <a:pt x="2430" y="334"/>
                  </a:lnTo>
                  <a:cubicBezTo>
                    <a:pt x="2430" y="143"/>
                    <a:pt x="2287" y="0"/>
                    <a:pt x="20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61"/>
            <p:cNvSpPr/>
            <p:nvPr/>
          </p:nvSpPr>
          <p:spPr>
            <a:xfrm>
              <a:off x="5408031" y="1466760"/>
              <a:ext cx="290217" cy="32919"/>
            </a:xfrm>
            <a:custGeom>
              <a:avLst/>
              <a:gdLst/>
              <a:ahLst/>
              <a:cxnLst/>
              <a:rect l="l" t="t" r="r" b="b"/>
              <a:pathLst>
                <a:path w="8622" h="978" extrusionOk="0">
                  <a:moveTo>
                    <a:pt x="1858" y="310"/>
                  </a:moveTo>
                  <a:lnTo>
                    <a:pt x="1858" y="692"/>
                  </a:lnTo>
                  <a:lnTo>
                    <a:pt x="334" y="692"/>
                  </a:lnTo>
                  <a:cubicBezTo>
                    <a:pt x="310" y="692"/>
                    <a:pt x="287" y="668"/>
                    <a:pt x="287" y="644"/>
                  </a:cubicBezTo>
                  <a:lnTo>
                    <a:pt x="287" y="358"/>
                  </a:lnTo>
                  <a:cubicBezTo>
                    <a:pt x="287" y="334"/>
                    <a:pt x="310" y="310"/>
                    <a:pt x="334" y="310"/>
                  </a:cubicBezTo>
                  <a:close/>
                  <a:moveTo>
                    <a:pt x="6669" y="310"/>
                  </a:moveTo>
                  <a:lnTo>
                    <a:pt x="6669" y="692"/>
                  </a:lnTo>
                  <a:lnTo>
                    <a:pt x="6359" y="692"/>
                  </a:lnTo>
                  <a:lnTo>
                    <a:pt x="6359" y="310"/>
                  </a:lnTo>
                  <a:close/>
                  <a:moveTo>
                    <a:pt x="7264" y="310"/>
                  </a:moveTo>
                  <a:lnTo>
                    <a:pt x="7264" y="692"/>
                  </a:lnTo>
                  <a:lnTo>
                    <a:pt x="6978" y="692"/>
                  </a:lnTo>
                  <a:lnTo>
                    <a:pt x="6978" y="310"/>
                  </a:lnTo>
                  <a:close/>
                  <a:moveTo>
                    <a:pt x="8264" y="310"/>
                  </a:moveTo>
                  <a:cubicBezTo>
                    <a:pt x="8288" y="310"/>
                    <a:pt x="8312" y="334"/>
                    <a:pt x="8312" y="358"/>
                  </a:cubicBezTo>
                  <a:lnTo>
                    <a:pt x="8312" y="644"/>
                  </a:lnTo>
                  <a:cubicBezTo>
                    <a:pt x="8312" y="668"/>
                    <a:pt x="8288" y="692"/>
                    <a:pt x="8264" y="692"/>
                  </a:cubicBezTo>
                  <a:lnTo>
                    <a:pt x="7574" y="692"/>
                  </a:lnTo>
                  <a:lnTo>
                    <a:pt x="7574" y="310"/>
                  </a:lnTo>
                  <a:close/>
                  <a:moveTo>
                    <a:pt x="334" y="1"/>
                  </a:moveTo>
                  <a:cubicBezTo>
                    <a:pt x="144" y="1"/>
                    <a:pt x="1" y="168"/>
                    <a:pt x="1" y="358"/>
                  </a:cubicBezTo>
                  <a:lnTo>
                    <a:pt x="1" y="644"/>
                  </a:lnTo>
                  <a:cubicBezTo>
                    <a:pt x="1" y="834"/>
                    <a:pt x="144" y="977"/>
                    <a:pt x="334" y="977"/>
                  </a:cubicBezTo>
                  <a:lnTo>
                    <a:pt x="8264" y="977"/>
                  </a:lnTo>
                  <a:cubicBezTo>
                    <a:pt x="8455" y="977"/>
                    <a:pt x="8622" y="834"/>
                    <a:pt x="8622" y="644"/>
                  </a:cubicBezTo>
                  <a:lnTo>
                    <a:pt x="8622" y="358"/>
                  </a:lnTo>
                  <a:cubicBezTo>
                    <a:pt x="8622" y="168"/>
                    <a:pt x="8455" y="1"/>
                    <a:pt x="8264" y="1"/>
                  </a:cubicBezTo>
                  <a:lnTo>
                    <a:pt x="5288" y="1"/>
                  </a:lnTo>
                  <a:cubicBezTo>
                    <a:pt x="5192" y="1"/>
                    <a:pt x="5145" y="72"/>
                    <a:pt x="5145" y="168"/>
                  </a:cubicBezTo>
                  <a:cubicBezTo>
                    <a:pt x="5145" y="239"/>
                    <a:pt x="5192" y="310"/>
                    <a:pt x="5288" y="310"/>
                  </a:cubicBezTo>
                  <a:lnTo>
                    <a:pt x="6073" y="310"/>
                  </a:lnTo>
                  <a:lnTo>
                    <a:pt x="6073" y="692"/>
                  </a:lnTo>
                  <a:lnTo>
                    <a:pt x="2168" y="692"/>
                  </a:lnTo>
                  <a:lnTo>
                    <a:pt x="2168" y="310"/>
                  </a:lnTo>
                  <a:lnTo>
                    <a:pt x="4621" y="310"/>
                  </a:lnTo>
                  <a:cubicBezTo>
                    <a:pt x="4692" y="310"/>
                    <a:pt x="4764" y="239"/>
                    <a:pt x="4764" y="168"/>
                  </a:cubicBezTo>
                  <a:cubicBezTo>
                    <a:pt x="4764" y="72"/>
                    <a:pt x="4692" y="1"/>
                    <a:pt x="46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61"/>
            <p:cNvSpPr/>
            <p:nvPr/>
          </p:nvSpPr>
          <p:spPr>
            <a:xfrm>
              <a:off x="5552331" y="1349725"/>
              <a:ext cx="117069" cy="51365"/>
            </a:xfrm>
            <a:custGeom>
              <a:avLst/>
              <a:gdLst/>
              <a:ahLst/>
              <a:cxnLst/>
              <a:rect l="l" t="t" r="r" b="b"/>
              <a:pathLst>
                <a:path w="3478" h="1526" extrusionOk="0">
                  <a:moveTo>
                    <a:pt x="3303" y="0"/>
                  </a:moveTo>
                  <a:cubicBezTo>
                    <a:pt x="3279" y="0"/>
                    <a:pt x="3256" y="8"/>
                    <a:pt x="3239" y="25"/>
                  </a:cubicBezTo>
                  <a:lnTo>
                    <a:pt x="2644" y="406"/>
                  </a:lnTo>
                  <a:lnTo>
                    <a:pt x="2429" y="168"/>
                  </a:lnTo>
                  <a:cubicBezTo>
                    <a:pt x="2403" y="128"/>
                    <a:pt x="2363" y="111"/>
                    <a:pt x="2323" y="111"/>
                  </a:cubicBezTo>
                  <a:cubicBezTo>
                    <a:pt x="2291" y="111"/>
                    <a:pt x="2260" y="122"/>
                    <a:pt x="2239" y="144"/>
                  </a:cubicBezTo>
                  <a:lnTo>
                    <a:pt x="881" y="1192"/>
                  </a:lnTo>
                  <a:lnTo>
                    <a:pt x="596" y="930"/>
                  </a:lnTo>
                  <a:cubicBezTo>
                    <a:pt x="566" y="900"/>
                    <a:pt x="528" y="880"/>
                    <a:pt x="486" y="880"/>
                  </a:cubicBezTo>
                  <a:cubicBezTo>
                    <a:pt x="460" y="880"/>
                    <a:pt x="432" y="888"/>
                    <a:pt x="405" y="906"/>
                  </a:cubicBezTo>
                  <a:lnTo>
                    <a:pt x="96" y="1096"/>
                  </a:lnTo>
                  <a:cubicBezTo>
                    <a:pt x="24" y="1144"/>
                    <a:pt x="0" y="1216"/>
                    <a:pt x="48" y="1287"/>
                  </a:cubicBezTo>
                  <a:cubicBezTo>
                    <a:pt x="79" y="1333"/>
                    <a:pt x="129" y="1359"/>
                    <a:pt x="174" y="1359"/>
                  </a:cubicBezTo>
                  <a:cubicBezTo>
                    <a:pt x="199" y="1359"/>
                    <a:pt x="222" y="1351"/>
                    <a:pt x="238" y="1335"/>
                  </a:cubicBezTo>
                  <a:lnTo>
                    <a:pt x="477" y="1216"/>
                  </a:lnTo>
                  <a:lnTo>
                    <a:pt x="762" y="1477"/>
                  </a:lnTo>
                  <a:cubicBezTo>
                    <a:pt x="786" y="1501"/>
                    <a:pt x="834" y="1525"/>
                    <a:pt x="881" y="1525"/>
                  </a:cubicBezTo>
                  <a:cubicBezTo>
                    <a:pt x="905" y="1525"/>
                    <a:pt x="929" y="1525"/>
                    <a:pt x="953" y="1501"/>
                  </a:cubicBezTo>
                  <a:lnTo>
                    <a:pt x="2287" y="453"/>
                  </a:lnTo>
                  <a:lnTo>
                    <a:pt x="2477" y="692"/>
                  </a:lnTo>
                  <a:cubicBezTo>
                    <a:pt x="2508" y="738"/>
                    <a:pt x="2558" y="764"/>
                    <a:pt x="2610" y="764"/>
                  </a:cubicBezTo>
                  <a:cubicBezTo>
                    <a:pt x="2638" y="764"/>
                    <a:pt x="2666" y="756"/>
                    <a:pt x="2691" y="739"/>
                  </a:cubicBezTo>
                  <a:lnTo>
                    <a:pt x="3382" y="263"/>
                  </a:lnTo>
                  <a:cubicBezTo>
                    <a:pt x="3453" y="239"/>
                    <a:pt x="3477" y="144"/>
                    <a:pt x="3430" y="72"/>
                  </a:cubicBezTo>
                  <a:cubicBezTo>
                    <a:pt x="3399" y="26"/>
                    <a:pt x="3348" y="0"/>
                    <a:pt x="33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61"/>
            <p:cNvSpPr/>
            <p:nvPr/>
          </p:nvSpPr>
          <p:spPr>
            <a:xfrm>
              <a:off x="5553139" y="1357769"/>
              <a:ext cx="15248" cy="9627"/>
            </a:xfrm>
            <a:custGeom>
              <a:avLst/>
              <a:gdLst/>
              <a:ahLst/>
              <a:cxnLst/>
              <a:rect l="l" t="t" r="r" b="b"/>
              <a:pathLst>
                <a:path w="453" h="286" extrusionOk="0">
                  <a:moveTo>
                    <a:pt x="143" y="0"/>
                  </a:moveTo>
                  <a:cubicBezTo>
                    <a:pt x="72" y="0"/>
                    <a:pt x="0" y="72"/>
                    <a:pt x="0" y="143"/>
                  </a:cubicBezTo>
                  <a:cubicBezTo>
                    <a:pt x="0" y="214"/>
                    <a:pt x="72" y="286"/>
                    <a:pt x="143" y="286"/>
                  </a:cubicBezTo>
                  <a:lnTo>
                    <a:pt x="286" y="286"/>
                  </a:lnTo>
                  <a:cubicBezTo>
                    <a:pt x="381" y="286"/>
                    <a:pt x="453" y="238"/>
                    <a:pt x="453" y="143"/>
                  </a:cubicBezTo>
                  <a:cubicBezTo>
                    <a:pt x="453" y="72"/>
                    <a:pt x="381"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61"/>
            <p:cNvSpPr/>
            <p:nvPr/>
          </p:nvSpPr>
          <p:spPr>
            <a:xfrm>
              <a:off x="5553139" y="1341713"/>
              <a:ext cx="15248" cy="9660"/>
            </a:xfrm>
            <a:custGeom>
              <a:avLst/>
              <a:gdLst/>
              <a:ahLst/>
              <a:cxnLst/>
              <a:rect l="l" t="t" r="r" b="b"/>
              <a:pathLst>
                <a:path w="453" h="287" extrusionOk="0">
                  <a:moveTo>
                    <a:pt x="143" y="1"/>
                  </a:moveTo>
                  <a:cubicBezTo>
                    <a:pt x="72" y="1"/>
                    <a:pt x="0" y="48"/>
                    <a:pt x="0" y="144"/>
                  </a:cubicBezTo>
                  <a:cubicBezTo>
                    <a:pt x="0" y="215"/>
                    <a:pt x="72" y="287"/>
                    <a:pt x="143" y="287"/>
                  </a:cubicBezTo>
                  <a:lnTo>
                    <a:pt x="286" y="287"/>
                  </a:lnTo>
                  <a:cubicBezTo>
                    <a:pt x="381" y="287"/>
                    <a:pt x="453" y="215"/>
                    <a:pt x="453" y="144"/>
                  </a:cubicBezTo>
                  <a:cubicBezTo>
                    <a:pt x="453" y="48"/>
                    <a:pt x="381"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61"/>
            <p:cNvSpPr/>
            <p:nvPr/>
          </p:nvSpPr>
          <p:spPr>
            <a:xfrm>
              <a:off x="5575556" y="1357769"/>
              <a:ext cx="15282" cy="9627"/>
            </a:xfrm>
            <a:custGeom>
              <a:avLst/>
              <a:gdLst/>
              <a:ahLst/>
              <a:cxnLst/>
              <a:rect l="l" t="t" r="r" b="b"/>
              <a:pathLst>
                <a:path w="454" h="286" extrusionOk="0">
                  <a:moveTo>
                    <a:pt x="168" y="0"/>
                  </a:moveTo>
                  <a:cubicBezTo>
                    <a:pt x="72" y="0"/>
                    <a:pt x="1" y="72"/>
                    <a:pt x="1" y="143"/>
                  </a:cubicBezTo>
                  <a:cubicBezTo>
                    <a:pt x="1" y="214"/>
                    <a:pt x="72" y="286"/>
                    <a:pt x="168" y="286"/>
                  </a:cubicBezTo>
                  <a:lnTo>
                    <a:pt x="311" y="286"/>
                  </a:lnTo>
                  <a:cubicBezTo>
                    <a:pt x="382" y="286"/>
                    <a:pt x="453" y="238"/>
                    <a:pt x="453" y="143"/>
                  </a:cubicBezTo>
                  <a:cubicBezTo>
                    <a:pt x="453" y="72"/>
                    <a:pt x="382" y="0"/>
                    <a:pt x="3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61"/>
            <p:cNvSpPr/>
            <p:nvPr/>
          </p:nvSpPr>
          <p:spPr>
            <a:xfrm>
              <a:off x="5575556" y="1341713"/>
              <a:ext cx="15282" cy="9660"/>
            </a:xfrm>
            <a:custGeom>
              <a:avLst/>
              <a:gdLst/>
              <a:ahLst/>
              <a:cxnLst/>
              <a:rect l="l" t="t" r="r" b="b"/>
              <a:pathLst>
                <a:path w="454" h="287" extrusionOk="0">
                  <a:moveTo>
                    <a:pt x="168" y="1"/>
                  </a:moveTo>
                  <a:cubicBezTo>
                    <a:pt x="72" y="1"/>
                    <a:pt x="1" y="48"/>
                    <a:pt x="1" y="144"/>
                  </a:cubicBezTo>
                  <a:cubicBezTo>
                    <a:pt x="1" y="215"/>
                    <a:pt x="72" y="287"/>
                    <a:pt x="168" y="287"/>
                  </a:cubicBezTo>
                  <a:lnTo>
                    <a:pt x="311" y="287"/>
                  </a:lnTo>
                  <a:cubicBezTo>
                    <a:pt x="382" y="287"/>
                    <a:pt x="453" y="215"/>
                    <a:pt x="453" y="144"/>
                  </a:cubicBezTo>
                  <a:cubicBezTo>
                    <a:pt x="453" y="48"/>
                    <a:pt x="382" y="1"/>
                    <a:pt x="31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1" name="Google Shape;3471;p61"/>
          <p:cNvGrpSpPr/>
          <p:nvPr/>
        </p:nvGrpSpPr>
        <p:grpSpPr>
          <a:xfrm>
            <a:off x="1716940" y="1782010"/>
            <a:ext cx="552612" cy="378281"/>
            <a:chOff x="4720256" y="1239926"/>
            <a:chExt cx="340740" cy="234913"/>
          </a:xfrm>
        </p:grpSpPr>
        <p:sp>
          <p:nvSpPr>
            <p:cNvPr id="3472" name="Google Shape;3472;p61"/>
            <p:cNvSpPr/>
            <p:nvPr/>
          </p:nvSpPr>
          <p:spPr>
            <a:xfrm>
              <a:off x="4745130" y="1331313"/>
              <a:ext cx="31270" cy="61732"/>
            </a:xfrm>
            <a:custGeom>
              <a:avLst/>
              <a:gdLst/>
              <a:ahLst/>
              <a:cxnLst/>
              <a:rect l="l" t="t" r="r" b="b"/>
              <a:pathLst>
                <a:path w="929" h="1834" extrusionOk="0">
                  <a:moveTo>
                    <a:pt x="0" y="0"/>
                  </a:moveTo>
                  <a:lnTo>
                    <a:pt x="0" y="1834"/>
                  </a:lnTo>
                  <a:lnTo>
                    <a:pt x="929" y="1834"/>
                  </a:lnTo>
                  <a:lnTo>
                    <a:pt x="929" y="0"/>
                  </a:lnTo>
                  <a:close/>
                </a:path>
              </a:pathLst>
            </a:custGeom>
            <a:solidFill>
              <a:srgbClr val="409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61"/>
            <p:cNvSpPr/>
            <p:nvPr/>
          </p:nvSpPr>
          <p:spPr>
            <a:xfrm>
              <a:off x="4760345" y="1331313"/>
              <a:ext cx="16056" cy="61732"/>
            </a:xfrm>
            <a:custGeom>
              <a:avLst/>
              <a:gdLst/>
              <a:ahLst/>
              <a:cxnLst/>
              <a:rect l="l" t="t" r="r" b="b"/>
              <a:pathLst>
                <a:path w="477" h="1834" extrusionOk="0">
                  <a:moveTo>
                    <a:pt x="1" y="0"/>
                  </a:moveTo>
                  <a:lnTo>
                    <a:pt x="1" y="1834"/>
                  </a:lnTo>
                  <a:lnTo>
                    <a:pt x="477" y="1834"/>
                  </a:lnTo>
                  <a:lnTo>
                    <a:pt x="477" y="0"/>
                  </a:lnTo>
                  <a:close/>
                </a:path>
              </a:pathLst>
            </a:custGeom>
            <a:solidFill>
              <a:srgbClr val="409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61"/>
            <p:cNvSpPr/>
            <p:nvPr/>
          </p:nvSpPr>
          <p:spPr>
            <a:xfrm>
              <a:off x="4745130" y="1354538"/>
              <a:ext cx="31270" cy="38507"/>
            </a:xfrm>
            <a:custGeom>
              <a:avLst/>
              <a:gdLst/>
              <a:ahLst/>
              <a:cxnLst/>
              <a:rect l="l" t="t" r="r" b="b"/>
              <a:pathLst>
                <a:path w="929" h="1144" extrusionOk="0">
                  <a:moveTo>
                    <a:pt x="0" y="1"/>
                  </a:moveTo>
                  <a:lnTo>
                    <a:pt x="0" y="1144"/>
                  </a:lnTo>
                  <a:lnTo>
                    <a:pt x="929" y="1144"/>
                  </a:lnTo>
                  <a:lnTo>
                    <a:pt x="9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61"/>
            <p:cNvSpPr/>
            <p:nvPr/>
          </p:nvSpPr>
          <p:spPr>
            <a:xfrm>
              <a:off x="4760345" y="1354538"/>
              <a:ext cx="16056" cy="38507"/>
            </a:xfrm>
            <a:custGeom>
              <a:avLst/>
              <a:gdLst/>
              <a:ahLst/>
              <a:cxnLst/>
              <a:rect l="l" t="t" r="r" b="b"/>
              <a:pathLst>
                <a:path w="477" h="1144" extrusionOk="0">
                  <a:moveTo>
                    <a:pt x="1" y="1"/>
                  </a:moveTo>
                  <a:lnTo>
                    <a:pt x="1" y="1144"/>
                  </a:lnTo>
                  <a:lnTo>
                    <a:pt x="477" y="1144"/>
                  </a:lnTo>
                  <a:lnTo>
                    <a:pt x="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61"/>
            <p:cNvSpPr/>
            <p:nvPr/>
          </p:nvSpPr>
          <p:spPr>
            <a:xfrm>
              <a:off x="4738701" y="1312059"/>
              <a:ext cx="44936" cy="19287"/>
            </a:xfrm>
            <a:custGeom>
              <a:avLst/>
              <a:gdLst/>
              <a:ahLst/>
              <a:cxnLst/>
              <a:rect l="l" t="t" r="r" b="b"/>
              <a:pathLst>
                <a:path w="1335" h="573" extrusionOk="0">
                  <a:moveTo>
                    <a:pt x="120" y="1"/>
                  </a:moveTo>
                  <a:cubicBezTo>
                    <a:pt x="48" y="1"/>
                    <a:pt x="1" y="48"/>
                    <a:pt x="1" y="120"/>
                  </a:cubicBezTo>
                  <a:lnTo>
                    <a:pt x="1" y="453"/>
                  </a:lnTo>
                  <a:cubicBezTo>
                    <a:pt x="1" y="525"/>
                    <a:pt x="48" y="572"/>
                    <a:pt x="120" y="572"/>
                  </a:cubicBezTo>
                  <a:lnTo>
                    <a:pt x="1215" y="572"/>
                  </a:lnTo>
                  <a:cubicBezTo>
                    <a:pt x="1287" y="572"/>
                    <a:pt x="1334" y="525"/>
                    <a:pt x="1334" y="453"/>
                  </a:cubicBezTo>
                  <a:lnTo>
                    <a:pt x="1334" y="120"/>
                  </a:lnTo>
                  <a:cubicBezTo>
                    <a:pt x="1334" y="48"/>
                    <a:pt x="1287" y="1"/>
                    <a:pt x="12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61"/>
            <p:cNvSpPr/>
            <p:nvPr/>
          </p:nvSpPr>
          <p:spPr>
            <a:xfrm>
              <a:off x="4762768" y="1312867"/>
              <a:ext cx="20869" cy="18479"/>
            </a:xfrm>
            <a:custGeom>
              <a:avLst/>
              <a:gdLst/>
              <a:ahLst/>
              <a:cxnLst/>
              <a:rect l="l" t="t" r="r" b="b"/>
              <a:pathLst>
                <a:path w="620" h="549" extrusionOk="0">
                  <a:moveTo>
                    <a:pt x="0" y="1"/>
                  </a:moveTo>
                  <a:cubicBezTo>
                    <a:pt x="72" y="1"/>
                    <a:pt x="119" y="48"/>
                    <a:pt x="119" y="96"/>
                  </a:cubicBezTo>
                  <a:lnTo>
                    <a:pt x="119" y="429"/>
                  </a:lnTo>
                  <a:cubicBezTo>
                    <a:pt x="119" y="501"/>
                    <a:pt x="72" y="548"/>
                    <a:pt x="0" y="548"/>
                  </a:cubicBezTo>
                  <a:lnTo>
                    <a:pt x="500" y="548"/>
                  </a:lnTo>
                  <a:cubicBezTo>
                    <a:pt x="572" y="548"/>
                    <a:pt x="619" y="501"/>
                    <a:pt x="619" y="429"/>
                  </a:cubicBezTo>
                  <a:lnTo>
                    <a:pt x="619" y="96"/>
                  </a:lnTo>
                  <a:cubicBezTo>
                    <a:pt x="619" y="48"/>
                    <a:pt x="572" y="1"/>
                    <a:pt x="5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61"/>
            <p:cNvSpPr/>
            <p:nvPr/>
          </p:nvSpPr>
          <p:spPr>
            <a:xfrm>
              <a:off x="4810061" y="1331313"/>
              <a:ext cx="31270" cy="61732"/>
            </a:xfrm>
            <a:custGeom>
              <a:avLst/>
              <a:gdLst/>
              <a:ahLst/>
              <a:cxnLst/>
              <a:rect l="l" t="t" r="r" b="b"/>
              <a:pathLst>
                <a:path w="929" h="1834" extrusionOk="0">
                  <a:moveTo>
                    <a:pt x="0" y="0"/>
                  </a:moveTo>
                  <a:lnTo>
                    <a:pt x="0" y="1834"/>
                  </a:lnTo>
                  <a:lnTo>
                    <a:pt x="929" y="1834"/>
                  </a:lnTo>
                  <a:lnTo>
                    <a:pt x="929" y="0"/>
                  </a:lnTo>
                  <a:close/>
                </a:path>
              </a:pathLst>
            </a:custGeom>
            <a:solidFill>
              <a:srgbClr val="409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61"/>
            <p:cNvSpPr/>
            <p:nvPr/>
          </p:nvSpPr>
          <p:spPr>
            <a:xfrm>
              <a:off x="4825275" y="1331313"/>
              <a:ext cx="16056" cy="61732"/>
            </a:xfrm>
            <a:custGeom>
              <a:avLst/>
              <a:gdLst/>
              <a:ahLst/>
              <a:cxnLst/>
              <a:rect l="l" t="t" r="r" b="b"/>
              <a:pathLst>
                <a:path w="477" h="1834" extrusionOk="0">
                  <a:moveTo>
                    <a:pt x="1" y="0"/>
                  </a:moveTo>
                  <a:lnTo>
                    <a:pt x="1" y="1834"/>
                  </a:lnTo>
                  <a:lnTo>
                    <a:pt x="477" y="1834"/>
                  </a:lnTo>
                  <a:lnTo>
                    <a:pt x="477" y="0"/>
                  </a:lnTo>
                  <a:close/>
                </a:path>
              </a:pathLst>
            </a:custGeom>
            <a:solidFill>
              <a:srgbClr val="409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61"/>
            <p:cNvSpPr/>
            <p:nvPr/>
          </p:nvSpPr>
          <p:spPr>
            <a:xfrm>
              <a:off x="4810061" y="1354538"/>
              <a:ext cx="31270" cy="38507"/>
            </a:xfrm>
            <a:custGeom>
              <a:avLst/>
              <a:gdLst/>
              <a:ahLst/>
              <a:cxnLst/>
              <a:rect l="l" t="t" r="r" b="b"/>
              <a:pathLst>
                <a:path w="929" h="1144" extrusionOk="0">
                  <a:moveTo>
                    <a:pt x="0" y="1"/>
                  </a:moveTo>
                  <a:lnTo>
                    <a:pt x="0" y="1144"/>
                  </a:lnTo>
                  <a:lnTo>
                    <a:pt x="929" y="1144"/>
                  </a:lnTo>
                  <a:lnTo>
                    <a:pt x="9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61"/>
            <p:cNvSpPr/>
            <p:nvPr/>
          </p:nvSpPr>
          <p:spPr>
            <a:xfrm>
              <a:off x="4825275" y="1354538"/>
              <a:ext cx="16056" cy="38507"/>
            </a:xfrm>
            <a:custGeom>
              <a:avLst/>
              <a:gdLst/>
              <a:ahLst/>
              <a:cxnLst/>
              <a:rect l="l" t="t" r="r" b="b"/>
              <a:pathLst>
                <a:path w="477" h="1144" extrusionOk="0">
                  <a:moveTo>
                    <a:pt x="1" y="1"/>
                  </a:moveTo>
                  <a:lnTo>
                    <a:pt x="1" y="1144"/>
                  </a:lnTo>
                  <a:lnTo>
                    <a:pt x="477" y="1144"/>
                  </a:lnTo>
                  <a:lnTo>
                    <a:pt x="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61"/>
            <p:cNvSpPr/>
            <p:nvPr/>
          </p:nvSpPr>
          <p:spPr>
            <a:xfrm>
              <a:off x="4803632" y="1312059"/>
              <a:ext cx="44936" cy="19287"/>
            </a:xfrm>
            <a:custGeom>
              <a:avLst/>
              <a:gdLst/>
              <a:ahLst/>
              <a:cxnLst/>
              <a:rect l="l" t="t" r="r" b="b"/>
              <a:pathLst>
                <a:path w="1335" h="573" extrusionOk="0">
                  <a:moveTo>
                    <a:pt x="96" y="1"/>
                  </a:moveTo>
                  <a:cubicBezTo>
                    <a:pt x="48" y="1"/>
                    <a:pt x="1" y="48"/>
                    <a:pt x="1" y="120"/>
                  </a:cubicBezTo>
                  <a:lnTo>
                    <a:pt x="1" y="453"/>
                  </a:lnTo>
                  <a:cubicBezTo>
                    <a:pt x="1" y="525"/>
                    <a:pt x="48" y="572"/>
                    <a:pt x="96" y="572"/>
                  </a:cubicBezTo>
                  <a:lnTo>
                    <a:pt x="1215" y="572"/>
                  </a:lnTo>
                  <a:cubicBezTo>
                    <a:pt x="1263" y="572"/>
                    <a:pt x="1334" y="525"/>
                    <a:pt x="1310" y="453"/>
                  </a:cubicBezTo>
                  <a:lnTo>
                    <a:pt x="1310" y="120"/>
                  </a:lnTo>
                  <a:cubicBezTo>
                    <a:pt x="1310" y="48"/>
                    <a:pt x="1263" y="1"/>
                    <a:pt x="12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61"/>
            <p:cNvSpPr/>
            <p:nvPr/>
          </p:nvSpPr>
          <p:spPr>
            <a:xfrm>
              <a:off x="4827698" y="1312867"/>
              <a:ext cx="20869" cy="18479"/>
            </a:xfrm>
            <a:custGeom>
              <a:avLst/>
              <a:gdLst/>
              <a:ahLst/>
              <a:cxnLst/>
              <a:rect l="l" t="t" r="r" b="b"/>
              <a:pathLst>
                <a:path w="620" h="549" extrusionOk="0">
                  <a:moveTo>
                    <a:pt x="0" y="1"/>
                  </a:moveTo>
                  <a:cubicBezTo>
                    <a:pt x="48" y="1"/>
                    <a:pt x="95" y="48"/>
                    <a:pt x="95" y="96"/>
                  </a:cubicBezTo>
                  <a:lnTo>
                    <a:pt x="95" y="429"/>
                  </a:lnTo>
                  <a:cubicBezTo>
                    <a:pt x="95" y="501"/>
                    <a:pt x="48" y="548"/>
                    <a:pt x="0" y="548"/>
                  </a:cubicBezTo>
                  <a:lnTo>
                    <a:pt x="500" y="548"/>
                  </a:lnTo>
                  <a:cubicBezTo>
                    <a:pt x="548" y="548"/>
                    <a:pt x="619" y="501"/>
                    <a:pt x="619" y="429"/>
                  </a:cubicBezTo>
                  <a:lnTo>
                    <a:pt x="619" y="96"/>
                  </a:lnTo>
                  <a:cubicBezTo>
                    <a:pt x="619" y="48"/>
                    <a:pt x="548" y="1"/>
                    <a:pt x="5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61"/>
            <p:cNvSpPr/>
            <p:nvPr/>
          </p:nvSpPr>
          <p:spPr>
            <a:xfrm>
              <a:off x="4874991" y="1331313"/>
              <a:ext cx="31270" cy="61732"/>
            </a:xfrm>
            <a:custGeom>
              <a:avLst/>
              <a:gdLst/>
              <a:ahLst/>
              <a:cxnLst/>
              <a:rect l="l" t="t" r="r" b="b"/>
              <a:pathLst>
                <a:path w="929" h="1834" extrusionOk="0">
                  <a:moveTo>
                    <a:pt x="0" y="0"/>
                  </a:moveTo>
                  <a:lnTo>
                    <a:pt x="0" y="1834"/>
                  </a:lnTo>
                  <a:lnTo>
                    <a:pt x="929" y="1834"/>
                  </a:lnTo>
                  <a:lnTo>
                    <a:pt x="929" y="0"/>
                  </a:lnTo>
                  <a:close/>
                </a:path>
              </a:pathLst>
            </a:custGeom>
            <a:solidFill>
              <a:srgbClr val="409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61"/>
            <p:cNvSpPr/>
            <p:nvPr/>
          </p:nvSpPr>
          <p:spPr>
            <a:xfrm>
              <a:off x="4890205" y="1331313"/>
              <a:ext cx="16056" cy="61732"/>
            </a:xfrm>
            <a:custGeom>
              <a:avLst/>
              <a:gdLst/>
              <a:ahLst/>
              <a:cxnLst/>
              <a:rect l="l" t="t" r="r" b="b"/>
              <a:pathLst>
                <a:path w="477" h="1834" extrusionOk="0">
                  <a:moveTo>
                    <a:pt x="1" y="0"/>
                  </a:moveTo>
                  <a:lnTo>
                    <a:pt x="1" y="1834"/>
                  </a:lnTo>
                  <a:lnTo>
                    <a:pt x="477" y="1834"/>
                  </a:lnTo>
                  <a:lnTo>
                    <a:pt x="477" y="0"/>
                  </a:lnTo>
                  <a:close/>
                </a:path>
              </a:pathLst>
            </a:custGeom>
            <a:solidFill>
              <a:srgbClr val="409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61"/>
            <p:cNvSpPr/>
            <p:nvPr/>
          </p:nvSpPr>
          <p:spPr>
            <a:xfrm>
              <a:off x="4874991" y="1354538"/>
              <a:ext cx="31270" cy="38507"/>
            </a:xfrm>
            <a:custGeom>
              <a:avLst/>
              <a:gdLst/>
              <a:ahLst/>
              <a:cxnLst/>
              <a:rect l="l" t="t" r="r" b="b"/>
              <a:pathLst>
                <a:path w="929" h="1144" extrusionOk="0">
                  <a:moveTo>
                    <a:pt x="0" y="1"/>
                  </a:moveTo>
                  <a:lnTo>
                    <a:pt x="0" y="1144"/>
                  </a:lnTo>
                  <a:lnTo>
                    <a:pt x="929" y="1144"/>
                  </a:lnTo>
                  <a:lnTo>
                    <a:pt x="9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61"/>
            <p:cNvSpPr/>
            <p:nvPr/>
          </p:nvSpPr>
          <p:spPr>
            <a:xfrm>
              <a:off x="4890205" y="1354538"/>
              <a:ext cx="16056" cy="38507"/>
            </a:xfrm>
            <a:custGeom>
              <a:avLst/>
              <a:gdLst/>
              <a:ahLst/>
              <a:cxnLst/>
              <a:rect l="l" t="t" r="r" b="b"/>
              <a:pathLst>
                <a:path w="477" h="1144" extrusionOk="0">
                  <a:moveTo>
                    <a:pt x="1" y="1"/>
                  </a:moveTo>
                  <a:lnTo>
                    <a:pt x="1" y="1144"/>
                  </a:lnTo>
                  <a:lnTo>
                    <a:pt x="477" y="1144"/>
                  </a:lnTo>
                  <a:lnTo>
                    <a:pt x="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61"/>
            <p:cNvSpPr/>
            <p:nvPr/>
          </p:nvSpPr>
          <p:spPr>
            <a:xfrm>
              <a:off x="4867754" y="1312059"/>
              <a:ext cx="44936" cy="19287"/>
            </a:xfrm>
            <a:custGeom>
              <a:avLst/>
              <a:gdLst/>
              <a:ahLst/>
              <a:cxnLst/>
              <a:rect l="l" t="t" r="r" b="b"/>
              <a:pathLst>
                <a:path w="1335" h="573" extrusionOk="0">
                  <a:moveTo>
                    <a:pt x="120" y="1"/>
                  </a:moveTo>
                  <a:cubicBezTo>
                    <a:pt x="48" y="1"/>
                    <a:pt x="1" y="48"/>
                    <a:pt x="1" y="120"/>
                  </a:cubicBezTo>
                  <a:lnTo>
                    <a:pt x="1" y="453"/>
                  </a:lnTo>
                  <a:cubicBezTo>
                    <a:pt x="1" y="525"/>
                    <a:pt x="48" y="572"/>
                    <a:pt x="120" y="572"/>
                  </a:cubicBezTo>
                  <a:lnTo>
                    <a:pt x="1239" y="572"/>
                  </a:lnTo>
                  <a:cubicBezTo>
                    <a:pt x="1287" y="572"/>
                    <a:pt x="1334" y="525"/>
                    <a:pt x="1334" y="453"/>
                  </a:cubicBezTo>
                  <a:lnTo>
                    <a:pt x="1334" y="120"/>
                  </a:lnTo>
                  <a:cubicBezTo>
                    <a:pt x="1334" y="48"/>
                    <a:pt x="1287" y="1"/>
                    <a:pt x="12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61"/>
            <p:cNvSpPr/>
            <p:nvPr/>
          </p:nvSpPr>
          <p:spPr>
            <a:xfrm>
              <a:off x="4891821" y="1312867"/>
              <a:ext cx="20869" cy="18479"/>
            </a:xfrm>
            <a:custGeom>
              <a:avLst/>
              <a:gdLst/>
              <a:ahLst/>
              <a:cxnLst/>
              <a:rect l="l" t="t" r="r" b="b"/>
              <a:pathLst>
                <a:path w="620" h="549" extrusionOk="0">
                  <a:moveTo>
                    <a:pt x="0" y="1"/>
                  </a:moveTo>
                  <a:cubicBezTo>
                    <a:pt x="72" y="1"/>
                    <a:pt x="119" y="48"/>
                    <a:pt x="119" y="96"/>
                  </a:cubicBezTo>
                  <a:lnTo>
                    <a:pt x="119" y="429"/>
                  </a:lnTo>
                  <a:cubicBezTo>
                    <a:pt x="119" y="501"/>
                    <a:pt x="72" y="548"/>
                    <a:pt x="0" y="548"/>
                  </a:cubicBezTo>
                  <a:lnTo>
                    <a:pt x="524" y="548"/>
                  </a:lnTo>
                  <a:cubicBezTo>
                    <a:pt x="572" y="548"/>
                    <a:pt x="619" y="501"/>
                    <a:pt x="619" y="429"/>
                  </a:cubicBezTo>
                  <a:lnTo>
                    <a:pt x="619" y="96"/>
                  </a:lnTo>
                  <a:cubicBezTo>
                    <a:pt x="619" y="48"/>
                    <a:pt x="572" y="1"/>
                    <a:pt x="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61"/>
            <p:cNvSpPr/>
            <p:nvPr/>
          </p:nvSpPr>
          <p:spPr>
            <a:xfrm>
              <a:off x="4939113" y="1297653"/>
              <a:ext cx="31304" cy="95392"/>
            </a:xfrm>
            <a:custGeom>
              <a:avLst/>
              <a:gdLst/>
              <a:ahLst/>
              <a:cxnLst/>
              <a:rect l="l" t="t" r="r" b="b"/>
              <a:pathLst>
                <a:path w="930" h="2834" extrusionOk="0">
                  <a:moveTo>
                    <a:pt x="96" y="0"/>
                  </a:moveTo>
                  <a:cubicBezTo>
                    <a:pt x="48" y="0"/>
                    <a:pt x="0" y="24"/>
                    <a:pt x="0" y="95"/>
                  </a:cubicBezTo>
                  <a:lnTo>
                    <a:pt x="0" y="2834"/>
                  </a:lnTo>
                  <a:lnTo>
                    <a:pt x="929" y="2834"/>
                  </a:lnTo>
                  <a:lnTo>
                    <a:pt x="929" y="95"/>
                  </a:lnTo>
                  <a:cubicBezTo>
                    <a:pt x="929" y="24"/>
                    <a:pt x="881" y="0"/>
                    <a:pt x="834" y="0"/>
                  </a:cubicBezTo>
                  <a:close/>
                </a:path>
              </a:pathLst>
            </a:custGeom>
            <a:solidFill>
              <a:srgbClr val="409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61"/>
            <p:cNvSpPr/>
            <p:nvPr/>
          </p:nvSpPr>
          <p:spPr>
            <a:xfrm>
              <a:off x="4954327" y="1297653"/>
              <a:ext cx="16089" cy="95392"/>
            </a:xfrm>
            <a:custGeom>
              <a:avLst/>
              <a:gdLst/>
              <a:ahLst/>
              <a:cxnLst/>
              <a:rect l="l" t="t" r="r" b="b"/>
              <a:pathLst>
                <a:path w="478" h="2834" extrusionOk="0">
                  <a:moveTo>
                    <a:pt x="1" y="0"/>
                  </a:moveTo>
                  <a:lnTo>
                    <a:pt x="1" y="2834"/>
                  </a:lnTo>
                  <a:lnTo>
                    <a:pt x="477" y="2834"/>
                  </a:lnTo>
                  <a:lnTo>
                    <a:pt x="477" y="95"/>
                  </a:lnTo>
                  <a:cubicBezTo>
                    <a:pt x="477" y="24"/>
                    <a:pt x="429" y="0"/>
                    <a:pt x="382" y="0"/>
                  </a:cubicBezTo>
                  <a:close/>
                </a:path>
              </a:pathLst>
            </a:custGeom>
            <a:solidFill>
              <a:srgbClr val="409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61"/>
            <p:cNvSpPr/>
            <p:nvPr/>
          </p:nvSpPr>
          <p:spPr>
            <a:xfrm>
              <a:off x="4939113" y="1320878"/>
              <a:ext cx="31304" cy="72167"/>
            </a:xfrm>
            <a:custGeom>
              <a:avLst/>
              <a:gdLst/>
              <a:ahLst/>
              <a:cxnLst/>
              <a:rect l="l" t="t" r="r" b="b"/>
              <a:pathLst>
                <a:path w="930" h="2144" extrusionOk="0">
                  <a:moveTo>
                    <a:pt x="0" y="1"/>
                  </a:moveTo>
                  <a:lnTo>
                    <a:pt x="0" y="2144"/>
                  </a:lnTo>
                  <a:lnTo>
                    <a:pt x="929" y="2144"/>
                  </a:lnTo>
                  <a:lnTo>
                    <a:pt x="9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61"/>
            <p:cNvSpPr/>
            <p:nvPr/>
          </p:nvSpPr>
          <p:spPr>
            <a:xfrm>
              <a:off x="4954327" y="1320878"/>
              <a:ext cx="12858" cy="72167"/>
            </a:xfrm>
            <a:custGeom>
              <a:avLst/>
              <a:gdLst/>
              <a:ahLst/>
              <a:cxnLst/>
              <a:rect l="l" t="t" r="r" b="b"/>
              <a:pathLst>
                <a:path w="382" h="2144" extrusionOk="0">
                  <a:moveTo>
                    <a:pt x="1" y="1"/>
                  </a:moveTo>
                  <a:lnTo>
                    <a:pt x="1" y="2144"/>
                  </a:lnTo>
                  <a:lnTo>
                    <a:pt x="382" y="2144"/>
                  </a:lnTo>
                  <a:lnTo>
                    <a:pt x="3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61"/>
            <p:cNvSpPr/>
            <p:nvPr/>
          </p:nvSpPr>
          <p:spPr>
            <a:xfrm>
              <a:off x="5004043" y="1331313"/>
              <a:ext cx="31270" cy="61732"/>
            </a:xfrm>
            <a:custGeom>
              <a:avLst/>
              <a:gdLst/>
              <a:ahLst/>
              <a:cxnLst/>
              <a:rect l="l" t="t" r="r" b="b"/>
              <a:pathLst>
                <a:path w="929" h="1834" extrusionOk="0">
                  <a:moveTo>
                    <a:pt x="0" y="0"/>
                  </a:moveTo>
                  <a:lnTo>
                    <a:pt x="0" y="1834"/>
                  </a:lnTo>
                  <a:lnTo>
                    <a:pt x="929" y="1834"/>
                  </a:lnTo>
                  <a:lnTo>
                    <a:pt x="929" y="0"/>
                  </a:lnTo>
                  <a:close/>
                </a:path>
              </a:pathLst>
            </a:custGeom>
            <a:solidFill>
              <a:srgbClr val="409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61"/>
            <p:cNvSpPr/>
            <p:nvPr/>
          </p:nvSpPr>
          <p:spPr>
            <a:xfrm>
              <a:off x="5019258" y="1331313"/>
              <a:ext cx="16056" cy="61732"/>
            </a:xfrm>
            <a:custGeom>
              <a:avLst/>
              <a:gdLst/>
              <a:ahLst/>
              <a:cxnLst/>
              <a:rect l="l" t="t" r="r" b="b"/>
              <a:pathLst>
                <a:path w="477" h="1834" extrusionOk="0">
                  <a:moveTo>
                    <a:pt x="1" y="0"/>
                  </a:moveTo>
                  <a:lnTo>
                    <a:pt x="1" y="1834"/>
                  </a:lnTo>
                  <a:lnTo>
                    <a:pt x="477" y="1834"/>
                  </a:lnTo>
                  <a:lnTo>
                    <a:pt x="477" y="0"/>
                  </a:lnTo>
                  <a:close/>
                </a:path>
              </a:pathLst>
            </a:custGeom>
            <a:solidFill>
              <a:srgbClr val="409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61"/>
            <p:cNvSpPr/>
            <p:nvPr/>
          </p:nvSpPr>
          <p:spPr>
            <a:xfrm>
              <a:off x="5004043" y="1354538"/>
              <a:ext cx="31270" cy="38507"/>
            </a:xfrm>
            <a:custGeom>
              <a:avLst/>
              <a:gdLst/>
              <a:ahLst/>
              <a:cxnLst/>
              <a:rect l="l" t="t" r="r" b="b"/>
              <a:pathLst>
                <a:path w="929" h="1144" extrusionOk="0">
                  <a:moveTo>
                    <a:pt x="0" y="1"/>
                  </a:moveTo>
                  <a:lnTo>
                    <a:pt x="0" y="1144"/>
                  </a:lnTo>
                  <a:lnTo>
                    <a:pt x="929" y="1144"/>
                  </a:lnTo>
                  <a:lnTo>
                    <a:pt x="9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61"/>
            <p:cNvSpPr/>
            <p:nvPr/>
          </p:nvSpPr>
          <p:spPr>
            <a:xfrm>
              <a:off x="5019258" y="1354538"/>
              <a:ext cx="16056" cy="38507"/>
            </a:xfrm>
            <a:custGeom>
              <a:avLst/>
              <a:gdLst/>
              <a:ahLst/>
              <a:cxnLst/>
              <a:rect l="l" t="t" r="r" b="b"/>
              <a:pathLst>
                <a:path w="477" h="1144" extrusionOk="0">
                  <a:moveTo>
                    <a:pt x="1" y="1"/>
                  </a:moveTo>
                  <a:lnTo>
                    <a:pt x="1" y="1144"/>
                  </a:lnTo>
                  <a:lnTo>
                    <a:pt x="477" y="1144"/>
                  </a:lnTo>
                  <a:lnTo>
                    <a:pt x="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61"/>
            <p:cNvSpPr/>
            <p:nvPr/>
          </p:nvSpPr>
          <p:spPr>
            <a:xfrm>
              <a:off x="4997614" y="1312059"/>
              <a:ext cx="44128" cy="19287"/>
            </a:xfrm>
            <a:custGeom>
              <a:avLst/>
              <a:gdLst/>
              <a:ahLst/>
              <a:cxnLst/>
              <a:rect l="l" t="t" r="r" b="b"/>
              <a:pathLst>
                <a:path w="1311" h="573" extrusionOk="0">
                  <a:moveTo>
                    <a:pt x="96" y="1"/>
                  </a:moveTo>
                  <a:cubicBezTo>
                    <a:pt x="48" y="1"/>
                    <a:pt x="1" y="48"/>
                    <a:pt x="1" y="120"/>
                  </a:cubicBezTo>
                  <a:lnTo>
                    <a:pt x="1" y="453"/>
                  </a:lnTo>
                  <a:cubicBezTo>
                    <a:pt x="1" y="525"/>
                    <a:pt x="48" y="572"/>
                    <a:pt x="96" y="572"/>
                  </a:cubicBezTo>
                  <a:lnTo>
                    <a:pt x="1215" y="572"/>
                  </a:lnTo>
                  <a:cubicBezTo>
                    <a:pt x="1263" y="572"/>
                    <a:pt x="1311" y="525"/>
                    <a:pt x="1311" y="453"/>
                  </a:cubicBezTo>
                  <a:lnTo>
                    <a:pt x="1311" y="120"/>
                  </a:lnTo>
                  <a:cubicBezTo>
                    <a:pt x="1311" y="48"/>
                    <a:pt x="1263" y="1"/>
                    <a:pt x="12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61"/>
            <p:cNvSpPr/>
            <p:nvPr/>
          </p:nvSpPr>
          <p:spPr>
            <a:xfrm>
              <a:off x="5021681" y="1312867"/>
              <a:ext cx="20061" cy="18479"/>
            </a:xfrm>
            <a:custGeom>
              <a:avLst/>
              <a:gdLst/>
              <a:ahLst/>
              <a:cxnLst/>
              <a:rect l="l" t="t" r="r" b="b"/>
              <a:pathLst>
                <a:path w="596" h="549" extrusionOk="0">
                  <a:moveTo>
                    <a:pt x="0" y="1"/>
                  </a:moveTo>
                  <a:cubicBezTo>
                    <a:pt x="48" y="1"/>
                    <a:pt x="95" y="48"/>
                    <a:pt x="95" y="96"/>
                  </a:cubicBezTo>
                  <a:lnTo>
                    <a:pt x="95" y="429"/>
                  </a:lnTo>
                  <a:cubicBezTo>
                    <a:pt x="95" y="501"/>
                    <a:pt x="48" y="548"/>
                    <a:pt x="0" y="548"/>
                  </a:cubicBezTo>
                  <a:lnTo>
                    <a:pt x="500" y="548"/>
                  </a:lnTo>
                  <a:cubicBezTo>
                    <a:pt x="548" y="548"/>
                    <a:pt x="596" y="501"/>
                    <a:pt x="596" y="429"/>
                  </a:cubicBezTo>
                  <a:lnTo>
                    <a:pt x="596" y="96"/>
                  </a:lnTo>
                  <a:cubicBezTo>
                    <a:pt x="596" y="48"/>
                    <a:pt x="548" y="1"/>
                    <a:pt x="5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61"/>
            <p:cNvSpPr/>
            <p:nvPr/>
          </p:nvSpPr>
          <p:spPr>
            <a:xfrm>
              <a:off x="4725069" y="1384226"/>
              <a:ext cx="330306" cy="85799"/>
            </a:xfrm>
            <a:custGeom>
              <a:avLst/>
              <a:gdLst/>
              <a:ahLst/>
              <a:cxnLst/>
              <a:rect l="l" t="t" r="r" b="b"/>
              <a:pathLst>
                <a:path w="9813" h="2549" extrusionOk="0">
                  <a:moveTo>
                    <a:pt x="191" y="0"/>
                  </a:moveTo>
                  <a:cubicBezTo>
                    <a:pt x="96" y="0"/>
                    <a:pt x="1" y="95"/>
                    <a:pt x="1" y="191"/>
                  </a:cubicBezTo>
                  <a:lnTo>
                    <a:pt x="1" y="2358"/>
                  </a:lnTo>
                  <a:cubicBezTo>
                    <a:pt x="1" y="2453"/>
                    <a:pt x="96" y="2548"/>
                    <a:pt x="191" y="2548"/>
                  </a:cubicBezTo>
                  <a:lnTo>
                    <a:pt x="9622" y="2548"/>
                  </a:lnTo>
                  <a:cubicBezTo>
                    <a:pt x="9741" y="2548"/>
                    <a:pt x="9812" y="2453"/>
                    <a:pt x="9812" y="2358"/>
                  </a:cubicBezTo>
                  <a:lnTo>
                    <a:pt x="9812" y="191"/>
                  </a:lnTo>
                  <a:cubicBezTo>
                    <a:pt x="9812" y="95"/>
                    <a:pt x="9741" y="0"/>
                    <a:pt x="9622" y="0"/>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61"/>
            <p:cNvSpPr/>
            <p:nvPr/>
          </p:nvSpPr>
          <p:spPr>
            <a:xfrm>
              <a:off x="4851732" y="1406644"/>
              <a:ext cx="76980" cy="40931"/>
            </a:xfrm>
            <a:custGeom>
              <a:avLst/>
              <a:gdLst/>
              <a:ahLst/>
              <a:cxnLst/>
              <a:rect l="l" t="t" r="r" b="b"/>
              <a:pathLst>
                <a:path w="2287" h="1216" extrusionOk="0">
                  <a:moveTo>
                    <a:pt x="191" y="1"/>
                  </a:moveTo>
                  <a:cubicBezTo>
                    <a:pt x="96" y="1"/>
                    <a:pt x="0" y="96"/>
                    <a:pt x="0" y="215"/>
                  </a:cubicBezTo>
                  <a:lnTo>
                    <a:pt x="0" y="1001"/>
                  </a:lnTo>
                  <a:cubicBezTo>
                    <a:pt x="0" y="1120"/>
                    <a:pt x="96" y="1215"/>
                    <a:pt x="191" y="1215"/>
                  </a:cubicBezTo>
                  <a:lnTo>
                    <a:pt x="2096" y="1215"/>
                  </a:lnTo>
                  <a:cubicBezTo>
                    <a:pt x="2215" y="1215"/>
                    <a:pt x="2287" y="1120"/>
                    <a:pt x="2287" y="1001"/>
                  </a:cubicBezTo>
                  <a:lnTo>
                    <a:pt x="2287" y="215"/>
                  </a:lnTo>
                  <a:cubicBezTo>
                    <a:pt x="2287" y="96"/>
                    <a:pt x="2215" y="1"/>
                    <a:pt x="2096" y="1"/>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61"/>
            <p:cNvSpPr/>
            <p:nvPr/>
          </p:nvSpPr>
          <p:spPr>
            <a:xfrm>
              <a:off x="4901414" y="1406644"/>
              <a:ext cx="27298" cy="40931"/>
            </a:xfrm>
            <a:custGeom>
              <a:avLst/>
              <a:gdLst/>
              <a:ahLst/>
              <a:cxnLst/>
              <a:rect l="l" t="t" r="r" b="b"/>
              <a:pathLst>
                <a:path w="811" h="1216" extrusionOk="0">
                  <a:moveTo>
                    <a:pt x="1" y="1"/>
                  </a:moveTo>
                  <a:cubicBezTo>
                    <a:pt x="96" y="1"/>
                    <a:pt x="191" y="96"/>
                    <a:pt x="191" y="215"/>
                  </a:cubicBezTo>
                  <a:lnTo>
                    <a:pt x="191" y="1001"/>
                  </a:lnTo>
                  <a:cubicBezTo>
                    <a:pt x="191" y="1120"/>
                    <a:pt x="120" y="1215"/>
                    <a:pt x="1" y="1215"/>
                  </a:cubicBezTo>
                  <a:lnTo>
                    <a:pt x="620" y="1215"/>
                  </a:lnTo>
                  <a:cubicBezTo>
                    <a:pt x="739" y="1215"/>
                    <a:pt x="811" y="1120"/>
                    <a:pt x="811" y="1001"/>
                  </a:cubicBezTo>
                  <a:lnTo>
                    <a:pt x="811" y="215"/>
                  </a:lnTo>
                  <a:cubicBezTo>
                    <a:pt x="811" y="96"/>
                    <a:pt x="739" y="1"/>
                    <a:pt x="620" y="1"/>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61"/>
            <p:cNvSpPr/>
            <p:nvPr/>
          </p:nvSpPr>
          <p:spPr>
            <a:xfrm>
              <a:off x="4925481" y="1244739"/>
              <a:ext cx="59343" cy="52947"/>
            </a:xfrm>
            <a:custGeom>
              <a:avLst/>
              <a:gdLst/>
              <a:ahLst/>
              <a:cxnLst/>
              <a:rect l="l" t="t" r="r" b="b"/>
              <a:pathLst>
                <a:path w="1763" h="1573" extrusionOk="0">
                  <a:moveTo>
                    <a:pt x="548" y="0"/>
                  </a:moveTo>
                  <a:cubicBezTo>
                    <a:pt x="477" y="0"/>
                    <a:pt x="405" y="48"/>
                    <a:pt x="358" y="96"/>
                  </a:cubicBezTo>
                  <a:lnTo>
                    <a:pt x="24" y="691"/>
                  </a:lnTo>
                  <a:cubicBezTo>
                    <a:pt x="0" y="739"/>
                    <a:pt x="0" y="834"/>
                    <a:pt x="24" y="881"/>
                  </a:cubicBezTo>
                  <a:lnTo>
                    <a:pt x="358" y="1453"/>
                  </a:lnTo>
                  <a:cubicBezTo>
                    <a:pt x="405" y="1524"/>
                    <a:pt x="477" y="1572"/>
                    <a:pt x="548" y="1572"/>
                  </a:cubicBezTo>
                  <a:lnTo>
                    <a:pt x="1215" y="1572"/>
                  </a:lnTo>
                  <a:cubicBezTo>
                    <a:pt x="1286" y="1572"/>
                    <a:pt x="1358" y="1524"/>
                    <a:pt x="1382" y="1453"/>
                  </a:cubicBezTo>
                  <a:lnTo>
                    <a:pt x="1715" y="881"/>
                  </a:lnTo>
                  <a:cubicBezTo>
                    <a:pt x="1763" y="810"/>
                    <a:pt x="1763" y="739"/>
                    <a:pt x="1715" y="691"/>
                  </a:cubicBezTo>
                  <a:lnTo>
                    <a:pt x="1382" y="96"/>
                  </a:lnTo>
                  <a:cubicBezTo>
                    <a:pt x="1358" y="48"/>
                    <a:pt x="1286" y="0"/>
                    <a:pt x="1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61"/>
            <p:cNvSpPr/>
            <p:nvPr/>
          </p:nvSpPr>
          <p:spPr>
            <a:xfrm>
              <a:off x="4949514" y="1244739"/>
              <a:ext cx="35309" cy="52947"/>
            </a:xfrm>
            <a:custGeom>
              <a:avLst/>
              <a:gdLst/>
              <a:ahLst/>
              <a:cxnLst/>
              <a:rect l="l" t="t" r="r" b="b"/>
              <a:pathLst>
                <a:path w="1049" h="1573" extrusionOk="0">
                  <a:moveTo>
                    <a:pt x="1" y="0"/>
                  </a:moveTo>
                  <a:cubicBezTo>
                    <a:pt x="72" y="0"/>
                    <a:pt x="120" y="48"/>
                    <a:pt x="168" y="96"/>
                  </a:cubicBezTo>
                  <a:lnTo>
                    <a:pt x="501" y="691"/>
                  </a:lnTo>
                  <a:cubicBezTo>
                    <a:pt x="549" y="739"/>
                    <a:pt x="549" y="810"/>
                    <a:pt x="501" y="881"/>
                  </a:cubicBezTo>
                  <a:lnTo>
                    <a:pt x="168" y="1453"/>
                  </a:lnTo>
                  <a:cubicBezTo>
                    <a:pt x="120" y="1524"/>
                    <a:pt x="72" y="1572"/>
                    <a:pt x="1" y="1572"/>
                  </a:cubicBezTo>
                  <a:lnTo>
                    <a:pt x="501" y="1572"/>
                  </a:lnTo>
                  <a:cubicBezTo>
                    <a:pt x="572" y="1572"/>
                    <a:pt x="644" y="1524"/>
                    <a:pt x="668" y="1453"/>
                  </a:cubicBezTo>
                  <a:lnTo>
                    <a:pt x="1001" y="881"/>
                  </a:lnTo>
                  <a:cubicBezTo>
                    <a:pt x="1049" y="810"/>
                    <a:pt x="1049" y="739"/>
                    <a:pt x="1001" y="691"/>
                  </a:cubicBezTo>
                  <a:lnTo>
                    <a:pt x="668" y="96"/>
                  </a:lnTo>
                  <a:cubicBezTo>
                    <a:pt x="644" y="48"/>
                    <a:pt x="572" y="0"/>
                    <a:pt x="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61"/>
            <p:cNvSpPr/>
            <p:nvPr/>
          </p:nvSpPr>
          <p:spPr>
            <a:xfrm>
              <a:off x="4943926" y="1259953"/>
              <a:ext cx="22451" cy="22485"/>
            </a:xfrm>
            <a:custGeom>
              <a:avLst/>
              <a:gdLst/>
              <a:ahLst/>
              <a:cxnLst/>
              <a:rect l="l" t="t" r="r" b="b"/>
              <a:pathLst>
                <a:path w="667" h="668" extrusionOk="0">
                  <a:moveTo>
                    <a:pt x="334" y="1"/>
                  </a:moveTo>
                  <a:cubicBezTo>
                    <a:pt x="143" y="1"/>
                    <a:pt x="0" y="144"/>
                    <a:pt x="0" y="334"/>
                  </a:cubicBezTo>
                  <a:cubicBezTo>
                    <a:pt x="0" y="525"/>
                    <a:pt x="143" y="668"/>
                    <a:pt x="334" y="668"/>
                  </a:cubicBezTo>
                  <a:cubicBezTo>
                    <a:pt x="524" y="668"/>
                    <a:pt x="667" y="525"/>
                    <a:pt x="667" y="334"/>
                  </a:cubicBezTo>
                  <a:cubicBezTo>
                    <a:pt x="667" y="144"/>
                    <a:pt x="524" y="1"/>
                    <a:pt x="334" y="1"/>
                  </a:cubicBezTo>
                  <a:close/>
                </a:path>
              </a:pathLst>
            </a:custGeom>
            <a:solidFill>
              <a:srgbClr val="409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61"/>
            <p:cNvSpPr/>
            <p:nvPr/>
          </p:nvSpPr>
          <p:spPr>
            <a:xfrm>
              <a:off x="4720256" y="1239926"/>
              <a:ext cx="340740" cy="234913"/>
            </a:xfrm>
            <a:custGeom>
              <a:avLst/>
              <a:gdLst/>
              <a:ahLst/>
              <a:cxnLst/>
              <a:rect l="l" t="t" r="r" b="b"/>
              <a:pathLst>
                <a:path w="10123" h="6979" extrusionOk="0">
                  <a:moveTo>
                    <a:pt x="7312" y="286"/>
                  </a:moveTo>
                  <a:cubicBezTo>
                    <a:pt x="7336" y="286"/>
                    <a:pt x="7336" y="310"/>
                    <a:pt x="7360" y="310"/>
                  </a:cubicBezTo>
                  <a:lnTo>
                    <a:pt x="7693" y="905"/>
                  </a:lnTo>
                  <a:cubicBezTo>
                    <a:pt x="7693" y="905"/>
                    <a:pt x="7693" y="929"/>
                    <a:pt x="7693" y="953"/>
                  </a:cubicBezTo>
                  <a:lnTo>
                    <a:pt x="7360" y="1525"/>
                  </a:lnTo>
                  <a:cubicBezTo>
                    <a:pt x="7336" y="1548"/>
                    <a:pt x="7336" y="1548"/>
                    <a:pt x="7312" y="1548"/>
                  </a:cubicBezTo>
                  <a:lnTo>
                    <a:pt x="6645" y="1548"/>
                  </a:lnTo>
                  <a:cubicBezTo>
                    <a:pt x="6621" y="1548"/>
                    <a:pt x="6598" y="1548"/>
                    <a:pt x="6598" y="1525"/>
                  </a:cubicBezTo>
                  <a:lnTo>
                    <a:pt x="6264" y="953"/>
                  </a:lnTo>
                  <a:cubicBezTo>
                    <a:pt x="6264" y="929"/>
                    <a:pt x="6264" y="929"/>
                    <a:pt x="6264" y="905"/>
                  </a:cubicBezTo>
                  <a:lnTo>
                    <a:pt x="6598" y="310"/>
                  </a:lnTo>
                  <a:cubicBezTo>
                    <a:pt x="6598" y="310"/>
                    <a:pt x="6621" y="286"/>
                    <a:pt x="6645" y="286"/>
                  </a:cubicBezTo>
                  <a:close/>
                  <a:moveTo>
                    <a:pt x="7288" y="1858"/>
                  </a:moveTo>
                  <a:lnTo>
                    <a:pt x="7288" y="2263"/>
                  </a:lnTo>
                  <a:lnTo>
                    <a:pt x="6645" y="2263"/>
                  </a:lnTo>
                  <a:lnTo>
                    <a:pt x="6645" y="1858"/>
                  </a:lnTo>
                  <a:close/>
                  <a:moveTo>
                    <a:pt x="1739" y="2310"/>
                  </a:moveTo>
                  <a:lnTo>
                    <a:pt x="1739" y="2572"/>
                  </a:lnTo>
                  <a:lnTo>
                    <a:pt x="692" y="2572"/>
                  </a:lnTo>
                  <a:lnTo>
                    <a:pt x="692" y="2310"/>
                  </a:lnTo>
                  <a:close/>
                  <a:moveTo>
                    <a:pt x="3645" y="2310"/>
                  </a:moveTo>
                  <a:lnTo>
                    <a:pt x="3645" y="2572"/>
                  </a:lnTo>
                  <a:lnTo>
                    <a:pt x="2620" y="2572"/>
                  </a:lnTo>
                  <a:lnTo>
                    <a:pt x="2620" y="2310"/>
                  </a:lnTo>
                  <a:close/>
                  <a:moveTo>
                    <a:pt x="5573" y="2310"/>
                  </a:moveTo>
                  <a:lnTo>
                    <a:pt x="5573" y="2572"/>
                  </a:lnTo>
                  <a:lnTo>
                    <a:pt x="4526" y="2572"/>
                  </a:lnTo>
                  <a:lnTo>
                    <a:pt x="4526" y="2310"/>
                  </a:lnTo>
                  <a:close/>
                  <a:moveTo>
                    <a:pt x="9408" y="2310"/>
                  </a:moveTo>
                  <a:lnTo>
                    <a:pt x="9408" y="2572"/>
                  </a:lnTo>
                  <a:lnTo>
                    <a:pt x="8384" y="2572"/>
                  </a:lnTo>
                  <a:lnTo>
                    <a:pt x="8384" y="2310"/>
                  </a:lnTo>
                  <a:close/>
                  <a:moveTo>
                    <a:pt x="1525" y="2858"/>
                  </a:moveTo>
                  <a:lnTo>
                    <a:pt x="1525" y="3263"/>
                  </a:lnTo>
                  <a:lnTo>
                    <a:pt x="906" y="3263"/>
                  </a:lnTo>
                  <a:lnTo>
                    <a:pt x="906" y="2858"/>
                  </a:lnTo>
                  <a:close/>
                  <a:moveTo>
                    <a:pt x="3454" y="2858"/>
                  </a:moveTo>
                  <a:lnTo>
                    <a:pt x="3454" y="3263"/>
                  </a:lnTo>
                  <a:lnTo>
                    <a:pt x="2811" y="3263"/>
                  </a:lnTo>
                  <a:lnTo>
                    <a:pt x="2811" y="2858"/>
                  </a:lnTo>
                  <a:close/>
                  <a:moveTo>
                    <a:pt x="5359" y="2858"/>
                  </a:moveTo>
                  <a:lnTo>
                    <a:pt x="5359" y="3263"/>
                  </a:lnTo>
                  <a:lnTo>
                    <a:pt x="4740" y="3263"/>
                  </a:lnTo>
                  <a:lnTo>
                    <a:pt x="4740" y="2858"/>
                  </a:lnTo>
                  <a:close/>
                  <a:moveTo>
                    <a:pt x="9217" y="2858"/>
                  </a:moveTo>
                  <a:lnTo>
                    <a:pt x="9217" y="3263"/>
                  </a:lnTo>
                  <a:lnTo>
                    <a:pt x="8574" y="3263"/>
                  </a:lnTo>
                  <a:lnTo>
                    <a:pt x="8574" y="2858"/>
                  </a:lnTo>
                  <a:close/>
                  <a:moveTo>
                    <a:pt x="1525" y="3573"/>
                  </a:moveTo>
                  <a:lnTo>
                    <a:pt x="1525" y="4144"/>
                  </a:lnTo>
                  <a:lnTo>
                    <a:pt x="906" y="4144"/>
                  </a:lnTo>
                  <a:lnTo>
                    <a:pt x="906" y="3573"/>
                  </a:lnTo>
                  <a:close/>
                  <a:moveTo>
                    <a:pt x="3454" y="3573"/>
                  </a:moveTo>
                  <a:lnTo>
                    <a:pt x="3454" y="4144"/>
                  </a:lnTo>
                  <a:lnTo>
                    <a:pt x="2811" y="4144"/>
                  </a:lnTo>
                  <a:lnTo>
                    <a:pt x="2811" y="3573"/>
                  </a:lnTo>
                  <a:close/>
                  <a:moveTo>
                    <a:pt x="5359" y="3573"/>
                  </a:moveTo>
                  <a:lnTo>
                    <a:pt x="5359" y="4144"/>
                  </a:lnTo>
                  <a:lnTo>
                    <a:pt x="4740" y="4144"/>
                  </a:lnTo>
                  <a:lnTo>
                    <a:pt x="4740" y="3573"/>
                  </a:lnTo>
                  <a:close/>
                  <a:moveTo>
                    <a:pt x="9217" y="3573"/>
                  </a:moveTo>
                  <a:lnTo>
                    <a:pt x="9217" y="4144"/>
                  </a:lnTo>
                  <a:lnTo>
                    <a:pt x="8574" y="4144"/>
                  </a:lnTo>
                  <a:lnTo>
                    <a:pt x="8574" y="3573"/>
                  </a:lnTo>
                  <a:close/>
                  <a:moveTo>
                    <a:pt x="6645" y="0"/>
                  </a:moveTo>
                  <a:cubicBezTo>
                    <a:pt x="6526" y="0"/>
                    <a:pt x="6407" y="72"/>
                    <a:pt x="6336" y="167"/>
                  </a:cubicBezTo>
                  <a:lnTo>
                    <a:pt x="6002" y="762"/>
                  </a:lnTo>
                  <a:cubicBezTo>
                    <a:pt x="5931" y="858"/>
                    <a:pt x="5931" y="1001"/>
                    <a:pt x="6002" y="1096"/>
                  </a:cubicBezTo>
                  <a:lnTo>
                    <a:pt x="6336" y="1667"/>
                  </a:lnTo>
                  <a:cubicBezTo>
                    <a:pt x="6359" y="1691"/>
                    <a:pt x="6359" y="1715"/>
                    <a:pt x="6383" y="1715"/>
                  </a:cubicBezTo>
                  <a:cubicBezTo>
                    <a:pt x="6359" y="1739"/>
                    <a:pt x="6359" y="1763"/>
                    <a:pt x="6359" y="1810"/>
                  </a:cubicBezTo>
                  <a:lnTo>
                    <a:pt x="6359" y="2977"/>
                  </a:lnTo>
                  <a:cubicBezTo>
                    <a:pt x="6359" y="3049"/>
                    <a:pt x="6431" y="3120"/>
                    <a:pt x="6502" y="3120"/>
                  </a:cubicBezTo>
                  <a:cubicBezTo>
                    <a:pt x="6598" y="3120"/>
                    <a:pt x="6669" y="3049"/>
                    <a:pt x="6669" y="2977"/>
                  </a:cubicBezTo>
                  <a:lnTo>
                    <a:pt x="6669" y="2549"/>
                  </a:lnTo>
                  <a:lnTo>
                    <a:pt x="7288" y="2549"/>
                  </a:lnTo>
                  <a:lnTo>
                    <a:pt x="7288" y="4144"/>
                  </a:lnTo>
                  <a:lnTo>
                    <a:pt x="6669" y="4144"/>
                  </a:lnTo>
                  <a:lnTo>
                    <a:pt x="6669" y="3644"/>
                  </a:lnTo>
                  <a:cubicBezTo>
                    <a:pt x="6669" y="3549"/>
                    <a:pt x="6598" y="3501"/>
                    <a:pt x="6502" y="3501"/>
                  </a:cubicBezTo>
                  <a:cubicBezTo>
                    <a:pt x="6431" y="3501"/>
                    <a:pt x="6359" y="3549"/>
                    <a:pt x="6359" y="3644"/>
                  </a:cubicBezTo>
                  <a:lnTo>
                    <a:pt x="6359" y="4144"/>
                  </a:lnTo>
                  <a:lnTo>
                    <a:pt x="5669" y="4144"/>
                  </a:lnTo>
                  <a:lnTo>
                    <a:pt x="5669" y="2858"/>
                  </a:lnTo>
                  <a:cubicBezTo>
                    <a:pt x="5788" y="2834"/>
                    <a:pt x="5859" y="2715"/>
                    <a:pt x="5859" y="2596"/>
                  </a:cubicBezTo>
                  <a:lnTo>
                    <a:pt x="5859" y="2263"/>
                  </a:lnTo>
                  <a:cubicBezTo>
                    <a:pt x="5859" y="2120"/>
                    <a:pt x="5764" y="2001"/>
                    <a:pt x="5621" y="2001"/>
                  </a:cubicBezTo>
                  <a:lnTo>
                    <a:pt x="4502" y="2001"/>
                  </a:lnTo>
                  <a:cubicBezTo>
                    <a:pt x="4359" y="2001"/>
                    <a:pt x="4240" y="2120"/>
                    <a:pt x="4240" y="2263"/>
                  </a:cubicBezTo>
                  <a:lnTo>
                    <a:pt x="4240" y="2596"/>
                  </a:lnTo>
                  <a:cubicBezTo>
                    <a:pt x="4240" y="2715"/>
                    <a:pt x="4335" y="2834"/>
                    <a:pt x="4454" y="2858"/>
                  </a:cubicBezTo>
                  <a:lnTo>
                    <a:pt x="4454" y="4144"/>
                  </a:lnTo>
                  <a:lnTo>
                    <a:pt x="3740" y="4144"/>
                  </a:lnTo>
                  <a:lnTo>
                    <a:pt x="3740" y="2858"/>
                  </a:lnTo>
                  <a:cubicBezTo>
                    <a:pt x="3859" y="2834"/>
                    <a:pt x="3954" y="2715"/>
                    <a:pt x="3954" y="2596"/>
                  </a:cubicBezTo>
                  <a:lnTo>
                    <a:pt x="3954" y="2263"/>
                  </a:lnTo>
                  <a:cubicBezTo>
                    <a:pt x="3954" y="2120"/>
                    <a:pt x="3835" y="2001"/>
                    <a:pt x="3692" y="2001"/>
                  </a:cubicBezTo>
                  <a:lnTo>
                    <a:pt x="2573" y="2001"/>
                  </a:lnTo>
                  <a:cubicBezTo>
                    <a:pt x="2430" y="2001"/>
                    <a:pt x="2335" y="2120"/>
                    <a:pt x="2335" y="2263"/>
                  </a:cubicBezTo>
                  <a:lnTo>
                    <a:pt x="2335" y="2596"/>
                  </a:lnTo>
                  <a:cubicBezTo>
                    <a:pt x="2335" y="2715"/>
                    <a:pt x="2406" y="2834"/>
                    <a:pt x="2525" y="2858"/>
                  </a:cubicBezTo>
                  <a:lnTo>
                    <a:pt x="2525" y="4144"/>
                  </a:lnTo>
                  <a:lnTo>
                    <a:pt x="1835" y="4144"/>
                  </a:lnTo>
                  <a:lnTo>
                    <a:pt x="1835" y="2858"/>
                  </a:lnTo>
                  <a:cubicBezTo>
                    <a:pt x="1954" y="2834"/>
                    <a:pt x="2025" y="2715"/>
                    <a:pt x="2025" y="2596"/>
                  </a:cubicBezTo>
                  <a:lnTo>
                    <a:pt x="2025" y="2263"/>
                  </a:lnTo>
                  <a:cubicBezTo>
                    <a:pt x="2025" y="2120"/>
                    <a:pt x="1930" y="2001"/>
                    <a:pt x="1787" y="2001"/>
                  </a:cubicBezTo>
                  <a:lnTo>
                    <a:pt x="668" y="2001"/>
                  </a:lnTo>
                  <a:cubicBezTo>
                    <a:pt x="525" y="2001"/>
                    <a:pt x="406" y="2120"/>
                    <a:pt x="406" y="2263"/>
                  </a:cubicBezTo>
                  <a:lnTo>
                    <a:pt x="406" y="2596"/>
                  </a:lnTo>
                  <a:cubicBezTo>
                    <a:pt x="406" y="2715"/>
                    <a:pt x="501" y="2834"/>
                    <a:pt x="596" y="2858"/>
                  </a:cubicBezTo>
                  <a:lnTo>
                    <a:pt x="596" y="4144"/>
                  </a:lnTo>
                  <a:lnTo>
                    <a:pt x="334" y="4144"/>
                  </a:lnTo>
                  <a:cubicBezTo>
                    <a:pt x="168" y="4144"/>
                    <a:pt x="1" y="4287"/>
                    <a:pt x="1" y="4478"/>
                  </a:cubicBezTo>
                  <a:lnTo>
                    <a:pt x="1" y="6645"/>
                  </a:lnTo>
                  <a:cubicBezTo>
                    <a:pt x="1" y="6835"/>
                    <a:pt x="144" y="6978"/>
                    <a:pt x="334" y="6978"/>
                  </a:cubicBezTo>
                  <a:lnTo>
                    <a:pt x="1454" y="6978"/>
                  </a:lnTo>
                  <a:cubicBezTo>
                    <a:pt x="1525" y="6978"/>
                    <a:pt x="1596" y="6907"/>
                    <a:pt x="1596" y="6835"/>
                  </a:cubicBezTo>
                  <a:cubicBezTo>
                    <a:pt x="1596" y="6740"/>
                    <a:pt x="1525" y="6692"/>
                    <a:pt x="1454" y="6692"/>
                  </a:cubicBezTo>
                  <a:lnTo>
                    <a:pt x="334" y="6692"/>
                  </a:lnTo>
                  <a:cubicBezTo>
                    <a:pt x="310" y="6692"/>
                    <a:pt x="287" y="6668"/>
                    <a:pt x="287" y="6621"/>
                  </a:cubicBezTo>
                  <a:lnTo>
                    <a:pt x="287" y="4478"/>
                  </a:lnTo>
                  <a:cubicBezTo>
                    <a:pt x="287" y="4454"/>
                    <a:pt x="310" y="4430"/>
                    <a:pt x="334" y="4430"/>
                  </a:cubicBezTo>
                  <a:lnTo>
                    <a:pt x="9765" y="4430"/>
                  </a:lnTo>
                  <a:cubicBezTo>
                    <a:pt x="9812" y="4430"/>
                    <a:pt x="9836" y="4454"/>
                    <a:pt x="9836" y="4478"/>
                  </a:cubicBezTo>
                  <a:lnTo>
                    <a:pt x="9836" y="6621"/>
                  </a:lnTo>
                  <a:cubicBezTo>
                    <a:pt x="9836" y="6668"/>
                    <a:pt x="9812" y="6692"/>
                    <a:pt x="9765" y="6692"/>
                  </a:cubicBezTo>
                  <a:lnTo>
                    <a:pt x="2120" y="6692"/>
                  </a:lnTo>
                  <a:cubicBezTo>
                    <a:pt x="2025" y="6692"/>
                    <a:pt x="1978" y="6740"/>
                    <a:pt x="1978" y="6835"/>
                  </a:cubicBezTo>
                  <a:cubicBezTo>
                    <a:pt x="1978" y="6907"/>
                    <a:pt x="2025" y="6978"/>
                    <a:pt x="2120" y="6978"/>
                  </a:cubicBezTo>
                  <a:lnTo>
                    <a:pt x="9765" y="6978"/>
                  </a:lnTo>
                  <a:cubicBezTo>
                    <a:pt x="9955" y="6978"/>
                    <a:pt x="10122" y="6835"/>
                    <a:pt x="10122" y="6645"/>
                  </a:cubicBezTo>
                  <a:lnTo>
                    <a:pt x="10122" y="4478"/>
                  </a:lnTo>
                  <a:cubicBezTo>
                    <a:pt x="10122" y="4287"/>
                    <a:pt x="9955" y="4144"/>
                    <a:pt x="9765" y="4144"/>
                  </a:cubicBezTo>
                  <a:lnTo>
                    <a:pt x="9503" y="4144"/>
                  </a:lnTo>
                  <a:lnTo>
                    <a:pt x="9503" y="2858"/>
                  </a:lnTo>
                  <a:cubicBezTo>
                    <a:pt x="9622" y="2834"/>
                    <a:pt x="9693" y="2715"/>
                    <a:pt x="9693" y="2596"/>
                  </a:cubicBezTo>
                  <a:lnTo>
                    <a:pt x="9693" y="2263"/>
                  </a:lnTo>
                  <a:cubicBezTo>
                    <a:pt x="9693" y="2120"/>
                    <a:pt x="9598" y="2001"/>
                    <a:pt x="9455" y="2001"/>
                  </a:cubicBezTo>
                  <a:lnTo>
                    <a:pt x="8336" y="2001"/>
                  </a:lnTo>
                  <a:cubicBezTo>
                    <a:pt x="8193" y="2001"/>
                    <a:pt x="8074" y="2120"/>
                    <a:pt x="8074" y="2263"/>
                  </a:cubicBezTo>
                  <a:lnTo>
                    <a:pt x="8074" y="2596"/>
                  </a:lnTo>
                  <a:cubicBezTo>
                    <a:pt x="8074" y="2715"/>
                    <a:pt x="8169" y="2834"/>
                    <a:pt x="8288" y="2858"/>
                  </a:cubicBezTo>
                  <a:lnTo>
                    <a:pt x="8288" y="4144"/>
                  </a:lnTo>
                  <a:lnTo>
                    <a:pt x="7598" y="4144"/>
                  </a:lnTo>
                  <a:lnTo>
                    <a:pt x="7598" y="1810"/>
                  </a:lnTo>
                  <a:cubicBezTo>
                    <a:pt x="7598" y="1763"/>
                    <a:pt x="7574" y="1739"/>
                    <a:pt x="7574" y="1715"/>
                  </a:cubicBezTo>
                  <a:cubicBezTo>
                    <a:pt x="7598" y="1715"/>
                    <a:pt x="7598" y="1691"/>
                    <a:pt x="7598" y="1667"/>
                  </a:cubicBezTo>
                  <a:lnTo>
                    <a:pt x="7955" y="1096"/>
                  </a:lnTo>
                  <a:cubicBezTo>
                    <a:pt x="8003" y="1001"/>
                    <a:pt x="8003" y="858"/>
                    <a:pt x="7955" y="762"/>
                  </a:cubicBezTo>
                  <a:lnTo>
                    <a:pt x="7622" y="167"/>
                  </a:lnTo>
                  <a:cubicBezTo>
                    <a:pt x="7550" y="72"/>
                    <a:pt x="7431" y="0"/>
                    <a:pt x="73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61"/>
            <p:cNvSpPr/>
            <p:nvPr/>
          </p:nvSpPr>
          <p:spPr>
            <a:xfrm>
              <a:off x="4846918" y="1401830"/>
              <a:ext cx="86607" cy="50557"/>
            </a:xfrm>
            <a:custGeom>
              <a:avLst/>
              <a:gdLst/>
              <a:ahLst/>
              <a:cxnLst/>
              <a:rect l="l" t="t" r="r" b="b"/>
              <a:pathLst>
                <a:path w="2573" h="1502" extrusionOk="0">
                  <a:moveTo>
                    <a:pt x="334" y="1"/>
                  </a:moveTo>
                  <a:cubicBezTo>
                    <a:pt x="143" y="1"/>
                    <a:pt x="1" y="168"/>
                    <a:pt x="1" y="358"/>
                  </a:cubicBezTo>
                  <a:lnTo>
                    <a:pt x="1" y="1144"/>
                  </a:lnTo>
                  <a:cubicBezTo>
                    <a:pt x="1" y="1335"/>
                    <a:pt x="143" y="1501"/>
                    <a:pt x="334" y="1501"/>
                  </a:cubicBezTo>
                  <a:lnTo>
                    <a:pt x="2239" y="1501"/>
                  </a:lnTo>
                  <a:cubicBezTo>
                    <a:pt x="2430" y="1501"/>
                    <a:pt x="2573" y="1335"/>
                    <a:pt x="2573" y="1144"/>
                  </a:cubicBezTo>
                  <a:lnTo>
                    <a:pt x="2573" y="358"/>
                  </a:lnTo>
                  <a:cubicBezTo>
                    <a:pt x="2573" y="168"/>
                    <a:pt x="2430" y="1"/>
                    <a:pt x="2239" y="1"/>
                  </a:cubicBezTo>
                  <a:lnTo>
                    <a:pt x="1691" y="1"/>
                  </a:lnTo>
                  <a:cubicBezTo>
                    <a:pt x="1620" y="1"/>
                    <a:pt x="1549" y="72"/>
                    <a:pt x="1549" y="144"/>
                  </a:cubicBezTo>
                  <a:cubicBezTo>
                    <a:pt x="1549" y="239"/>
                    <a:pt x="1620" y="311"/>
                    <a:pt x="1691" y="311"/>
                  </a:cubicBezTo>
                  <a:lnTo>
                    <a:pt x="2239" y="311"/>
                  </a:lnTo>
                  <a:cubicBezTo>
                    <a:pt x="2263" y="311"/>
                    <a:pt x="2287" y="311"/>
                    <a:pt x="2287" y="358"/>
                  </a:cubicBezTo>
                  <a:lnTo>
                    <a:pt x="2287" y="1144"/>
                  </a:lnTo>
                  <a:cubicBezTo>
                    <a:pt x="2287" y="1168"/>
                    <a:pt x="2263" y="1192"/>
                    <a:pt x="2239" y="1192"/>
                  </a:cubicBezTo>
                  <a:lnTo>
                    <a:pt x="334" y="1192"/>
                  </a:lnTo>
                  <a:cubicBezTo>
                    <a:pt x="310" y="1192"/>
                    <a:pt x="286" y="1192"/>
                    <a:pt x="286" y="1144"/>
                  </a:cubicBezTo>
                  <a:lnTo>
                    <a:pt x="286" y="358"/>
                  </a:lnTo>
                  <a:cubicBezTo>
                    <a:pt x="286" y="334"/>
                    <a:pt x="310" y="311"/>
                    <a:pt x="334" y="311"/>
                  </a:cubicBezTo>
                  <a:lnTo>
                    <a:pt x="1025" y="311"/>
                  </a:lnTo>
                  <a:cubicBezTo>
                    <a:pt x="1120" y="311"/>
                    <a:pt x="1191" y="239"/>
                    <a:pt x="1191" y="144"/>
                  </a:cubicBezTo>
                  <a:cubicBezTo>
                    <a:pt x="1191" y="72"/>
                    <a:pt x="1120" y="1"/>
                    <a:pt x="10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61"/>
            <p:cNvSpPr/>
            <p:nvPr/>
          </p:nvSpPr>
          <p:spPr>
            <a:xfrm>
              <a:off x="4870985" y="1421892"/>
              <a:ext cx="38507" cy="10435"/>
            </a:xfrm>
            <a:custGeom>
              <a:avLst/>
              <a:gdLst/>
              <a:ahLst/>
              <a:cxnLst/>
              <a:rect l="l" t="t" r="r" b="b"/>
              <a:pathLst>
                <a:path w="1144" h="310" extrusionOk="0">
                  <a:moveTo>
                    <a:pt x="143" y="0"/>
                  </a:moveTo>
                  <a:cubicBezTo>
                    <a:pt x="71" y="0"/>
                    <a:pt x="0" y="72"/>
                    <a:pt x="0" y="167"/>
                  </a:cubicBezTo>
                  <a:cubicBezTo>
                    <a:pt x="0" y="238"/>
                    <a:pt x="71" y="310"/>
                    <a:pt x="143" y="310"/>
                  </a:cubicBezTo>
                  <a:lnTo>
                    <a:pt x="1000" y="310"/>
                  </a:lnTo>
                  <a:cubicBezTo>
                    <a:pt x="1072" y="310"/>
                    <a:pt x="1143" y="238"/>
                    <a:pt x="1143" y="167"/>
                  </a:cubicBezTo>
                  <a:cubicBezTo>
                    <a:pt x="1143" y="72"/>
                    <a:pt x="1072" y="0"/>
                    <a:pt x="10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61"/>
            <p:cNvSpPr/>
            <p:nvPr/>
          </p:nvSpPr>
          <p:spPr>
            <a:xfrm>
              <a:off x="4938305" y="1254366"/>
              <a:ext cx="32886" cy="32886"/>
            </a:xfrm>
            <a:custGeom>
              <a:avLst/>
              <a:gdLst/>
              <a:ahLst/>
              <a:cxnLst/>
              <a:rect l="l" t="t" r="r" b="b"/>
              <a:pathLst>
                <a:path w="977" h="977" extrusionOk="0">
                  <a:moveTo>
                    <a:pt x="501" y="310"/>
                  </a:moveTo>
                  <a:cubicBezTo>
                    <a:pt x="596" y="310"/>
                    <a:pt x="691" y="405"/>
                    <a:pt x="691" y="500"/>
                  </a:cubicBezTo>
                  <a:cubicBezTo>
                    <a:pt x="691" y="595"/>
                    <a:pt x="596" y="691"/>
                    <a:pt x="501" y="691"/>
                  </a:cubicBezTo>
                  <a:cubicBezTo>
                    <a:pt x="381" y="691"/>
                    <a:pt x="310" y="595"/>
                    <a:pt x="310" y="500"/>
                  </a:cubicBezTo>
                  <a:cubicBezTo>
                    <a:pt x="310" y="381"/>
                    <a:pt x="381" y="310"/>
                    <a:pt x="501" y="310"/>
                  </a:cubicBezTo>
                  <a:close/>
                  <a:moveTo>
                    <a:pt x="501" y="0"/>
                  </a:moveTo>
                  <a:cubicBezTo>
                    <a:pt x="239" y="0"/>
                    <a:pt x="0" y="238"/>
                    <a:pt x="0" y="500"/>
                  </a:cubicBezTo>
                  <a:cubicBezTo>
                    <a:pt x="0" y="762"/>
                    <a:pt x="239" y="976"/>
                    <a:pt x="501" y="976"/>
                  </a:cubicBezTo>
                  <a:cubicBezTo>
                    <a:pt x="763" y="976"/>
                    <a:pt x="977" y="762"/>
                    <a:pt x="977" y="500"/>
                  </a:cubicBezTo>
                  <a:cubicBezTo>
                    <a:pt x="977" y="238"/>
                    <a:pt x="763" y="0"/>
                    <a:pt x="5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13"/>
        <p:cNvGrpSpPr/>
        <p:nvPr/>
      </p:nvGrpSpPr>
      <p:grpSpPr>
        <a:xfrm>
          <a:off x="0" y="0"/>
          <a:ext cx="0" cy="0"/>
          <a:chOff x="0" y="0"/>
          <a:chExt cx="0" cy="0"/>
        </a:xfrm>
      </p:grpSpPr>
      <p:grpSp>
        <p:nvGrpSpPr>
          <p:cNvPr id="3514" name="Google Shape;3514;p62"/>
          <p:cNvGrpSpPr/>
          <p:nvPr/>
        </p:nvGrpSpPr>
        <p:grpSpPr>
          <a:xfrm>
            <a:off x="989724" y="2473259"/>
            <a:ext cx="1711726" cy="1645875"/>
            <a:chOff x="4464792" y="1820248"/>
            <a:chExt cx="947642" cy="914426"/>
          </a:xfrm>
        </p:grpSpPr>
        <p:sp>
          <p:nvSpPr>
            <p:cNvPr id="3515" name="Google Shape;3515;p62"/>
            <p:cNvSpPr/>
            <p:nvPr/>
          </p:nvSpPr>
          <p:spPr>
            <a:xfrm>
              <a:off x="4464792" y="1820248"/>
              <a:ext cx="947642" cy="914426"/>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16" name="Google Shape;3516;p62"/>
            <p:cNvGrpSpPr/>
            <p:nvPr/>
          </p:nvGrpSpPr>
          <p:grpSpPr>
            <a:xfrm>
              <a:off x="4550464" y="1893588"/>
              <a:ext cx="775916" cy="767964"/>
              <a:chOff x="1368075" y="1017775"/>
              <a:chExt cx="487875" cy="487875"/>
            </a:xfrm>
          </p:grpSpPr>
          <p:sp>
            <p:nvSpPr>
              <p:cNvPr id="3517" name="Google Shape;3517;p62"/>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62"/>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62"/>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62"/>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62"/>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62"/>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62"/>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62"/>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62"/>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62"/>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62"/>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62"/>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62"/>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62"/>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62"/>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62"/>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62"/>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62"/>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62"/>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62"/>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62"/>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62"/>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62"/>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62"/>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62"/>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62"/>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62"/>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62"/>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62"/>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62"/>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62"/>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62"/>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62"/>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62"/>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62"/>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62"/>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62"/>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62"/>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62"/>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62"/>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62"/>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62"/>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59" name="Google Shape;3559;p62"/>
          <p:cNvSpPr txBox="1">
            <a:spLocks noGrp="1"/>
          </p:cNvSpPr>
          <p:nvPr>
            <p:ph type="subTitle" idx="1"/>
          </p:nvPr>
        </p:nvSpPr>
        <p:spPr>
          <a:xfrm>
            <a:off x="1973175" y="1563975"/>
            <a:ext cx="5197800" cy="1828800"/>
          </a:xfrm>
          <a:prstGeom prst="rect">
            <a:avLst/>
          </a:prstGeom>
        </p:spPr>
        <p:txBody>
          <a:bodyPr spcFirstLastPara="1" wrap="square" lIns="182875" tIns="182875" rIns="182875" bIns="182875" anchor="ctr" anchorCtr="0">
            <a:noAutofit/>
          </a:bodyPr>
          <a:lstStyle/>
          <a:p>
            <a:pPr marL="0" lvl="0" indent="0" algn="ctr" rtl="0">
              <a:spcBef>
                <a:spcPts val="0"/>
              </a:spcBef>
              <a:spcAft>
                <a:spcPts val="0"/>
              </a:spcAft>
              <a:buNone/>
            </a:pPr>
            <a:r>
              <a:rPr lang="en"/>
              <a:t>Mercury is the closest planet to the Sun and the smallest one in the Solar System. The planet’s name has nothing to do with the liquid metal since it was named after the Roman messenger god, Mercury</a:t>
            </a:r>
            <a:endParaRPr/>
          </a:p>
        </p:txBody>
      </p:sp>
      <p:sp>
        <p:nvSpPr>
          <p:cNvPr id="3560" name="Google Shape;3560;p62"/>
          <p:cNvSpPr txBox="1">
            <a:spLocks noGrp="1"/>
          </p:cNvSpPr>
          <p:nvPr>
            <p:ph type="title"/>
          </p:nvPr>
        </p:nvSpPr>
        <p:spPr>
          <a:xfrm>
            <a:off x="2725950" y="3779763"/>
            <a:ext cx="3692100" cy="45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Medical conclusion</a:t>
            </a:r>
            <a:endParaRPr/>
          </a:p>
        </p:txBody>
      </p:sp>
      <p:sp>
        <p:nvSpPr>
          <p:cNvPr id="3561" name="Google Shape;3561;p62"/>
          <p:cNvSpPr/>
          <p:nvPr/>
        </p:nvSpPr>
        <p:spPr>
          <a:xfrm rot="10800000" flipH="1">
            <a:off x="4438350" y="3548463"/>
            <a:ext cx="267300" cy="231300"/>
          </a:xfrm>
          <a:prstGeom prst="triangle">
            <a:avLst>
              <a:gd name="adj" fmla="val 5000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62"/>
          <p:cNvSpPr/>
          <p:nvPr/>
        </p:nvSpPr>
        <p:spPr>
          <a:xfrm>
            <a:off x="4146006" y="539500"/>
            <a:ext cx="852300" cy="8523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3" name="Google Shape;3563;p62"/>
          <p:cNvGrpSpPr/>
          <p:nvPr/>
        </p:nvGrpSpPr>
        <p:grpSpPr>
          <a:xfrm>
            <a:off x="4379971" y="691325"/>
            <a:ext cx="384052" cy="548640"/>
            <a:chOff x="6123070" y="3060326"/>
            <a:chExt cx="235687" cy="340707"/>
          </a:xfrm>
        </p:grpSpPr>
        <p:sp>
          <p:nvSpPr>
            <p:cNvPr id="3564" name="Google Shape;3564;p62"/>
            <p:cNvSpPr/>
            <p:nvPr/>
          </p:nvSpPr>
          <p:spPr>
            <a:xfrm>
              <a:off x="6127883" y="3306414"/>
              <a:ext cx="226061" cy="89839"/>
            </a:xfrm>
            <a:custGeom>
              <a:avLst/>
              <a:gdLst/>
              <a:ahLst/>
              <a:cxnLst/>
              <a:rect l="l" t="t" r="r" b="b"/>
              <a:pathLst>
                <a:path w="6716" h="2669" extrusionOk="0">
                  <a:moveTo>
                    <a:pt x="0" y="1"/>
                  </a:moveTo>
                  <a:lnTo>
                    <a:pt x="0" y="2478"/>
                  </a:lnTo>
                  <a:cubicBezTo>
                    <a:pt x="0" y="2597"/>
                    <a:pt x="95" y="2668"/>
                    <a:pt x="191" y="2668"/>
                  </a:cubicBezTo>
                  <a:lnTo>
                    <a:pt x="6525" y="2668"/>
                  </a:lnTo>
                  <a:cubicBezTo>
                    <a:pt x="6621" y="2668"/>
                    <a:pt x="6716" y="2597"/>
                    <a:pt x="6716" y="2478"/>
                  </a:cubicBezTo>
                  <a:lnTo>
                    <a:pt x="671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62"/>
            <p:cNvSpPr/>
            <p:nvPr/>
          </p:nvSpPr>
          <p:spPr>
            <a:xfrm>
              <a:off x="6149527" y="3335294"/>
              <a:ext cx="182774" cy="36084"/>
            </a:xfrm>
            <a:custGeom>
              <a:avLst/>
              <a:gdLst/>
              <a:ahLst/>
              <a:cxnLst/>
              <a:rect l="l" t="t" r="r" b="b"/>
              <a:pathLst>
                <a:path w="5430" h="1072" extrusionOk="0">
                  <a:moveTo>
                    <a:pt x="381" y="0"/>
                  </a:moveTo>
                  <a:cubicBezTo>
                    <a:pt x="167" y="0"/>
                    <a:pt x="0" y="167"/>
                    <a:pt x="0" y="405"/>
                  </a:cubicBezTo>
                  <a:lnTo>
                    <a:pt x="0" y="691"/>
                  </a:lnTo>
                  <a:cubicBezTo>
                    <a:pt x="0" y="905"/>
                    <a:pt x="167" y="1072"/>
                    <a:pt x="381" y="1072"/>
                  </a:cubicBezTo>
                  <a:lnTo>
                    <a:pt x="5430" y="1072"/>
                  </a:lnTo>
                  <a:lnTo>
                    <a:pt x="54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62"/>
            <p:cNvSpPr/>
            <p:nvPr/>
          </p:nvSpPr>
          <p:spPr>
            <a:xfrm>
              <a:off x="6149527" y="3335294"/>
              <a:ext cx="182774" cy="36084"/>
            </a:xfrm>
            <a:custGeom>
              <a:avLst/>
              <a:gdLst/>
              <a:ahLst/>
              <a:cxnLst/>
              <a:rect l="l" t="t" r="r" b="b"/>
              <a:pathLst>
                <a:path w="5430" h="1072" extrusionOk="0">
                  <a:moveTo>
                    <a:pt x="381" y="0"/>
                  </a:moveTo>
                  <a:cubicBezTo>
                    <a:pt x="167" y="0"/>
                    <a:pt x="0" y="167"/>
                    <a:pt x="0" y="405"/>
                  </a:cubicBezTo>
                  <a:lnTo>
                    <a:pt x="0" y="476"/>
                  </a:lnTo>
                  <a:lnTo>
                    <a:pt x="4477" y="476"/>
                  </a:lnTo>
                  <a:cubicBezTo>
                    <a:pt x="4620" y="476"/>
                    <a:pt x="4739" y="596"/>
                    <a:pt x="4739" y="762"/>
                  </a:cubicBezTo>
                  <a:lnTo>
                    <a:pt x="4739" y="1072"/>
                  </a:lnTo>
                  <a:lnTo>
                    <a:pt x="5430" y="1072"/>
                  </a:lnTo>
                  <a:lnTo>
                    <a:pt x="54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62"/>
            <p:cNvSpPr/>
            <p:nvPr/>
          </p:nvSpPr>
          <p:spPr>
            <a:xfrm>
              <a:off x="6127883" y="3065139"/>
              <a:ext cx="226061" cy="270189"/>
            </a:xfrm>
            <a:custGeom>
              <a:avLst/>
              <a:gdLst/>
              <a:ahLst/>
              <a:cxnLst/>
              <a:rect l="l" t="t" r="r" b="b"/>
              <a:pathLst>
                <a:path w="6716" h="8027" extrusionOk="0">
                  <a:moveTo>
                    <a:pt x="191" y="1"/>
                  </a:moveTo>
                  <a:cubicBezTo>
                    <a:pt x="95" y="1"/>
                    <a:pt x="0" y="96"/>
                    <a:pt x="0" y="215"/>
                  </a:cubicBezTo>
                  <a:lnTo>
                    <a:pt x="0" y="7836"/>
                  </a:lnTo>
                  <a:cubicBezTo>
                    <a:pt x="0" y="7931"/>
                    <a:pt x="95" y="8026"/>
                    <a:pt x="191" y="8026"/>
                  </a:cubicBezTo>
                  <a:lnTo>
                    <a:pt x="6525" y="8026"/>
                  </a:lnTo>
                  <a:cubicBezTo>
                    <a:pt x="6621" y="8026"/>
                    <a:pt x="6716" y="7931"/>
                    <a:pt x="6716" y="7836"/>
                  </a:cubicBezTo>
                  <a:lnTo>
                    <a:pt x="6716" y="215"/>
                  </a:lnTo>
                  <a:cubicBezTo>
                    <a:pt x="6716" y="96"/>
                    <a:pt x="6621" y="1"/>
                    <a:pt x="65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62"/>
            <p:cNvSpPr/>
            <p:nvPr/>
          </p:nvSpPr>
          <p:spPr>
            <a:xfrm>
              <a:off x="6196011" y="3124448"/>
              <a:ext cx="40897" cy="40931"/>
            </a:xfrm>
            <a:custGeom>
              <a:avLst/>
              <a:gdLst/>
              <a:ahLst/>
              <a:cxnLst/>
              <a:rect l="l" t="t" r="r" b="b"/>
              <a:pathLst>
                <a:path w="1215" h="1216" extrusionOk="0">
                  <a:moveTo>
                    <a:pt x="334" y="1"/>
                  </a:moveTo>
                  <a:lnTo>
                    <a:pt x="167" y="25"/>
                  </a:lnTo>
                  <a:cubicBezTo>
                    <a:pt x="96" y="49"/>
                    <a:pt x="48" y="96"/>
                    <a:pt x="24" y="168"/>
                  </a:cubicBezTo>
                  <a:lnTo>
                    <a:pt x="0" y="334"/>
                  </a:lnTo>
                  <a:cubicBezTo>
                    <a:pt x="0" y="382"/>
                    <a:pt x="0" y="453"/>
                    <a:pt x="48" y="477"/>
                  </a:cubicBezTo>
                  <a:lnTo>
                    <a:pt x="786" y="1216"/>
                  </a:lnTo>
                  <a:lnTo>
                    <a:pt x="1215" y="763"/>
                  </a:lnTo>
                  <a:lnTo>
                    <a:pt x="477" y="49"/>
                  </a:lnTo>
                  <a:cubicBezTo>
                    <a:pt x="453" y="1"/>
                    <a:pt x="405" y="1"/>
                    <a:pt x="334" y="1"/>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62"/>
            <p:cNvSpPr/>
            <p:nvPr/>
          </p:nvSpPr>
          <p:spPr>
            <a:xfrm>
              <a:off x="6239298" y="3167735"/>
              <a:ext cx="40123" cy="40123"/>
            </a:xfrm>
            <a:custGeom>
              <a:avLst/>
              <a:gdLst/>
              <a:ahLst/>
              <a:cxnLst/>
              <a:rect l="l" t="t" r="r" b="b"/>
              <a:pathLst>
                <a:path w="1192" h="1192" extrusionOk="0">
                  <a:moveTo>
                    <a:pt x="453" y="1"/>
                  </a:moveTo>
                  <a:lnTo>
                    <a:pt x="0" y="453"/>
                  </a:lnTo>
                  <a:lnTo>
                    <a:pt x="739" y="1192"/>
                  </a:lnTo>
                  <a:lnTo>
                    <a:pt x="1191" y="739"/>
                  </a:lnTo>
                  <a:lnTo>
                    <a:pt x="4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62"/>
            <p:cNvSpPr/>
            <p:nvPr/>
          </p:nvSpPr>
          <p:spPr>
            <a:xfrm>
              <a:off x="6217655" y="3146091"/>
              <a:ext cx="43320" cy="43320"/>
            </a:xfrm>
            <a:custGeom>
              <a:avLst/>
              <a:gdLst/>
              <a:ahLst/>
              <a:cxnLst/>
              <a:rect l="l" t="t" r="r" b="b"/>
              <a:pathLst>
                <a:path w="1287" h="1287" extrusionOk="0">
                  <a:moveTo>
                    <a:pt x="477" y="1"/>
                  </a:moveTo>
                  <a:lnTo>
                    <a:pt x="0" y="453"/>
                  </a:lnTo>
                  <a:cubicBezTo>
                    <a:pt x="48" y="644"/>
                    <a:pt x="143" y="811"/>
                    <a:pt x="286" y="930"/>
                  </a:cubicBezTo>
                  <a:lnTo>
                    <a:pt x="643" y="1287"/>
                  </a:lnTo>
                  <a:lnTo>
                    <a:pt x="1286" y="644"/>
                  </a:lnTo>
                  <a:lnTo>
                    <a:pt x="929" y="287"/>
                  </a:lnTo>
                  <a:cubicBezTo>
                    <a:pt x="810" y="144"/>
                    <a:pt x="643" y="49"/>
                    <a:pt x="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62"/>
            <p:cNvSpPr/>
            <p:nvPr/>
          </p:nvSpPr>
          <p:spPr>
            <a:xfrm>
              <a:off x="6157538" y="3088802"/>
              <a:ext cx="165944" cy="165540"/>
            </a:xfrm>
            <a:custGeom>
              <a:avLst/>
              <a:gdLst/>
              <a:ahLst/>
              <a:cxnLst/>
              <a:rect l="l" t="t" r="r" b="b"/>
              <a:pathLst>
                <a:path w="4930" h="4918" extrusionOk="0">
                  <a:moveTo>
                    <a:pt x="4108" y="0"/>
                  </a:moveTo>
                  <a:cubicBezTo>
                    <a:pt x="4079" y="0"/>
                    <a:pt x="4049" y="12"/>
                    <a:pt x="4025" y="36"/>
                  </a:cubicBezTo>
                  <a:lnTo>
                    <a:pt x="3358" y="703"/>
                  </a:lnTo>
                  <a:cubicBezTo>
                    <a:pt x="3310" y="750"/>
                    <a:pt x="3310" y="822"/>
                    <a:pt x="3334" y="869"/>
                  </a:cubicBezTo>
                  <a:cubicBezTo>
                    <a:pt x="3930" y="1536"/>
                    <a:pt x="3882" y="2584"/>
                    <a:pt x="3239" y="3227"/>
                  </a:cubicBezTo>
                  <a:cubicBezTo>
                    <a:pt x="2902" y="3564"/>
                    <a:pt x="2460" y="3731"/>
                    <a:pt x="2016" y="3731"/>
                  </a:cubicBezTo>
                  <a:cubicBezTo>
                    <a:pt x="1614" y="3731"/>
                    <a:pt x="1210" y="3594"/>
                    <a:pt x="881" y="3322"/>
                  </a:cubicBezTo>
                  <a:cubicBezTo>
                    <a:pt x="858" y="3299"/>
                    <a:pt x="828" y="3287"/>
                    <a:pt x="798" y="3287"/>
                  </a:cubicBezTo>
                  <a:cubicBezTo>
                    <a:pt x="768" y="3287"/>
                    <a:pt x="739" y="3299"/>
                    <a:pt x="715" y="3322"/>
                  </a:cubicBezTo>
                  <a:lnTo>
                    <a:pt x="48" y="3989"/>
                  </a:lnTo>
                  <a:cubicBezTo>
                    <a:pt x="0" y="4037"/>
                    <a:pt x="0" y="4108"/>
                    <a:pt x="48" y="4156"/>
                  </a:cubicBezTo>
                  <a:lnTo>
                    <a:pt x="381" y="4489"/>
                  </a:lnTo>
                  <a:cubicBezTo>
                    <a:pt x="405" y="4513"/>
                    <a:pt x="435" y="4525"/>
                    <a:pt x="465" y="4525"/>
                  </a:cubicBezTo>
                  <a:cubicBezTo>
                    <a:pt x="494" y="4525"/>
                    <a:pt x="524" y="4513"/>
                    <a:pt x="548" y="4489"/>
                  </a:cubicBezTo>
                  <a:lnTo>
                    <a:pt x="834" y="4203"/>
                  </a:lnTo>
                  <a:cubicBezTo>
                    <a:pt x="977" y="4275"/>
                    <a:pt x="1120" y="4346"/>
                    <a:pt x="1262" y="4394"/>
                  </a:cubicBezTo>
                  <a:lnTo>
                    <a:pt x="1262" y="4799"/>
                  </a:lnTo>
                  <a:cubicBezTo>
                    <a:pt x="1262" y="4870"/>
                    <a:pt x="1334" y="4918"/>
                    <a:pt x="1382" y="4918"/>
                  </a:cubicBezTo>
                  <a:lnTo>
                    <a:pt x="2620" y="4918"/>
                  </a:lnTo>
                  <a:cubicBezTo>
                    <a:pt x="2691" y="4918"/>
                    <a:pt x="2739" y="4870"/>
                    <a:pt x="2739" y="4799"/>
                  </a:cubicBezTo>
                  <a:lnTo>
                    <a:pt x="2739" y="4394"/>
                  </a:lnTo>
                  <a:cubicBezTo>
                    <a:pt x="2906" y="4346"/>
                    <a:pt x="3049" y="4275"/>
                    <a:pt x="3191" y="4203"/>
                  </a:cubicBezTo>
                  <a:lnTo>
                    <a:pt x="3477" y="4489"/>
                  </a:lnTo>
                  <a:cubicBezTo>
                    <a:pt x="3501" y="4513"/>
                    <a:pt x="3531" y="4525"/>
                    <a:pt x="3561" y="4525"/>
                  </a:cubicBezTo>
                  <a:cubicBezTo>
                    <a:pt x="3590" y="4525"/>
                    <a:pt x="3620" y="4513"/>
                    <a:pt x="3644" y="4489"/>
                  </a:cubicBezTo>
                  <a:lnTo>
                    <a:pt x="4525" y="3608"/>
                  </a:lnTo>
                  <a:cubicBezTo>
                    <a:pt x="4549" y="3584"/>
                    <a:pt x="4549" y="3489"/>
                    <a:pt x="4525" y="3441"/>
                  </a:cubicBezTo>
                  <a:lnTo>
                    <a:pt x="4239" y="3156"/>
                  </a:lnTo>
                  <a:cubicBezTo>
                    <a:pt x="4311" y="3013"/>
                    <a:pt x="4358" y="2870"/>
                    <a:pt x="4406" y="2727"/>
                  </a:cubicBezTo>
                  <a:lnTo>
                    <a:pt x="4811" y="2727"/>
                  </a:lnTo>
                  <a:cubicBezTo>
                    <a:pt x="4882" y="2727"/>
                    <a:pt x="4930" y="2679"/>
                    <a:pt x="4930" y="2608"/>
                  </a:cubicBezTo>
                  <a:lnTo>
                    <a:pt x="4930" y="1370"/>
                  </a:lnTo>
                  <a:cubicBezTo>
                    <a:pt x="4930" y="1298"/>
                    <a:pt x="4882" y="1250"/>
                    <a:pt x="4811" y="1250"/>
                  </a:cubicBezTo>
                  <a:lnTo>
                    <a:pt x="4406" y="1250"/>
                  </a:lnTo>
                  <a:cubicBezTo>
                    <a:pt x="4358" y="1108"/>
                    <a:pt x="4311" y="941"/>
                    <a:pt x="4239" y="798"/>
                  </a:cubicBezTo>
                  <a:lnTo>
                    <a:pt x="4525" y="512"/>
                  </a:lnTo>
                  <a:cubicBezTo>
                    <a:pt x="4549" y="465"/>
                    <a:pt x="4549" y="393"/>
                    <a:pt x="4525" y="346"/>
                  </a:cubicBezTo>
                  <a:lnTo>
                    <a:pt x="4192" y="36"/>
                  </a:lnTo>
                  <a:cubicBezTo>
                    <a:pt x="4168" y="12"/>
                    <a:pt x="4138" y="0"/>
                    <a:pt x="4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62"/>
            <p:cNvSpPr/>
            <p:nvPr/>
          </p:nvSpPr>
          <p:spPr>
            <a:xfrm>
              <a:off x="6123070" y="3060326"/>
              <a:ext cx="235687" cy="340707"/>
            </a:xfrm>
            <a:custGeom>
              <a:avLst/>
              <a:gdLst/>
              <a:ahLst/>
              <a:cxnLst/>
              <a:rect l="l" t="t" r="r" b="b"/>
              <a:pathLst>
                <a:path w="7002" h="10122" extrusionOk="0">
                  <a:moveTo>
                    <a:pt x="6716" y="8312"/>
                  </a:moveTo>
                  <a:lnTo>
                    <a:pt x="6716" y="9789"/>
                  </a:lnTo>
                  <a:cubicBezTo>
                    <a:pt x="6716" y="9812"/>
                    <a:pt x="6692" y="9836"/>
                    <a:pt x="6668" y="9836"/>
                  </a:cubicBezTo>
                  <a:lnTo>
                    <a:pt x="357" y="9836"/>
                  </a:lnTo>
                  <a:cubicBezTo>
                    <a:pt x="310" y="9836"/>
                    <a:pt x="286" y="9812"/>
                    <a:pt x="286" y="9789"/>
                  </a:cubicBezTo>
                  <a:lnTo>
                    <a:pt x="286" y="8312"/>
                  </a:lnTo>
                  <a:lnTo>
                    <a:pt x="691" y="8312"/>
                  </a:lnTo>
                  <a:cubicBezTo>
                    <a:pt x="643" y="8383"/>
                    <a:pt x="619" y="8479"/>
                    <a:pt x="619" y="8574"/>
                  </a:cubicBezTo>
                  <a:lnTo>
                    <a:pt x="619" y="8860"/>
                  </a:lnTo>
                  <a:cubicBezTo>
                    <a:pt x="619" y="9146"/>
                    <a:pt x="881" y="9408"/>
                    <a:pt x="1167" y="9408"/>
                  </a:cubicBezTo>
                  <a:lnTo>
                    <a:pt x="6216" y="9408"/>
                  </a:lnTo>
                  <a:cubicBezTo>
                    <a:pt x="6311" y="9408"/>
                    <a:pt x="6383" y="9336"/>
                    <a:pt x="6383" y="9241"/>
                  </a:cubicBezTo>
                  <a:lnTo>
                    <a:pt x="6383" y="8312"/>
                  </a:lnTo>
                  <a:close/>
                  <a:moveTo>
                    <a:pt x="357" y="1"/>
                  </a:moveTo>
                  <a:cubicBezTo>
                    <a:pt x="167" y="1"/>
                    <a:pt x="0" y="168"/>
                    <a:pt x="0" y="358"/>
                  </a:cubicBezTo>
                  <a:lnTo>
                    <a:pt x="0" y="9789"/>
                  </a:lnTo>
                  <a:cubicBezTo>
                    <a:pt x="0" y="9979"/>
                    <a:pt x="167" y="10122"/>
                    <a:pt x="357" y="10122"/>
                  </a:cubicBezTo>
                  <a:lnTo>
                    <a:pt x="6668" y="10122"/>
                  </a:lnTo>
                  <a:cubicBezTo>
                    <a:pt x="6859" y="10122"/>
                    <a:pt x="7002" y="9979"/>
                    <a:pt x="7002" y="9789"/>
                  </a:cubicBezTo>
                  <a:lnTo>
                    <a:pt x="7002" y="6240"/>
                  </a:lnTo>
                  <a:cubicBezTo>
                    <a:pt x="7002" y="6145"/>
                    <a:pt x="6930" y="6073"/>
                    <a:pt x="6859" y="6073"/>
                  </a:cubicBezTo>
                  <a:cubicBezTo>
                    <a:pt x="6787" y="6073"/>
                    <a:pt x="6716" y="6145"/>
                    <a:pt x="6716" y="6240"/>
                  </a:cubicBezTo>
                  <a:lnTo>
                    <a:pt x="6716" y="7979"/>
                  </a:lnTo>
                  <a:cubicBezTo>
                    <a:pt x="6716" y="8002"/>
                    <a:pt x="6692" y="8026"/>
                    <a:pt x="6668" y="8026"/>
                  </a:cubicBezTo>
                  <a:lnTo>
                    <a:pt x="2667" y="8026"/>
                  </a:lnTo>
                  <a:cubicBezTo>
                    <a:pt x="2572" y="8026"/>
                    <a:pt x="2525" y="8074"/>
                    <a:pt x="2525" y="8169"/>
                  </a:cubicBezTo>
                  <a:cubicBezTo>
                    <a:pt x="2525" y="8241"/>
                    <a:pt x="2572" y="8312"/>
                    <a:pt x="2667" y="8312"/>
                  </a:cubicBezTo>
                  <a:lnTo>
                    <a:pt x="6073" y="8312"/>
                  </a:lnTo>
                  <a:lnTo>
                    <a:pt x="6073" y="9098"/>
                  </a:lnTo>
                  <a:lnTo>
                    <a:pt x="1167" y="9098"/>
                  </a:lnTo>
                  <a:cubicBezTo>
                    <a:pt x="1048" y="9098"/>
                    <a:pt x="929" y="8979"/>
                    <a:pt x="929" y="8860"/>
                  </a:cubicBezTo>
                  <a:lnTo>
                    <a:pt x="929" y="8574"/>
                  </a:lnTo>
                  <a:cubicBezTo>
                    <a:pt x="929" y="8431"/>
                    <a:pt x="1048" y="8312"/>
                    <a:pt x="1167" y="8312"/>
                  </a:cubicBezTo>
                  <a:lnTo>
                    <a:pt x="2001" y="8312"/>
                  </a:lnTo>
                  <a:cubicBezTo>
                    <a:pt x="2072" y="8312"/>
                    <a:pt x="2144" y="8241"/>
                    <a:pt x="2144" y="8169"/>
                  </a:cubicBezTo>
                  <a:cubicBezTo>
                    <a:pt x="2144" y="8074"/>
                    <a:pt x="2072" y="8026"/>
                    <a:pt x="2001" y="8026"/>
                  </a:cubicBezTo>
                  <a:lnTo>
                    <a:pt x="334" y="8026"/>
                  </a:lnTo>
                  <a:cubicBezTo>
                    <a:pt x="310" y="8026"/>
                    <a:pt x="286" y="8002"/>
                    <a:pt x="286" y="7979"/>
                  </a:cubicBezTo>
                  <a:lnTo>
                    <a:pt x="286" y="358"/>
                  </a:lnTo>
                  <a:cubicBezTo>
                    <a:pt x="286" y="334"/>
                    <a:pt x="310" y="310"/>
                    <a:pt x="334" y="310"/>
                  </a:cubicBezTo>
                  <a:lnTo>
                    <a:pt x="6644" y="310"/>
                  </a:lnTo>
                  <a:cubicBezTo>
                    <a:pt x="6692" y="310"/>
                    <a:pt x="6716" y="334"/>
                    <a:pt x="6716" y="358"/>
                  </a:cubicBezTo>
                  <a:lnTo>
                    <a:pt x="6716" y="5550"/>
                  </a:lnTo>
                  <a:cubicBezTo>
                    <a:pt x="6716" y="5645"/>
                    <a:pt x="6764" y="5716"/>
                    <a:pt x="6859" y="5716"/>
                  </a:cubicBezTo>
                  <a:cubicBezTo>
                    <a:pt x="6930" y="5716"/>
                    <a:pt x="7002" y="5645"/>
                    <a:pt x="7002" y="5573"/>
                  </a:cubicBezTo>
                  <a:lnTo>
                    <a:pt x="7002" y="358"/>
                  </a:lnTo>
                  <a:cubicBezTo>
                    <a:pt x="7002" y="168"/>
                    <a:pt x="6859" y="1"/>
                    <a:pt x="66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62"/>
            <p:cNvSpPr/>
            <p:nvPr/>
          </p:nvSpPr>
          <p:spPr>
            <a:xfrm>
              <a:off x="6151917" y="3083585"/>
              <a:ext cx="177186" cy="175571"/>
            </a:xfrm>
            <a:custGeom>
              <a:avLst/>
              <a:gdLst/>
              <a:ahLst/>
              <a:cxnLst/>
              <a:rect l="l" t="t" r="r" b="b"/>
              <a:pathLst>
                <a:path w="5264" h="5216" extrusionOk="0">
                  <a:moveTo>
                    <a:pt x="1691" y="1358"/>
                  </a:moveTo>
                  <a:lnTo>
                    <a:pt x="2192" y="1858"/>
                  </a:lnTo>
                  <a:lnTo>
                    <a:pt x="1977" y="2096"/>
                  </a:lnTo>
                  <a:lnTo>
                    <a:pt x="1453" y="1596"/>
                  </a:lnTo>
                  <a:cubicBezTo>
                    <a:pt x="1453" y="1596"/>
                    <a:pt x="1453" y="1596"/>
                    <a:pt x="1453" y="1572"/>
                  </a:cubicBezTo>
                  <a:lnTo>
                    <a:pt x="1477" y="1405"/>
                  </a:lnTo>
                  <a:cubicBezTo>
                    <a:pt x="1477" y="1405"/>
                    <a:pt x="1501" y="1382"/>
                    <a:pt x="1501" y="1382"/>
                  </a:cubicBezTo>
                  <a:lnTo>
                    <a:pt x="1668" y="1358"/>
                  </a:lnTo>
                  <a:close/>
                  <a:moveTo>
                    <a:pt x="2453" y="2025"/>
                  </a:moveTo>
                  <a:cubicBezTo>
                    <a:pt x="2573" y="2072"/>
                    <a:pt x="2692" y="2144"/>
                    <a:pt x="2787" y="2239"/>
                  </a:cubicBezTo>
                  <a:lnTo>
                    <a:pt x="3025" y="2501"/>
                  </a:lnTo>
                  <a:lnTo>
                    <a:pt x="2596" y="2930"/>
                  </a:lnTo>
                  <a:lnTo>
                    <a:pt x="2334" y="2691"/>
                  </a:lnTo>
                  <a:cubicBezTo>
                    <a:pt x="2239" y="2596"/>
                    <a:pt x="2168" y="2477"/>
                    <a:pt x="2120" y="2358"/>
                  </a:cubicBezTo>
                  <a:lnTo>
                    <a:pt x="2453" y="2025"/>
                  </a:lnTo>
                  <a:close/>
                  <a:moveTo>
                    <a:pt x="3144" y="2811"/>
                  </a:moveTo>
                  <a:lnTo>
                    <a:pt x="3430" y="3120"/>
                  </a:lnTo>
                  <a:cubicBezTo>
                    <a:pt x="3406" y="3168"/>
                    <a:pt x="3358" y="3215"/>
                    <a:pt x="3311" y="3263"/>
                  </a:cubicBezTo>
                  <a:cubicBezTo>
                    <a:pt x="3263" y="3287"/>
                    <a:pt x="3239" y="3334"/>
                    <a:pt x="3216" y="3358"/>
                  </a:cubicBezTo>
                  <a:lnTo>
                    <a:pt x="2906" y="3049"/>
                  </a:lnTo>
                  <a:lnTo>
                    <a:pt x="3144" y="2811"/>
                  </a:lnTo>
                  <a:close/>
                  <a:moveTo>
                    <a:pt x="4275" y="0"/>
                  </a:moveTo>
                  <a:cubicBezTo>
                    <a:pt x="4210" y="0"/>
                    <a:pt x="4144" y="24"/>
                    <a:pt x="4097" y="72"/>
                  </a:cubicBezTo>
                  <a:lnTo>
                    <a:pt x="3406" y="763"/>
                  </a:lnTo>
                  <a:cubicBezTo>
                    <a:pt x="3311" y="858"/>
                    <a:pt x="3311" y="1001"/>
                    <a:pt x="3406" y="1120"/>
                  </a:cubicBezTo>
                  <a:cubicBezTo>
                    <a:pt x="3811" y="1596"/>
                    <a:pt x="3882" y="2310"/>
                    <a:pt x="3597" y="2858"/>
                  </a:cubicBezTo>
                  <a:lnTo>
                    <a:pt x="3358" y="2596"/>
                  </a:lnTo>
                  <a:lnTo>
                    <a:pt x="3430" y="2525"/>
                  </a:lnTo>
                  <a:cubicBezTo>
                    <a:pt x="3477" y="2477"/>
                    <a:pt x="3477" y="2382"/>
                    <a:pt x="3430" y="2310"/>
                  </a:cubicBezTo>
                  <a:cubicBezTo>
                    <a:pt x="3402" y="2283"/>
                    <a:pt x="3366" y="2271"/>
                    <a:pt x="3331" y="2271"/>
                  </a:cubicBezTo>
                  <a:cubicBezTo>
                    <a:pt x="3307" y="2271"/>
                    <a:pt x="3283" y="2277"/>
                    <a:pt x="3263" y="2287"/>
                  </a:cubicBezTo>
                  <a:lnTo>
                    <a:pt x="3001" y="2025"/>
                  </a:lnTo>
                  <a:cubicBezTo>
                    <a:pt x="2858" y="1882"/>
                    <a:pt x="2668" y="1787"/>
                    <a:pt x="2453" y="1715"/>
                  </a:cubicBezTo>
                  <a:lnTo>
                    <a:pt x="1906" y="1167"/>
                  </a:lnTo>
                  <a:cubicBezTo>
                    <a:pt x="1847" y="1109"/>
                    <a:pt x="1756" y="1066"/>
                    <a:pt x="1672" y="1066"/>
                  </a:cubicBezTo>
                  <a:cubicBezTo>
                    <a:pt x="1654" y="1066"/>
                    <a:pt x="1637" y="1068"/>
                    <a:pt x="1620" y="1072"/>
                  </a:cubicBezTo>
                  <a:lnTo>
                    <a:pt x="1453" y="1096"/>
                  </a:lnTo>
                  <a:cubicBezTo>
                    <a:pt x="1429" y="1096"/>
                    <a:pt x="1429" y="1120"/>
                    <a:pt x="1406" y="1120"/>
                  </a:cubicBezTo>
                  <a:lnTo>
                    <a:pt x="810" y="524"/>
                  </a:lnTo>
                  <a:cubicBezTo>
                    <a:pt x="786" y="489"/>
                    <a:pt x="751" y="471"/>
                    <a:pt x="715" y="471"/>
                  </a:cubicBezTo>
                  <a:cubicBezTo>
                    <a:pt x="679" y="471"/>
                    <a:pt x="644" y="489"/>
                    <a:pt x="620" y="524"/>
                  </a:cubicBezTo>
                  <a:cubicBezTo>
                    <a:pt x="548" y="572"/>
                    <a:pt x="548" y="667"/>
                    <a:pt x="620" y="715"/>
                  </a:cubicBezTo>
                  <a:lnTo>
                    <a:pt x="1215" y="1310"/>
                  </a:lnTo>
                  <a:cubicBezTo>
                    <a:pt x="1191" y="1334"/>
                    <a:pt x="1191" y="1334"/>
                    <a:pt x="1191" y="1358"/>
                  </a:cubicBezTo>
                  <a:lnTo>
                    <a:pt x="1167" y="1525"/>
                  </a:lnTo>
                  <a:cubicBezTo>
                    <a:pt x="1144" y="1644"/>
                    <a:pt x="1167" y="1739"/>
                    <a:pt x="1239" y="1810"/>
                  </a:cubicBezTo>
                  <a:lnTo>
                    <a:pt x="1810" y="2382"/>
                  </a:lnTo>
                  <a:cubicBezTo>
                    <a:pt x="1882" y="2572"/>
                    <a:pt x="1977" y="2763"/>
                    <a:pt x="2120" y="2906"/>
                  </a:cubicBezTo>
                  <a:lnTo>
                    <a:pt x="2382" y="3168"/>
                  </a:lnTo>
                  <a:cubicBezTo>
                    <a:pt x="2358" y="3215"/>
                    <a:pt x="2358" y="3287"/>
                    <a:pt x="2406" y="3334"/>
                  </a:cubicBezTo>
                  <a:cubicBezTo>
                    <a:pt x="2430" y="3358"/>
                    <a:pt x="2477" y="3382"/>
                    <a:pt x="2501" y="3382"/>
                  </a:cubicBezTo>
                  <a:cubicBezTo>
                    <a:pt x="2549" y="3382"/>
                    <a:pt x="2596" y="3358"/>
                    <a:pt x="2620" y="3334"/>
                  </a:cubicBezTo>
                  <a:lnTo>
                    <a:pt x="2692" y="3263"/>
                  </a:lnTo>
                  <a:lnTo>
                    <a:pt x="2977" y="3525"/>
                  </a:lnTo>
                  <a:cubicBezTo>
                    <a:pt x="2731" y="3669"/>
                    <a:pt x="2453" y="3742"/>
                    <a:pt x="2175" y="3742"/>
                  </a:cubicBezTo>
                  <a:cubicBezTo>
                    <a:pt x="1808" y="3742"/>
                    <a:pt x="1441" y="3615"/>
                    <a:pt x="1144" y="3358"/>
                  </a:cubicBezTo>
                  <a:cubicBezTo>
                    <a:pt x="1102" y="3317"/>
                    <a:pt x="1046" y="3298"/>
                    <a:pt x="989" y="3298"/>
                  </a:cubicBezTo>
                  <a:cubicBezTo>
                    <a:pt x="916" y="3298"/>
                    <a:pt x="840" y="3329"/>
                    <a:pt x="786" y="3382"/>
                  </a:cubicBezTo>
                  <a:lnTo>
                    <a:pt x="120" y="4049"/>
                  </a:lnTo>
                  <a:cubicBezTo>
                    <a:pt x="1" y="4144"/>
                    <a:pt x="1" y="4335"/>
                    <a:pt x="120" y="4430"/>
                  </a:cubicBezTo>
                  <a:lnTo>
                    <a:pt x="429" y="4763"/>
                  </a:lnTo>
                  <a:cubicBezTo>
                    <a:pt x="489" y="4811"/>
                    <a:pt x="560" y="4835"/>
                    <a:pt x="629" y="4835"/>
                  </a:cubicBezTo>
                  <a:cubicBezTo>
                    <a:pt x="697" y="4835"/>
                    <a:pt x="763" y="4811"/>
                    <a:pt x="810" y="4763"/>
                  </a:cubicBezTo>
                  <a:lnTo>
                    <a:pt x="1025" y="4549"/>
                  </a:lnTo>
                  <a:cubicBezTo>
                    <a:pt x="1120" y="4573"/>
                    <a:pt x="1191" y="4620"/>
                    <a:pt x="1287" y="4644"/>
                  </a:cubicBezTo>
                  <a:lnTo>
                    <a:pt x="1287" y="4954"/>
                  </a:lnTo>
                  <a:cubicBezTo>
                    <a:pt x="1287" y="5097"/>
                    <a:pt x="1406" y="5216"/>
                    <a:pt x="1549" y="5216"/>
                  </a:cubicBezTo>
                  <a:lnTo>
                    <a:pt x="2787" y="5216"/>
                  </a:lnTo>
                  <a:cubicBezTo>
                    <a:pt x="2930" y="5216"/>
                    <a:pt x="3049" y="5097"/>
                    <a:pt x="3049" y="4954"/>
                  </a:cubicBezTo>
                  <a:lnTo>
                    <a:pt x="3049" y="4644"/>
                  </a:lnTo>
                  <a:cubicBezTo>
                    <a:pt x="3144" y="4620"/>
                    <a:pt x="3239" y="4573"/>
                    <a:pt x="3335" y="4549"/>
                  </a:cubicBezTo>
                  <a:lnTo>
                    <a:pt x="3525" y="4763"/>
                  </a:lnTo>
                  <a:cubicBezTo>
                    <a:pt x="3597" y="4811"/>
                    <a:pt x="3644" y="4835"/>
                    <a:pt x="3716" y="4835"/>
                  </a:cubicBezTo>
                  <a:cubicBezTo>
                    <a:pt x="3787" y="4835"/>
                    <a:pt x="3859" y="4811"/>
                    <a:pt x="3906" y="4763"/>
                  </a:cubicBezTo>
                  <a:lnTo>
                    <a:pt x="4120" y="4525"/>
                  </a:lnTo>
                  <a:cubicBezTo>
                    <a:pt x="4192" y="4478"/>
                    <a:pt x="4192" y="4382"/>
                    <a:pt x="4120" y="4335"/>
                  </a:cubicBezTo>
                  <a:cubicBezTo>
                    <a:pt x="4097" y="4299"/>
                    <a:pt x="4061" y="4281"/>
                    <a:pt x="4025" y="4281"/>
                  </a:cubicBezTo>
                  <a:cubicBezTo>
                    <a:pt x="3989" y="4281"/>
                    <a:pt x="3954" y="4299"/>
                    <a:pt x="3930" y="4335"/>
                  </a:cubicBezTo>
                  <a:lnTo>
                    <a:pt x="3716" y="4525"/>
                  </a:lnTo>
                  <a:lnTo>
                    <a:pt x="3454" y="4263"/>
                  </a:lnTo>
                  <a:cubicBezTo>
                    <a:pt x="3424" y="4234"/>
                    <a:pt x="3386" y="4213"/>
                    <a:pt x="3349" y="4213"/>
                  </a:cubicBezTo>
                  <a:cubicBezTo>
                    <a:pt x="3327" y="4213"/>
                    <a:pt x="3305" y="4221"/>
                    <a:pt x="3287" y="4239"/>
                  </a:cubicBezTo>
                  <a:cubicBezTo>
                    <a:pt x="3144" y="4311"/>
                    <a:pt x="3001" y="4358"/>
                    <a:pt x="2858" y="4406"/>
                  </a:cubicBezTo>
                  <a:cubicBezTo>
                    <a:pt x="2811" y="4430"/>
                    <a:pt x="2763" y="4478"/>
                    <a:pt x="2763" y="4549"/>
                  </a:cubicBezTo>
                  <a:lnTo>
                    <a:pt x="2763" y="4930"/>
                  </a:lnTo>
                  <a:lnTo>
                    <a:pt x="1596" y="4930"/>
                  </a:lnTo>
                  <a:lnTo>
                    <a:pt x="1596" y="4549"/>
                  </a:lnTo>
                  <a:cubicBezTo>
                    <a:pt x="1596" y="4478"/>
                    <a:pt x="1549" y="4430"/>
                    <a:pt x="1477" y="4406"/>
                  </a:cubicBezTo>
                  <a:cubicBezTo>
                    <a:pt x="1334" y="4358"/>
                    <a:pt x="1191" y="4311"/>
                    <a:pt x="1072" y="4239"/>
                  </a:cubicBezTo>
                  <a:cubicBezTo>
                    <a:pt x="1045" y="4221"/>
                    <a:pt x="1018" y="4213"/>
                    <a:pt x="992" y="4213"/>
                  </a:cubicBezTo>
                  <a:cubicBezTo>
                    <a:pt x="950" y="4213"/>
                    <a:pt x="911" y="4234"/>
                    <a:pt x="882" y="4263"/>
                  </a:cubicBezTo>
                  <a:lnTo>
                    <a:pt x="620" y="4525"/>
                  </a:lnTo>
                  <a:lnTo>
                    <a:pt x="334" y="4239"/>
                  </a:lnTo>
                  <a:lnTo>
                    <a:pt x="977" y="3596"/>
                  </a:lnTo>
                  <a:cubicBezTo>
                    <a:pt x="1309" y="3884"/>
                    <a:pt x="1723" y="4028"/>
                    <a:pt x="2142" y="4028"/>
                  </a:cubicBezTo>
                  <a:cubicBezTo>
                    <a:pt x="2174" y="4028"/>
                    <a:pt x="2207" y="4027"/>
                    <a:pt x="2239" y="4025"/>
                  </a:cubicBezTo>
                  <a:cubicBezTo>
                    <a:pt x="2715" y="4025"/>
                    <a:pt x="3168" y="3811"/>
                    <a:pt x="3501" y="3477"/>
                  </a:cubicBezTo>
                  <a:cubicBezTo>
                    <a:pt x="3859" y="3144"/>
                    <a:pt x="4049" y="2691"/>
                    <a:pt x="4073" y="2215"/>
                  </a:cubicBezTo>
                  <a:cubicBezTo>
                    <a:pt x="4073" y="1739"/>
                    <a:pt x="3930" y="1286"/>
                    <a:pt x="3644" y="929"/>
                  </a:cubicBezTo>
                  <a:lnTo>
                    <a:pt x="4263" y="310"/>
                  </a:lnTo>
                  <a:lnTo>
                    <a:pt x="4549" y="596"/>
                  </a:lnTo>
                  <a:lnTo>
                    <a:pt x="4287" y="858"/>
                  </a:lnTo>
                  <a:cubicBezTo>
                    <a:pt x="4240" y="905"/>
                    <a:pt x="4240" y="977"/>
                    <a:pt x="4263" y="1024"/>
                  </a:cubicBezTo>
                  <a:cubicBezTo>
                    <a:pt x="4335" y="1167"/>
                    <a:pt x="4382" y="1310"/>
                    <a:pt x="4430" y="1453"/>
                  </a:cubicBezTo>
                  <a:cubicBezTo>
                    <a:pt x="4454" y="1501"/>
                    <a:pt x="4525" y="1548"/>
                    <a:pt x="4573" y="1548"/>
                  </a:cubicBezTo>
                  <a:lnTo>
                    <a:pt x="4954" y="1548"/>
                  </a:lnTo>
                  <a:lnTo>
                    <a:pt x="4954" y="2715"/>
                  </a:lnTo>
                  <a:lnTo>
                    <a:pt x="4573" y="2715"/>
                  </a:lnTo>
                  <a:cubicBezTo>
                    <a:pt x="4525" y="2715"/>
                    <a:pt x="4454" y="2763"/>
                    <a:pt x="4430" y="2834"/>
                  </a:cubicBezTo>
                  <a:cubicBezTo>
                    <a:pt x="4382" y="2977"/>
                    <a:pt x="4335" y="3120"/>
                    <a:pt x="4263" y="3239"/>
                  </a:cubicBezTo>
                  <a:cubicBezTo>
                    <a:pt x="4240" y="3311"/>
                    <a:pt x="4240" y="3382"/>
                    <a:pt x="4287" y="3430"/>
                  </a:cubicBezTo>
                  <a:lnTo>
                    <a:pt x="4549" y="3692"/>
                  </a:lnTo>
                  <a:lnTo>
                    <a:pt x="4406" y="3835"/>
                  </a:lnTo>
                  <a:cubicBezTo>
                    <a:pt x="4335" y="3906"/>
                    <a:pt x="4335" y="4001"/>
                    <a:pt x="4406" y="4049"/>
                  </a:cubicBezTo>
                  <a:cubicBezTo>
                    <a:pt x="4430" y="4085"/>
                    <a:pt x="4466" y="4102"/>
                    <a:pt x="4502" y="4102"/>
                  </a:cubicBezTo>
                  <a:cubicBezTo>
                    <a:pt x="4537" y="4102"/>
                    <a:pt x="4573" y="4085"/>
                    <a:pt x="4597" y="4049"/>
                  </a:cubicBezTo>
                  <a:lnTo>
                    <a:pt x="4787" y="3882"/>
                  </a:lnTo>
                  <a:cubicBezTo>
                    <a:pt x="4835" y="3835"/>
                    <a:pt x="4859" y="3763"/>
                    <a:pt x="4859" y="3692"/>
                  </a:cubicBezTo>
                  <a:cubicBezTo>
                    <a:pt x="4859" y="3620"/>
                    <a:pt x="4835" y="3549"/>
                    <a:pt x="4787" y="3501"/>
                  </a:cubicBezTo>
                  <a:lnTo>
                    <a:pt x="4573" y="3287"/>
                  </a:lnTo>
                  <a:cubicBezTo>
                    <a:pt x="4621" y="3192"/>
                    <a:pt x="4644" y="3120"/>
                    <a:pt x="4692" y="3025"/>
                  </a:cubicBezTo>
                  <a:lnTo>
                    <a:pt x="4978" y="3025"/>
                  </a:lnTo>
                  <a:cubicBezTo>
                    <a:pt x="5145" y="3025"/>
                    <a:pt x="5264" y="2906"/>
                    <a:pt x="5264" y="2763"/>
                  </a:cubicBezTo>
                  <a:lnTo>
                    <a:pt x="5264" y="1525"/>
                  </a:lnTo>
                  <a:cubicBezTo>
                    <a:pt x="5264" y="1382"/>
                    <a:pt x="5145" y="1263"/>
                    <a:pt x="4978" y="1263"/>
                  </a:cubicBezTo>
                  <a:lnTo>
                    <a:pt x="4692" y="1263"/>
                  </a:lnTo>
                  <a:cubicBezTo>
                    <a:pt x="4668" y="1167"/>
                    <a:pt x="4621" y="1072"/>
                    <a:pt x="4573" y="1001"/>
                  </a:cubicBezTo>
                  <a:lnTo>
                    <a:pt x="4787" y="786"/>
                  </a:lnTo>
                  <a:cubicBezTo>
                    <a:pt x="4906" y="667"/>
                    <a:pt x="4906" y="501"/>
                    <a:pt x="4787" y="405"/>
                  </a:cubicBezTo>
                  <a:lnTo>
                    <a:pt x="4454" y="72"/>
                  </a:lnTo>
                  <a:cubicBezTo>
                    <a:pt x="4406" y="24"/>
                    <a:pt x="4341" y="0"/>
                    <a:pt x="42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62"/>
            <p:cNvSpPr/>
            <p:nvPr/>
          </p:nvSpPr>
          <p:spPr>
            <a:xfrm>
              <a:off x="6159928" y="3283996"/>
              <a:ext cx="161972" cy="10435"/>
            </a:xfrm>
            <a:custGeom>
              <a:avLst/>
              <a:gdLst/>
              <a:ahLst/>
              <a:cxnLst/>
              <a:rect l="l" t="t" r="r" b="b"/>
              <a:pathLst>
                <a:path w="4812" h="310" extrusionOk="0">
                  <a:moveTo>
                    <a:pt x="144" y="0"/>
                  </a:moveTo>
                  <a:cubicBezTo>
                    <a:pt x="72" y="0"/>
                    <a:pt x="1" y="71"/>
                    <a:pt x="1" y="167"/>
                  </a:cubicBezTo>
                  <a:cubicBezTo>
                    <a:pt x="1" y="238"/>
                    <a:pt x="72" y="310"/>
                    <a:pt x="144" y="310"/>
                  </a:cubicBezTo>
                  <a:lnTo>
                    <a:pt x="4668" y="310"/>
                  </a:lnTo>
                  <a:cubicBezTo>
                    <a:pt x="4740" y="310"/>
                    <a:pt x="4811" y="238"/>
                    <a:pt x="4811" y="167"/>
                  </a:cubicBezTo>
                  <a:cubicBezTo>
                    <a:pt x="4811" y="71"/>
                    <a:pt x="4740" y="0"/>
                    <a:pt x="46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62"/>
            <p:cNvSpPr/>
            <p:nvPr/>
          </p:nvSpPr>
          <p:spPr>
            <a:xfrm>
              <a:off x="6204022" y="3304024"/>
              <a:ext cx="73783" cy="10435"/>
            </a:xfrm>
            <a:custGeom>
              <a:avLst/>
              <a:gdLst/>
              <a:ahLst/>
              <a:cxnLst/>
              <a:rect l="l" t="t" r="r" b="b"/>
              <a:pathLst>
                <a:path w="2192" h="310" extrusionOk="0">
                  <a:moveTo>
                    <a:pt x="143" y="0"/>
                  </a:moveTo>
                  <a:cubicBezTo>
                    <a:pt x="72" y="0"/>
                    <a:pt x="1" y="72"/>
                    <a:pt x="1" y="143"/>
                  </a:cubicBezTo>
                  <a:cubicBezTo>
                    <a:pt x="1" y="239"/>
                    <a:pt x="72" y="310"/>
                    <a:pt x="143" y="310"/>
                  </a:cubicBezTo>
                  <a:lnTo>
                    <a:pt x="2049" y="310"/>
                  </a:lnTo>
                  <a:cubicBezTo>
                    <a:pt x="2120" y="310"/>
                    <a:pt x="2191" y="239"/>
                    <a:pt x="2191" y="143"/>
                  </a:cubicBezTo>
                  <a:cubicBezTo>
                    <a:pt x="2191" y="72"/>
                    <a:pt x="2120" y="0"/>
                    <a:pt x="20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6" name="Google Shape;3576;p62"/>
          <p:cNvGrpSpPr/>
          <p:nvPr/>
        </p:nvGrpSpPr>
        <p:grpSpPr>
          <a:xfrm>
            <a:off x="6667932" y="575558"/>
            <a:ext cx="1432508" cy="1371537"/>
            <a:chOff x="6855525" y="3005825"/>
            <a:chExt cx="2128541" cy="2034921"/>
          </a:xfrm>
        </p:grpSpPr>
        <p:sp>
          <p:nvSpPr>
            <p:cNvPr id="3577" name="Google Shape;3577;p62"/>
            <p:cNvSpPr/>
            <p:nvPr/>
          </p:nvSpPr>
          <p:spPr>
            <a:xfrm>
              <a:off x="6998370" y="3005825"/>
              <a:ext cx="1985697" cy="2034921"/>
            </a:xfrm>
            <a:custGeom>
              <a:avLst/>
              <a:gdLst/>
              <a:ahLst/>
              <a:cxnLst/>
              <a:rect l="l" t="t" r="r" b="b"/>
              <a:pathLst>
                <a:path w="31909" h="32700" extrusionOk="0">
                  <a:moveTo>
                    <a:pt x="17302" y="0"/>
                  </a:moveTo>
                  <a:cubicBezTo>
                    <a:pt x="17164" y="0"/>
                    <a:pt x="17010" y="14"/>
                    <a:pt x="16848" y="51"/>
                  </a:cubicBezTo>
                  <a:cubicBezTo>
                    <a:pt x="16726" y="78"/>
                    <a:pt x="16608" y="113"/>
                    <a:pt x="16495" y="156"/>
                  </a:cubicBezTo>
                  <a:cubicBezTo>
                    <a:pt x="16483" y="160"/>
                    <a:pt x="16476" y="164"/>
                    <a:pt x="16463" y="172"/>
                  </a:cubicBezTo>
                  <a:cubicBezTo>
                    <a:pt x="16456" y="172"/>
                    <a:pt x="16448" y="176"/>
                    <a:pt x="16444" y="179"/>
                  </a:cubicBezTo>
                  <a:cubicBezTo>
                    <a:pt x="16224" y="268"/>
                    <a:pt x="12114" y="1913"/>
                    <a:pt x="7711" y="1913"/>
                  </a:cubicBezTo>
                  <a:cubicBezTo>
                    <a:pt x="6469" y="1913"/>
                    <a:pt x="5204" y="1783"/>
                    <a:pt x="3997" y="1449"/>
                  </a:cubicBezTo>
                  <a:cubicBezTo>
                    <a:pt x="3800" y="1392"/>
                    <a:pt x="3599" y="1364"/>
                    <a:pt x="3400" y="1364"/>
                  </a:cubicBezTo>
                  <a:cubicBezTo>
                    <a:pt x="2994" y="1364"/>
                    <a:pt x="2593" y="1479"/>
                    <a:pt x="2249" y="1700"/>
                  </a:cubicBezTo>
                  <a:cubicBezTo>
                    <a:pt x="1912" y="1915"/>
                    <a:pt x="1638" y="2228"/>
                    <a:pt x="1465" y="2593"/>
                  </a:cubicBezTo>
                  <a:cubicBezTo>
                    <a:pt x="1438" y="2656"/>
                    <a:pt x="1411" y="2718"/>
                    <a:pt x="1383" y="2785"/>
                  </a:cubicBezTo>
                  <a:cubicBezTo>
                    <a:pt x="1364" y="2840"/>
                    <a:pt x="1348" y="2895"/>
                    <a:pt x="1333" y="2950"/>
                  </a:cubicBezTo>
                  <a:cubicBezTo>
                    <a:pt x="1215" y="3365"/>
                    <a:pt x="0" y="7852"/>
                    <a:pt x="451" y="13485"/>
                  </a:cubicBezTo>
                  <a:cubicBezTo>
                    <a:pt x="890" y="18966"/>
                    <a:pt x="3025" y="26682"/>
                    <a:pt x="10716" y="32300"/>
                  </a:cubicBezTo>
                  <a:cubicBezTo>
                    <a:pt x="10924" y="32449"/>
                    <a:pt x="11154" y="32554"/>
                    <a:pt x="11405" y="32621"/>
                  </a:cubicBezTo>
                  <a:cubicBezTo>
                    <a:pt x="11586" y="32671"/>
                    <a:pt x="11778" y="32700"/>
                    <a:pt x="11962" y="32700"/>
                  </a:cubicBezTo>
                  <a:cubicBezTo>
                    <a:pt x="12142" y="32700"/>
                    <a:pt x="12346" y="32671"/>
                    <a:pt x="12518" y="32624"/>
                  </a:cubicBezTo>
                  <a:cubicBezTo>
                    <a:pt x="21698" y="30184"/>
                    <a:pt x="26486" y="23770"/>
                    <a:pt x="28884" y="18821"/>
                  </a:cubicBezTo>
                  <a:cubicBezTo>
                    <a:pt x="31414" y="13591"/>
                    <a:pt x="31870" y="8850"/>
                    <a:pt x="31888" y="8635"/>
                  </a:cubicBezTo>
                  <a:cubicBezTo>
                    <a:pt x="31908" y="8388"/>
                    <a:pt x="31881" y="8129"/>
                    <a:pt x="31810" y="7886"/>
                  </a:cubicBezTo>
                  <a:cubicBezTo>
                    <a:pt x="31752" y="7667"/>
                    <a:pt x="31658" y="7452"/>
                    <a:pt x="31532" y="7264"/>
                  </a:cubicBezTo>
                  <a:cubicBezTo>
                    <a:pt x="31517" y="7240"/>
                    <a:pt x="31501" y="7221"/>
                    <a:pt x="31489" y="7201"/>
                  </a:cubicBezTo>
                  <a:cubicBezTo>
                    <a:pt x="31485" y="7193"/>
                    <a:pt x="31481" y="7189"/>
                    <a:pt x="31477" y="7185"/>
                  </a:cubicBezTo>
                  <a:cubicBezTo>
                    <a:pt x="31399" y="7080"/>
                    <a:pt x="31313" y="6985"/>
                    <a:pt x="31223" y="6899"/>
                  </a:cubicBezTo>
                  <a:cubicBezTo>
                    <a:pt x="31089" y="6774"/>
                    <a:pt x="30941" y="6668"/>
                    <a:pt x="30776" y="6577"/>
                  </a:cubicBezTo>
                  <a:cubicBezTo>
                    <a:pt x="30737" y="6559"/>
                    <a:pt x="30694" y="6535"/>
                    <a:pt x="30651" y="6515"/>
                  </a:cubicBezTo>
                  <a:cubicBezTo>
                    <a:pt x="30474" y="6429"/>
                    <a:pt x="30286" y="6371"/>
                    <a:pt x="30091" y="6335"/>
                  </a:cubicBezTo>
                  <a:cubicBezTo>
                    <a:pt x="30047" y="6331"/>
                    <a:pt x="30004" y="6324"/>
                    <a:pt x="29957" y="6319"/>
                  </a:cubicBezTo>
                  <a:cubicBezTo>
                    <a:pt x="24178" y="5743"/>
                    <a:pt x="18854" y="669"/>
                    <a:pt x="18803" y="615"/>
                  </a:cubicBezTo>
                  <a:cubicBezTo>
                    <a:pt x="18799" y="615"/>
                    <a:pt x="18794" y="611"/>
                    <a:pt x="18794" y="606"/>
                  </a:cubicBezTo>
                  <a:cubicBezTo>
                    <a:pt x="18787" y="603"/>
                    <a:pt x="18783" y="599"/>
                    <a:pt x="18779" y="595"/>
                  </a:cubicBezTo>
                  <a:cubicBezTo>
                    <a:pt x="18666" y="485"/>
                    <a:pt x="18536" y="391"/>
                    <a:pt x="18399" y="309"/>
                  </a:cubicBezTo>
                  <a:cubicBezTo>
                    <a:pt x="18188" y="179"/>
                    <a:pt x="17953" y="85"/>
                    <a:pt x="17713" y="38"/>
                  </a:cubicBezTo>
                  <a:cubicBezTo>
                    <a:pt x="17600" y="18"/>
                    <a:pt x="17461" y="0"/>
                    <a:pt x="17302"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8" name="Google Shape;3578;p62"/>
            <p:cNvGrpSpPr/>
            <p:nvPr/>
          </p:nvGrpSpPr>
          <p:grpSpPr>
            <a:xfrm>
              <a:off x="6855525" y="3119879"/>
              <a:ext cx="2026213" cy="1828824"/>
              <a:chOff x="7332026" y="1166754"/>
              <a:chExt cx="1406604" cy="1272668"/>
            </a:xfrm>
          </p:grpSpPr>
          <p:sp>
            <p:nvSpPr>
              <p:cNvPr id="3579" name="Google Shape;3579;p62"/>
              <p:cNvSpPr/>
              <p:nvPr/>
            </p:nvSpPr>
            <p:spPr>
              <a:xfrm>
                <a:off x="8674724" y="1449293"/>
                <a:ext cx="63896" cy="46720"/>
              </a:xfrm>
              <a:custGeom>
                <a:avLst/>
                <a:gdLst/>
                <a:ahLst/>
                <a:cxnLst/>
                <a:rect l="l" t="t" r="r" b="b"/>
                <a:pathLst>
                  <a:path w="1581" h="1156" fill="none" extrusionOk="0">
                    <a:moveTo>
                      <a:pt x="1581" y="0"/>
                    </a:moveTo>
                    <a:lnTo>
                      <a:pt x="0" y="1155"/>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62"/>
              <p:cNvSpPr/>
              <p:nvPr/>
            </p:nvSpPr>
            <p:spPr>
              <a:xfrm>
                <a:off x="7941314" y="2377988"/>
                <a:ext cx="11114" cy="61431"/>
              </a:xfrm>
              <a:custGeom>
                <a:avLst/>
                <a:gdLst/>
                <a:ahLst/>
                <a:cxnLst/>
                <a:rect l="l" t="t" r="r" b="b"/>
                <a:pathLst>
                  <a:path w="275" h="1520" fill="none" extrusionOk="0">
                    <a:moveTo>
                      <a:pt x="1" y="1520"/>
                    </a:moveTo>
                    <a:lnTo>
                      <a:pt x="274"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62"/>
              <p:cNvSpPr/>
              <p:nvPr/>
            </p:nvSpPr>
            <p:spPr>
              <a:xfrm>
                <a:off x="7332026" y="1166754"/>
                <a:ext cx="1406604" cy="1272668"/>
              </a:xfrm>
              <a:custGeom>
                <a:avLst/>
                <a:gdLst/>
                <a:ahLst/>
                <a:cxnLst/>
                <a:rect l="l" t="t" r="r" b="b"/>
                <a:pathLst>
                  <a:path w="34804" h="31490" extrusionOk="0">
                    <a:moveTo>
                      <a:pt x="21004" y="0"/>
                    </a:moveTo>
                    <a:cubicBezTo>
                      <a:pt x="21004" y="0"/>
                      <a:pt x="16031" y="2111"/>
                      <a:pt x="10447" y="2111"/>
                    </a:cubicBezTo>
                    <a:cubicBezTo>
                      <a:pt x="8845" y="2111"/>
                      <a:pt x="7193" y="1937"/>
                      <a:pt x="5593" y="1490"/>
                    </a:cubicBezTo>
                    <a:lnTo>
                      <a:pt x="5593" y="1490"/>
                    </a:lnTo>
                    <a:cubicBezTo>
                      <a:pt x="5593" y="1490"/>
                      <a:pt x="1" y="20487"/>
                      <a:pt x="15077" y="31490"/>
                    </a:cubicBezTo>
                    <a:cubicBezTo>
                      <a:pt x="33101" y="26687"/>
                      <a:pt x="34804" y="6991"/>
                      <a:pt x="34804" y="6991"/>
                    </a:cubicBezTo>
                    <a:cubicBezTo>
                      <a:pt x="27387" y="6231"/>
                      <a:pt x="21004" y="0"/>
                      <a:pt x="21004"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62"/>
              <p:cNvSpPr/>
              <p:nvPr/>
            </p:nvSpPr>
            <p:spPr>
              <a:xfrm>
                <a:off x="7562957" y="1230610"/>
                <a:ext cx="1113029" cy="1147422"/>
              </a:xfrm>
              <a:custGeom>
                <a:avLst/>
                <a:gdLst/>
                <a:ahLst/>
                <a:cxnLst/>
                <a:rect l="l" t="t" r="r" b="b"/>
                <a:pathLst>
                  <a:path w="27540" h="28391" extrusionOk="0">
                    <a:moveTo>
                      <a:pt x="14986" y="1"/>
                    </a:moveTo>
                    <a:cubicBezTo>
                      <a:pt x="13269" y="621"/>
                      <a:pt x="9194" y="1914"/>
                      <a:pt x="4700" y="1914"/>
                    </a:cubicBezTo>
                    <a:cubicBezTo>
                      <a:pt x="3466" y="1914"/>
                      <a:pt x="2200" y="1817"/>
                      <a:pt x="943" y="1581"/>
                    </a:cubicBezTo>
                    <a:cubicBezTo>
                      <a:pt x="943" y="1581"/>
                      <a:pt x="913" y="1581"/>
                      <a:pt x="882" y="1551"/>
                    </a:cubicBezTo>
                    <a:cubicBezTo>
                      <a:pt x="518" y="3314"/>
                      <a:pt x="1" y="6749"/>
                      <a:pt x="335" y="10761"/>
                    </a:cubicBezTo>
                    <a:cubicBezTo>
                      <a:pt x="639" y="14135"/>
                      <a:pt x="1460" y="17265"/>
                      <a:pt x="2797" y="20031"/>
                    </a:cubicBezTo>
                    <a:cubicBezTo>
                      <a:pt x="4348" y="23284"/>
                      <a:pt x="6658" y="26111"/>
                      <a:pt x="9636" y="28390"/>
                    </a:cubicBezTo>
                    <a:cubicBezTo>
                      <a:pt x="13253" y="27357"/>
                      <a:pt x="16415" y="25563"/>
                      <a:pt x="19059" y="23101"/>
                    </a:cubicBezTo>
                    <a:cubicBezTo>
                      <a:pt x="21339" y="21004"/>
                      <a:pt x="23223" y="18390"/>
                      <a:pt x="24713" y="15350"/>
                    </a:cubicBezTo>
                    <a:cubicBezTo>
                      <a:pt x="26476" y="11733"/>
                      <a:pt x="27236" y="8329"/>
                      <a:pt x="27539" y="6566"/>
                    </a:cubicBezTo>
                    <a:lnTo>
                      <a:pt x="27479" y="6566"/>
                    </a:lnTo>
                    <a:cubicBezTo>
                      <a:pt x="21643" y="5472"/>
                      <a:pt x="16719" y="1520"/>
                      <a:pt x="14986"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62"/>
              <p:cNvSpPr/>
              <p:nvPr/>
            </p:nvSpPr>
            <p:spPr>
              <a:xfrm>
                <a:off x="8061719" y="1230610"/>
                <a:ext cx="614268" cy="663412"/>
              </a:xfrm>
              <a:custGeom>
                <a:avLst/>
                <a:gdLst/>
                <a:ahLst/>
                <a:cxnLst/>
                <a:rect l="l" t="t" r="r" b="b"/>
                <a:pathLst>
                  <a:path w="15199" h="16415" extrusionOk="0">
                    <a:moveTo>
                      <a:pt x="2645" y="1"/>
                    </a:moveTo>
                    <a:lnTo>
                      <a:pt x="1" y="14013"/>
                    </a:lnTo>
                    <a:lnTo>
                      <a:pt x="6293" y="15381"/>
                    </a:lnTo>
                    <a:lnTo>
                      <a:pt x="11825" y="16414"/>
                    </a:lnTo>
                    <a:cubicBezTo>
                      <a:pt x="12007" y="16080"/>
                      <a:pt x="12189" y="15715"/>
                      <a:pt x="12372" y="15350"/>
                    </a:cubicBezTo>
                    <a:cubicBezTo>
                      <a:pt x="14135" y="11733"/>
                      <a:pt x="14895" y="8329"/>
                      <a:pt x="15198" y="6566"/>
                    </a:cubicBezTo>
                    <a:lnTo>
                      <a:pt x="15168" y="6566"/>
                    </a:lnTo>
                    <a:cubicBezTo>
                      <a:pt x="9302" y="5472"/>
                      <a:pt x="4378" y="1520"/>
                      <a:pt x="2645"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62"/>
              <p:cNvSpPr/>
              <p:nvPr/>
            </p:nvSpPr>
            <p:spPr>
              <a:xfrm>
                <a:off x="7581387" y="1713407"/>
                <a:ext cx="480373" cy="664625"/>
              </a:xfrm>
              <a:custGeom>
                <a:avLst/>
                <a:gdLst/>
                <a:ahLst/>
                <a:cxnLst/>
                <a:rect l="l" t="t" r="r" b="b"/>
                <a:pathLst>
                  <a:path w="11886" h="16445" extrusionOk="0">
                    <a:moveTo>
                      <a:pt x="1" y="0"/>
                    </a:moveTo>
                    <a:cubicBezTo>
                      <a:pt x="366" y="2918"/>
                      <a:pt x="1156" y="5623"/>
                      <a:pt x="2341" y="8085"/>
                    </a:cubicBezTo>
                    <a:cubicBezTo>
                      <a:pt x="3892" y="11338"/>
                      <a:pt x="6202" y="14165"/>
                      <a:pt x="9180" y="16444"/>
                    </a:cubicBezTo>
                    <a:lnTo>
                      <a:pt x="11886" y="2067"/>
                    </a:lnTo>
                    <a:lnTo>
                      <a:pt x="31"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62"/>
              <p:cNvSpPr/>
              <p:nvPr/>
            </p:nvSpPr>
            <p:spPr>
              <a:xfrm>
                <a:off x="7795142" y="1537723"/>
                <a:ext cx="530730" cy="530730"/>
              </a:xfrm>
              <a:custGeom>
                <a:avLst/>
                <a:gdLst/>
                <a:ahLst/>
                <a:cxnLst/>
                <a:rect l="l" t="t" r="r" b="b"/>
                <a:pathLst>
                  <a:path w="13132" h="13132" extrusionOk="0">
                    <a:moveTo>
                      <a:pt x="6505" y="1"/>
                    </a:moveTo>
                    <a:lnTo>
                      <a:pt x="5533" y="5046"/>
                    </a:lnTo>
                    <a:lnTo>
                      <a:pt x="487" y="4104"/>
                    </a:lnTo>
                    <a:lnTo>
                      <a:pt x="1" y="6627"/>
                    </a:lnTo>
                    <a:lnTo>
                      <a:pt x="5077" y="7600"/>
                    </a:lnTo>
                    <a:lnTo>
                      <a:pt x="4135" y="12645"/>
                    </a:lnTo>
                    <a:lnTo>
                      <a:pt x="6657" y="13131"/>
                    </a:lnTo>
                    <a:lnTo>
                      <a:pt x="7600" y="8055"/>
                    </a:lnTo>
                    <a:lnTo>
                      <a:pt x="12645" y="8998"/>
                    </a:lnTo>
                    <a:lnTo>
                      <a:pt x="13132" y="6475"/>
                    </a:lnTo>
                    <a:lnTo>
                      <a:pt x="8086" y="5533"/>
                    </a:lnTo>
                    <a:lnTo>
                      <a:pt x="9028" y="487"/>
                    </a:lnTo>
                    <a:lnTo>
                      <a:pt x="650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62"/>
              <p:cNvSpPr/>
              <p:nvPr/>
            </p:nvSpPr>
            <p:spPr>
              <a:xfrm>
                <a:off x="7332026" y="1166754"/>
                <a:ext cx="1406604" cy="1272668"/>
              </a:xfrm>
              <a:custGeom>
                <a:avLst/>
                <a:gdLst/>
                <a:ahLst/>
                <a:cxnLst/>
                <a:rect l="l" t="t" r="r" b="b"/>
                <a:pathLst>
                  <a:path w="34804" h="31490" fill="none" extrusionOk="0">
                    <a:moveTo>
                      <a:pt x="34804" y="6991"/>
                    </a:moveTo>
                    <a:cubicBezTo>
                      <a:pt x="27387" y="6231"/>
                      <a:pt x="21004" y="0"/>
                      <a:pt x="21004" y="0"/>
                    </a:cubicBezTo>
                    <a:cubicBezTo>
                      <a:pt x="21004" y="0"/>
                      <a:pt x="12767" y="3496"/>
                      <a:pt x="5593" y="1490"/>
                    </a:cubicBezTo>
                    <a:cubicBezTo>
                      <a:pt x="5593" y="1490"/>
                      <a:pt x="1" y="20487"/>
                      <a:pt x="15077" y="31490"/>
                    </a:cubicBezTo>
                    <a:cubicBezTo>
                      <a:pt x="33101" y="26687"/>
                      <a:pt x="34804" y="6991"/>
                      <a:pt x="34804" y="699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62"/>
              <p:cNvSpPr/>
              <p:nvPr/>
            </p:nvSpPr>
            <p:spPr>
              <a:xfrm>
                <a:off x="7562957" y="1230610"/>
                <a:ext cx="1113029" cy="1147422"/>
              </a:xfrm>
              <a:custGeom>
                <a:avLst/>
                <a:gdLst/>
                <a:ahLst/>
                <a:cxnLst/>
                <a:rect l="l" t="t" r="r" b="b"/>
                <a:pathLst>
                  <a:path w="27540" h="28391" fill="none" extrusionOk="0">
                    <a:moveTo>
                      <a:pt x="9636" y="28390"/>
                    </a:moveTo>
                    <a:cubicBezTo>
                      <a:pt x="6658" y="26111"/>
                      <a:pt x="4348" y="23284"/>
                      <a:pt x="2797" y="20031"/>
                    </a:cubicBezTo>
                    <a:cubicBezTo>
                      <a:pt x="1460" y="17265"/>
                      <a:pt x="639" y="14135"/>
                      <a:pt x="335" y="10761"/>
                    </a:cubicBezTo>
                    <a:cubicBezTo>
                      <a:pt x="1" y="6749"/>
                      <a:pt x="518" y="3314"/>
                      <a:pt x="882" y="1551"/>
                    </a:cubicBezTo>
                    <a:cubicBezTo>
                      <a:pt x="913" y="1581"/>
                      <a:pt x="943" y="1581"/>
                      <a:pt x="943" y="1581"/>
                    </a:cubicBezTo>
                    <a:cubicBezTo>
                      <a:pt x="6779" y="2676"/>
                      <a:pt x="12798" y="791"/>
                      <a:pt x="14986" y="1"/>
                    </a:cubicBezTo>
                    <a:cubicBezTo>
                      <a:pt x="16719" y="1520"/>
                      <a:pt x="21643" y="5472"/>
                      <a:pt x="27479" y="6566"/>
                    </a:cubicBezTo>
                    <a:cubicBezTo>
                      <a:pt x="27509" y="6566"/>
                      <a:pt x="27509" y="6566"/>
                      <a:pt x="27539" y="6566"/>
                    </a:cubicBezTo>
                    <a:cubicBezTo>
                      <a:pt x="27236" y="8329"/>
                      <a:pt x="26476" y="11733"/>
                      <a:pt x="24713" y="15350"/>
                    </a:cubicBezTo>
                    <a:cubicBezTo>
                      <a:pt x="23223" y="18390"/>
                      <a:pt x="21339" y="21004"/>
                      <a:pt x="19059" y="23101"/>
                    </a:cubicBezTo>
                    <a:cubicBezTo>
                      <a:pt x="16415" y="25563"/>
                      <a:pt x="13253" y="27357"/>
                      <a:pt x="9636" y="28390"/>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62"/>
              <p:cNvSpPr/>
              <p:nvPr/>
            </p:nvSpPr>
            <p:spPr>
              <a:xfrm>
                <a:off x="8168617" y="1166754"/>
                <a:ext cx="12286" cy="63896"/>
              </a:xfrm>
              <a:custGeom>
                <a:avLst/>
                <a:gdLst/>
                <a:ahLst/>
                <a:cxnLst/>
                <a:rect l="l" t="t" r="r" b="b"/>
                <a:pathLst>
                  <a:path w="304" h="1581" fill="none" extrusionOk="0">
                    <a:moveTo>
                      <a:pt x="304" y="0"/>
                    </a:moveTo>
                    <a:lnTo>
                      <a:pt x="0" y="158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62"/>
              <p:cNvSpPr/>
              <p:nvPr/>
            </p:nvSpPr>
            <p:spPr>
              <a:xfrm>
                <a:off x="7795142" y="1537723"/>
                <a:ext cx="530730" cy="530730"/>
              </a:xfrm>
              <a:custGeom>
                <a:avLst/>
                <a:gdLst/>
                <a:ahLst/>
                <a:cxnLst/>
                <a:rect l="l" t="t" r="r" b="b"/>
                <a:pathLst>
                  <a:path w="13132" h="13132" fill="none" extrusionOk="0">
                    <a:moveTo>
                      <a:pt x="13132" y="6475"/>
                    </a:moveTo>
                    <a:lnTo>
                      <a:pt x="8086" y="5533"/>
                    </a:lnTo>
                    <a:lnTo>
                      <a:pt x="9028" y="487"/>
                    </a:lnTo>
                    <a:lnTo>
                      <a:pt x="6505" y="1"/>
                    </a:lnTo>
                    <a:lnTo>
                      <a:pt x="5533" y="5046"/>
                    </a:lnTo>
                    <a:lnTo>
                      <a:pt x="487" y="4104"/>
                    </a:lnTo>
                    <a:lnTo>
                      <a:pt x="1" y="6627"/>
                    </a:lnTo>
                    <a:lnTo>
                      <a:pt x="5077" y="7600"/>
                    </a:lnTo>
                    <a:lnTo>
                      <a:pt x="4135" y="12645"/>
                    </a:lnTo>
                    <a:lnTo>
                      <a:pt x="6657" y="13131"/>
                    </a:lnTo>
                    <a:lnTo>
                      <a:pt x="7600" y="8055"/>
                    </a:lnTo>
                    <a:lnTo>
                      <a:pt x="12645" y="899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62"/>
              <p:cNvSpPr/>
              <p:nvPr/>
            </p:nvSpPr>
            <p:spPr>
              <a:xfrm>
                <a:off x="8108398" y="1230610"/>
                <a:ext cx="60259" cy="316975"/>
              </a:xfrm>
              <a:custGeom>
                <a:avLst/>
                <a:gdLst/>
                <a:ahLst/>
                <a:cxnLst/>
                <a:rect l="l" t="t" r="r" b="b"/>
                <a:pathLst>
                  <a:path w="1491" h="7843" fill="none" extrusionOk="0">
                    <a:moveTo>
                      <a:pt x="1490" y="1"/>
                    </a:moveTo>
                    <a:lnTo>
                      <a:pt x="1" y="784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62"/>
              <p:cNvSpPr/>
              <p:nvPr/>
            </p:nvSpPr>
            <p:spPr>
              <a:xfrm>
                <a:off x="7952396" y="2058592"/>
                <a:ext cx="60218" cy="319440"/>
              </a:xfrm>
              <a:custGeom>
                <a:avLst/>
                <a:gdLst/>
                <a:ahLst/>
                <a:cxnLst/>
                <a:rect l="l" t="t" r="r" b="b"/>
                <a:pathLst>
                  <a:path w="1490" h="7904" fill="none" extrusionOk="0">
                    <a:moveTo>
                      <a:pt x="0" y="7903"/>
                    </a:moveTo>
                    <a:lnTo>
                      <a:pt x="149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62"/>
              <p:cNvSpPr/>
              <p:nvPr/>
            </p:nvSpPr>
            <p:spPr>
              <a:xfrm>
                <a:off x="8316010" y="1852192"/>
                <a:ext cx="223616" cy="41830"/>
              </a:xfrm>
              <a:custGeom>
                <a:avLst/>
                <a:gdLst/>
                <a:ahLst/>
                <a:cxnLst/>
                <a:rect l="l" t="t" r="r" b="b"/>
                <a:pathLst>
                  <a:path w="5533" h="1035" fill="none" extrusionOk="0">
                    <a:moveTo>
                      <a:pt x="1" y="1"/>
                    </a:moveTo>
                    <a:lnTo>
                      <a:pt x="5533" y="1034"/>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62"/>
              <p:cNvSpPr/>
              <p:nvPr/>
            </p:nvSpPr>
            <p:spPr>
              <a:xfrm>
                <a:off x="7582640" y="1713407"/>
                <a:ext cx="222363" cy="41789"/>
              </a:xfrm>
              <a:custGeom>
                <a:avLst/>
                <a:gdLst/>
                <a:ahLst/>
                <a:cxnLst/>
                <a:rect l="l" t="t" r="r" b="b"/>
                <a:pathLst>
                  <a:path w="5502" h="1034" fill="none" extrusionOk="0">
                    <a:moveTo>
                      <a:pt x="5502" y="1034"/>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97"/>
        <p:cNvGrpSpPr/>
        <p:nvPr/>
      </p:nvGrpSpPr>
      <p:grpSpPr>
        <a:xfrm>
          <a:off x="0" y="0"/>
          <a:ext cx="0" cy="0"/>
          <a:chOff x="0" y="0"/>
          <a:chExt cx="0" cy="0"/>
        </a:xfrm>
      </p:grpSpPr>
      <p:sp>
        <p:nvSpPr>
          <p:cNvPr id="3598" name="Google Shape;3598;p63"/>
          <p:cNvSpPr/>
          <p:nvPr/>
        </p:nvSpPr>
        <p:spPr>
          <a:xfrm>
            <a:off x="1327506" y="2318638"/>
            <a:ext cx="852300" cy="8523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63"/>
          <p:cNvSpPr txBox="1">
            <a:spLocks noGrp="1"/>
          </p:cNvSpPr>
          <p:nvPr>
            <p:ph type="title"/>
          </p:nvPr>
        </p:nvSpPr>
        <p:spPr>
          <a:xfrm>
            <a:off x="713100" y="463325"/>
            <a:ext cx="77178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References</a:t>
            </a:r>
            <a:endParaRPr/>
          </a:p>
        </p:txBody>
      </p:sp>
      <p:sp>
        <p:nvSpPr>
          <p:cNvPr id="3600" name="Google Shape;3600;p63"/>
          <p:cNvSpPr txBox="1">
            <a:spLocks noGrp="1"/>
          </p:cNvSpPr>
          <p:nvPr>
            <p:ph type="subTitle" idx="1"/>
          </p:nvPr>
        </p:nvSpPr>
        <p:spPr>
          <a:xfrm>
            <a:off x="2592650" y="1262025"/>
            <a:ext cx="5120700" cy="1371600"/>
          </a:xfrm>
          <a:prstGeom prst="rect">
            <a:avLst/>
          </a:prstGeom>
        </p:spPr>
        <p:txBody>
          <a:bodyPr spcFirstLastPara="1" wrap="square" lIns="0" tIns="91425" rIns="0" bIns="91425" anchor="ctr" anchorCtr="0">
            <a:noAutofit/>
          </a:bodyPr>
          <a:lstStyle/>
          <a:p>
            <a:pPr marL="342900" lvl="0" indent="-203200" algn="l" rtl="0">
              <a:spcBef>
                <a:spcPts val="0"/>
              </a:spcBef>
              <a:spcAft>
                <a:spcPts val="0"/>
              </a:spcAft>
              <a:buSzPts val="1400"/>
              <a:buChar char="●"/>
            </a:pPr>
            <a:r>
              <a:rPr lang="en" b="1">
                <a:solidFill>
                  <a:schemeClr val="lt1"/>
                </a:solidFill>
              </a:rPr>
              <a:t>Author (Year).</a:t>
            </a:r>
            <a:r>
              <a:rPr lang="en">
                <a:solidFill>
                  <a:schemeClr val="lt1"/>
                </a:solidFill>
              </a:rPr>
              <a:t> Title of the publication. Publisher</a:t>
            </a:r>
            <a:endParaRPr>
              <a:solidFill>
                <a:schemeClr val="lt1"/>
              </a:solidFill>
            </a:endParaRPr>
          </a:p>
          <a:p>
            <a:pPr marL="342900" lvl="0" indent="-203200" algn="l" rtl="0">
              <a:spcBef>
                <a:spcPts val="0"/>
              </a:spcBef>
              <a:spcAft>
                <a:spcPts val="0"/>
              </a:spcAft>
              <a:buSzPts val="1400"/>
              <a:buChar char="●"/>
            </a:pPr>
            <a:r>
              <a:rPr lang="en" b="1">
                <a:solidFill>
                  <a:schemeClr val="lt1"/>
                </a:solidFill>
              </a:rPr>
              <a:t>Author (Year).</a:t>
            </a:r>
            <a:r>
              <a:rPr lang="en">
                <a:solidFill>
                  <a:schemeClr val="lt1"/>
                </a:solidFill>
              </a:rPr>
              <a:t> Title of the publication. Publisher</a:t>
            </a:r>
            <a:endParaRPr>
              <a:solidFill>
                <a:schemeClr val="lt1"/>
              </a:solidFill>
            </a:endParaRPr>
          </a:p>
          <a:p>
            <a:pPr marL="342900" lvl="0" indent="-203200" algn="l" rtl="0">
              <a:spcBef>
                <a:spcPts val="0"/>
              </a:spcBef>
              <a:spcAft>
                <a:spcPts val="0"/>
              </a:spcAft>
              <a:buSzPts val="1400"/>
              <a:buChar char="●"/>
            </a:pPr>
            <a:r>
              <a:rPr lang="en" b="1">
                <a:solidFill>
                  <a:schemeClr val="lt1"/>
                </a:solidFill>
              </a:rPr>
              <a:t>Author (Year).</a:t>
            </a:r>
            <a:r>
              <a:rPr lang="en">
                <a:solidFill>
                  <a:schemeClr val="lt1"/>
                </a:solidFill>
              </a:rPr>
              <a:t> Title of the publication. Publisher</a:t>
            </a:r>
            <a:endParaRPr>
              <a:solidFill>
                <a:schemeClr val="lt1"/>
              </a:solidFill>
            </a:endParaRPr>
          </a:p>
          <a:p>
            <a:pPr marL="342900" lvl="0" indent="-203200" algn="l" rtl="0">
              <a:spcBef>
                <a:spcPts val="0"/>
              </a:spcBef>
              <a:spcAft>
                <a:spcPts val="0"/>
              </a:spcAft>
              <a:buSzPts val="1400"/>
              <a:buChar char="●"/>
            </a:pPr>
            <a:r>
              <a:rPr lang="en" b="1">
                <a:solidFill>
                  <a:schemeClr val="lt1"/>
                </a:solidFill>
              </a:rPr>
              <a:t>Author (Year).</a:t>
            </a:r>
            <a:r>
              <a:rPr lang="en">
                <a:solidFill>
                  <a:schemeClr val="lt1"/>
                </a:solidFill>
              </a:rPr>
              <a:t> Title of the publication. Publisher</a:t>
            </a:r>
            <a:endParaRPr>
              <a:solidFill>
                <a:schemeClr val="lt1"/>
              </a:solidFill>
            </a:endParaRPr>
          </a:p>
        </p:txBody>
      </p:sp>
      <p:sp>
        <p:nvSpPr>
          <p:cNvPr id="3601" name="Google Shape;3601;p63"/>
          <p:cNvSpPr txBox="1">
            <a:spLocks noGrp="1"/>
          </p:cNvSpPr>
          <p:nvPr>
            <p:ph type="subTitle" idx="2"/>
          </p:nvPr>
        </p:nvSpPr>
        <p:spPr>
          <a:xfrm>
            <a:off x="2592650" y="2855975"/>
            <a:ext cx="5120700" cy="1371600"/>
          </a:xfrm>
          <a:prstGeom prst="rect">
            <a:avLst/>
          </a:prstGeom>
        </p:spPr>
        <p:txBody>
          <a:bodyPr spcFirstLastPara="1" wrap="square" lIns="0" tIns="91425" rIns="0" bIns="91425" anchor="ctr" anchorCtr="0">
            <a:noAutofit/>
          </a:bodyPr>
          <a:lstStyle/>
          <a:p>
            <a:pPr marL="342900" lvl="0" indent="-203200" algn="l" rtl="0">
              <a:spcBef>
                <a:spcPts val="0"/>
              </a:spcBef>
              <a:spcAft>
                <a:spcPts val="0"/>
              </a:spcAft>
              <a:buSzPts val="1400"/>
              <a:buChar char="●"/>
            </a:pPr>
            <a:r>
              <a:rPr lang="en" b="1">
                <a:solidFill>
                  <a:schemeClr val="lt1"/>
                </a:solidFill>
              </a:rPr>
              <a:t>Online publication (Website).</a:t>
            </a:r>
            <a:r>
              <a:rPr lang="en">
                <a:solidFill>
                  <a:schemeClr val="lt1"/>
                </a:solidFill>
              </a:rPr>
              <a:t> Title of the publication</a:t>
            </a:r>
            <a:endParaRPr>
              <a:solidFill>
                <a:schemeClr val="lt1"/>
              </a:solidFill>
            </a:endParaRPr>
          </a:p>
          <a:p>
            <a:pPr marL="342900" lvl="0" indent="-203200" algn="l" rtl="0">
              <a:spcBef>
                <a:spcPts val="0"/>
              </a:spcBef>
              <a:spcAft>
                <a:spcPts val="0"/>
              </a:spcAft>
              <a:buSzPts val="1400"/>
              <a:buChar char="●"/>
            </a:pPr>
            <a:r>
              <a:rPr lang="en" b="1">
                <a:solidFill>
                  <a:schemeClr val="lt1"/>
                </a:solidFill>
              </a:rPr>
              <a:t>Online publication (Website).</a:t>
            </a:r>
            <a:r>
              <a:rPr lang="en">
                <a:solidFill>
                  <a:schemeClr val="lt1"/>
                </a:solidFill>
              </a:rPr>
              <a:t> Title of the publication</a:t>
            </a:r>
            <a:endParaRPr>
              <a:solidFill>
                <a:schemeClr val="lt1"/>
              </a:solidFill>
            </a:endParaRPr>
          </a:p>
          <a:p>
            <a:pPr marL="342900" lvl="0" indent="-203200" algn="l" rtl="0">
              <a:spcBef>
                <a:spcPts val="0"/>
              </a:spcBef>
              <a:spcAft>
                <a:spcPts val="0"/>
              </a:spcAft>
              <a:buSzPts val="1400"/>
              <a:buChar char="●"/>
            </a:pPr>
            <a:r>
              <a:rPr lang="en" b="1">
                <a:solidFill>
                  <a:schemeClr val="lt1"/>
                </a:solidFill>
              </a:rPr>
              <a:t>Online publication (Website).</a:t>
            </a:r>
            <a:r>
              <a:rPr lang="en">
                <a:solidFill>
                  <a:schemeClr val="lt1"/>
                </a:solidFill>
              </a:rPr>
              <a:t> Title of the publication</a:t>
            </a:r>
            <a:endParaRPr>
              <a:solidFill>
                <a:schemeClr val="lt1"/>
              </a:solidFill>
            </a:endParaRPr>
          </a:p>
          <a:p>
            <a:pPr marL="342900" lvl="0" indent="-203200" algn="l" rtl="0">
              <a:spcBef>
                <a:spcPts val="0"/>
              </a:spcBef>
              <a:spcAft>
                <a:spcPts val="0"/>
              </a:spcAft>
              <a:buSzPts val="1400"/>
              <a:buChar char="●"/>
            </a:pPr>
            <a:r>
              <a:rPr lang="en" b="1">
                <a:solidFill>
                  <a:schemeClr val="lt1"/>
                </a:solidFill>
              </a:rPr>
              <a:t>Online publication (Website).</a:t>
            </a:r>
            <a:r>
              <a:rPr lang="en">
                <a:solidFill>
                  <a:schemeClr val="lt1"/>
                </a:solidFill>
              </a:rPr>
              <a:t> Title of the publication</a:t>
            </a:r>
            <a:endParaRPr>
              <a:solidFill>
                <a:schemeClr val="lt1"/>
              </a:solidFill>
            </a:endParaRPr>
          </a:p>
        </p:txBody>
      </p:sp>
      <p:cxnSp>
        <p:nvCxnSpPr>
          <p:cNvPr id="3602" name="Google Shape;3602;p63"/>
          <p:cNvCxnSpPr/>
          <p:nvPr/>
        </p:nvCxnSpPr>
        <p:spPr>
          <a:xfrm>
            <a:off x="2592650" y="2744800"/>
            <a:ext cx="1048800" cy="0"/>
          </a:xfrm>
          <a:prstGeom prst="straightConnector1">
            <a:avLst/>
          </a:prstGeom>
          <a:noFill/>
          <a:ln w="9525" cap="flat" cmpd="sng">
            <a:solidFill>
              <a:schemeClr val="dk1"/>
            </a:solidFill>
            <a:prstDash val="solid"/>
            <a:round/>
            <a:headEnd type="none" w="med" len="med"/>
            <a:tailEnd type="none" w="med" len="med"/>
          </a:ln>
        </p:spPr>
      </p:cxnSp>
      <p:sp>
        <p:nvSpPr>
          <p:cNvPr id="3603" name="Google Shape;3603;p63"/>
          <p:cNvSpPr/>
          <p:nvPr/>
        </p:nvSpPr>
        <p:spPr>
          <a:xfrm>
            <a:off x="2305250" y="1266500"/>
            <a:ext cx="91500" cy="2971800"/>
          </a:xfrm>
          <a:prstGeom prst="leftBracket">
            <a:avLst>
              <a:gd name="adj" fmla="val 833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04" name="Google Shape;3604;p63"/>
          <p:cNvGrpSpPr/>
          <p:nvPr/>
        </p:nvGrpSpPr>
        <p:grpSpPr>
          <a:xfrm>
            <a:off x="1483145" y="2523804"/>
            <a:ext cx="541008" cy="457199"/>
            <a:chOff x="7394408" y="1211853"/>
            <a:chExt cx="340707" cy="291024"/>
          </a:xfrm>
        </p:grpSpPr>
        <p:sp>
          <p:nvSpPr>
            <p:cNvPr id="3605" name="Google Shape;3605;p63"/>
            <p:cNvSpPr/>
            <p:nvPr/>
          </p:nvSpPr>
          <p:spPr>
            <a:xfrm>
              <a:off x="7444090" y="1461947"/>
              <a:ext cx="241309" cy="35814"/>
            </a:xfrm>
            <a:custGeom>
              <a:avLst/>
              <a:gdLst/>
              <a:ahLst/>
              <a:cxnLst/>
              <a:rect l="l" t="t" r="r" b="b"/>
              <a:pathLst>
                <a:path w="7169" h="1064" extrusionOk="0">
                  <a:moveTo>
                    <a:pt x="3597" y="1"/>
                  </a:moveTo>
                  <a:cubicBezTo>
                    <a:pt x="2358" y="1"/>
                    <a:pt x="1215" y="144"/>
                    <a:pt x="405" y="358"/>
                  </a:cubicBezTo>
                  <a:cubicBezTo>
                    <a:pt x="167" y="430"/>
                    <a:pt x="1" y="668"/>
                    <a:pt x="1" y="906"/>
                  </a:cubicBezTo>
                  <a:cubicBezTo>
                    <a:pt x="1" y="1000"/>
                    <a:pt x="74" y="1064"/>
                    <a:pt x="152" y="1064"/>
                  </a:cubicBezTo>
                  <a:cubicBezTo>
                    <a:pt x="173" y="1064"/>
                    <a:pt x="194" y="1059"/>
                    <a:pt x="215" y="1049"/>
                  </a:cubicBezTo>
                  <a:cubicBezTo>
                    <a:pt x="477" y="954"/>
                    <a:pt x="858" y="858"/>
                    <a:pt x="1263" y="787"/>
                  </a:cubicBezTo>
                  <a:cubicBezTo>
                    <a:pt x="1953" y="668"/>
                    <a:pt x="2763" y="596"/>
                    <a:pt x="3597" y="596"/>
                  </a:cubicBezTo>
                  <a:cubicBezTo>
                    <a:pt x="4430" y="596"/>
                    <a:pt x="5240" y="668"/>
                    <a:pt x="5907" y="787"/>
                  </a:cubicBezTo>
                  <a:cubicBezTo>
                    <a:pt x="6335" y="858"/>
                    <a:pt x="6692" y="954"/>
                    <a:pt x="6978" y="1049"/>
                  </a:cubicBezTo>
                  <a:cubicBezTo>
                    <a:pt x="6999" y="1059"/>
                    <a:pt x="7019" y="1064"/>
                    <a:pt x="7038" y="1064"/>
                  </a:cubicBezTo>
                  <a:cubicBezTo>
                    <a:pt x="7110" y="1064"/>
                    <a:pt x="7169" y="1000"/>
                    <a:pt x="7169" y="906"/>
                  </a:cubicBezTo>
                  <a:cubicBezTo>
                    <a:pt x="7169" y="668"/>
                    <a:pt x="7002" y="430"/>
                    <a:pt x="6764" y="358"/>
                  </a:cubicBezTo>
                  <a:cubicBezTo>
                    <a:pt x="5954" y="144"/>
                    <a:pt x="4811" y="1"/>
                    <a:pt x="3597" y="1"/>
                  </a:cubicBezTo>
                  <a:close/>
                </a:path>
              </a:pathLst>
            </a:custGeom>
            <a:solidFill>
              <a:srgbClr val="90B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63"/>
            <p:cNvSpPr/>
            <p:nvPr/>
          </p:nvSpPr>
          <p:spPr>
            <a:xfrm>
              <a:off x="7444090" y="1461947"/>
              <a:ext cx="241309" cy="35814"/>
            </a:xfrm>
            <a:custGeom>
              <a:avLst/>
              <a:gdLst/>
              <a:ahLst/>
              <a:cxnLst/>
              <a:rect l="l" t="t" r="r" b="b"/>
              <a:pathLst>
                <a:path w="7169" h="1064" extrusionOk="0">
                  <a:moveTo>
                    <a:pt x="3597" y="1"/>
                  </a:moveTo>
                  <a:cubicBezTo>
                    <a:pt x="2358" y="1"/>
                    <a:pt x="1215" y="144"/>
                    <a:pt x="405" y="358"/>
                  </a:cubicBezTo>
                  <a:cubicBezTo>
                    <a:pt x="167" y="430"/>
                    <a:pt x="1" y="668"/>
                    <a:pt x="1" y="906"/>
                  </a:cubicBezTo>
                  <a:cubicBezTo>
                    <a:pt x="1" y="1000"/>
                    <a:pt x="74" y="1064"/>
                    <a:pt x="152" y="1064"/>
                  </a:cubicBezTo>
                  <a:cubicBezTo>
                    <a:pt x="173" y="1064"/>
                    <a:pt x="194" y="1059"/>
                    <a:pt x="215" y="1049"/>
                  </a:cubicBezTo>
                  <a:cubicBezTo>
                    <a:pt x="477" y="954"/>
                    <a:pt x="858" y="858"/>
                    <a:pt x="1263" y="787"/>
                  </a:cubicBezTo>
                  <a:cubicBezTo>
                    <a:pt x="1953" y="668"/>
                    <a:pt x="2763" y="596"/>
                    <a:pt x="3597" y="596"/>
                  </a:cubicBezTo>
                  <a:cubicBezTo>
                    <a:pt x="4430" y="596"/>
                    <a:pt x="5240" y="668"/>
                    <a:pt x="5907" y="787"/>
                  </a:cubicBezTo>
                  <a:cubicBezTo>
                    <a:pt x="6335" y="858"/>
                    <a:pt x="6692" y="954"/>
                    <a:pt x="6978" y="1049"/>
                  </a:cubicBezTo>
                  <a:cubicBezTo>
                    <a:pt x="6999" y="1059"/>
                    <a:pt x="7019" y="1064"/>
                    <a:pt x="7038" y="1064"/>
                  </a:cubicBezTo>
                  <a:cubicBezTo>
                    <a:pt x="7110" y="1064"/>
                    <a:pt x="7169" y="1000"/>
                    <a:pt x="7169" y="906"/>
                  </a:cubicBezTo>
                  <a:cubicBezTo>
                    <a:pt x="7169" y="668"/>
                    <a:pt x="7002" y="430"/>
                    <a:pt x="6764" y="358"/>
                  </a:cubicBezTo>
                  <a:cubicBezTo>
                    <a:pt x="5954" y="144"/>
                    <a:pt x="4811" y="1"/>
                    <a:pt x="3597" y="1"/>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63"/>
            <p:cNvSpPr/>
            <p:nvPr/>
          </p:nvSpPr>
          <p:spPr>
            <a:xfrm>
              <a:off x="7531472" y="1431518"/>
              <a:ext cx="66546" cy="51332"/>
            </a:xfrm>
            <a:custGeom>
              <a:avLst/>
              <a:gdLst/>
              <a:ahLst/>
              <a:cxnLst/>
              <a:rect l="l" t="t" r="r" b="b"/>
              <a:pathLst>
                <a:path w="1977" h="1525" extrusionOk="0">
                  <a:moveTo>
                    <a:pt x="0" y="0"/>
                  </a:moveTo>
                  <a:lnTo>
                    <a:pt x="0" y="1524"/>
                  </a:lnTo>
                  <a:cubicBezTo>
                    <a:pt x="334" y="1524"/>
                    <a:pt x="667" y="1500"/>
                    <a:pt x="1001" y="1500"/>
                  </a:cubicBezTo>
                  <a:cubicBezTo>
                    <a:pt x="1334" y="1500"/>
                    <a:pt x="1667" y="1524"/>
                    <a:pt x="1977" y="1524"/>
                  </a:cubicBezTo>
                  <a:lnTo>
                    <a:pt x="1977" y="0"/>
                  </a:ln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63"/>
            <p:cNvSpPr/>
            <p:nvPr/>
          </p:nvSpPr>
          <p:spPr>
            <a:xfrm>
              <a:off x="7399996" y="1216667"/>
              <a:ext cx="330306" cy="189203"/>
            </a:xfrm>
            <a:custGeom>
              <a:avLst/>
              <a:gdLst/>
              <a:ahLst/>
              <a:cxnLst/>
              <a:rect l="l" t="t" r="r" b="b"/>
              <a:pathLst>
                <a:path w="9813" h="5621" extrusionOk="0">
                  <a:moveTo>
                    <a:pt x="215" y="1"/>
                  </a:moveTo>
                  <a:cubicBezTo>
                    <a:pt x="96" y="1"/>
                    <a:pt x="1" y="120"/>
                    <a:pt x="1" y="239"/>
                  </a:cubicBezTo>
                  <a:lnTo>
                    <a:pt x="1" y="5621"/>
                  </a:lnTo>
                  <a:lnTo>
                    <a:pt x="9812" y="5621"/>
                  </a:lnTo>
                  <a:lnTo>
                    <a:pt x="9812" y="239"/>
                  </a:lnTo>
                  <a:cubicBezTo>
                    <a:pt x="9812" y="120"/>
                    <a:pt x="9717" y="1"/>
                    <a:pt x="9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63"/>
            <p:cNvSpPr/>
            <p:nvPr/>
          </p:nvSpPr>
          <p:spPr>
            <a:xfrm>
              <a:off x="7399996" y="1401056"/>
              <a:ext cx="330306" cy="37699"/>
            </a:xfrm>
            <a:custGeom>
              <a:avLst/>
              <a:gdLst/>
              <a:ahLst/>
              <a:cxnLst/>
              <a:rect l="l" t="t" r="r" b="b"/>
              <a:pathLst>
                <a:path w="9813" h="1120" extrusionOk="0">
                  <a:moveTo>
                    <a:pt x="1" y="0"/>
                  </a:moveTo>
                  <a:lnTo>
                    <a:pt x="1" y="881"/>
                  </a:lnTo>
                  <a:cubicBezTo>
                    <a:pt x="1" y="1024"/>
                    <a:pt x="96" y="1119"/>
                    <a:pt x="215" y="1119"/>
                  </a:cubicBezTo>
                  <a:lnTo>
                    <a:pt x="9574" y="1119"/>
                  </a:lnTo>
                  <a:cubicBezTo>
                    <a:pt x="9717" y="1119"/>
                    <a:pt x="9812" y="1000"/>
                    <a:pt x="9812" y="881"/>
                  </a:cubicBezTo>
                  <a:lnTo>
                    <a:pt x="9812" y="0"/>
                  </a:ln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63"/>
            <p:cNvSpPr/>
            <p:nvPr/>
          </p:nvSpPr>
          <p:spPr>
            <a:xfrm>
              <a:off x="7425645" y="1344945"/>
              <a:ext cx="29688" cy="28880"/>
            </a:xfrm>
            <a:custGeom>
              <a:avLst/>
              <a:gdLst/>
              <a:ahLst/>
              <a:cxnLst/>
              <a:rect l="l" t="t" r="r" b="b"/>
              <a:pathLst>
                <a:path w="882" h="858" extrusionOk="0">
                  <a:moveTo>
                    <a:pt x="191" y="0"/>
                  </a:moveTo>
                  <a:cubicBezTo>
                    <a:pt x="96" y="0"/>
                    <a:pt x="1" y="72"/>
                    <a:pt x="1" y="191"/>
                  </a:cubicBezTo>
                  <a:lnTo>
                    <a:pt x="1" y="667"/>
                  </a:lnTo>
                  <a:cubicBezTo>
                    <a:pt x="1" y="762"/>
                    <a:pt x="96" y="857"/>
                    <a:pt x="191" y="857"/>
                  </a:cubicBezTo>
                  <a:lnTo>
                    <a:pt x="668" y="857"/>
                  </a:lnTo>
                  <a:cubicBezTo>
                    <a:pt x="787" y="857"/>
                    <a:pt x="882" y="762"/>
                    <a:pt x="882" y="667"/>
                  </a:cubicBezTo>
                  <a:lnTo>
                    <a:pt x="882" y="191"/>
                  </a:lnTo>
                  <a:cubicBezTo>
                    <a:pt x="882" y="72"/>
                    <a:pt x="787" y="0"/>
                    <a:pt x="668" y="0"/>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63"/>
            <p:cNvSpPr/>
            <p:nvPr/>
          </p:nvSpPr>
          <p:spPr>
            <a:xfrm>
              <a:off x="7433656" y="1344945"/>
              <a:ext cx="21677" cy="28880"/>
            </a:xfrm>
            <a:custGeom>
              <a:avLst/>
              <a:gdLst/>
              <a:ahLst/>
              <a:cxnLst/>
              <a:rect l="l" t="t" r="r" b="b"/>
              <a:pathLst>
                <a:path w="644" h="858" extrusionOk="0">
                  <a:moveTo>
                    <a:pt x="1" y="0"/>
                  </a:moveTo>
                  <a:cubicBezTo>
                    <a:pt x="120" y="0"/>
                    <a:pt x="191" y="72"/>
                    <a:pt x="191" y="191"/>
                  </a:cubicBezTo>
                  <a:lnTo>
                    <a:pt x="191" y="667"/>
                  </a:lnTo>
                  <a:cubicBezTo>
                    <a:pt x="191" y="762"/>
                    <a:pt x="120" y="857"/>
                    <a:pt x="1" y="857"/>
                  </a:cubicBezTo>
                  <a:lnTo>
                    <a:pt x="430" y="857"/>
                  </a:lnTo>
                  <a:cubicBezTo>
                    <a:pt x="549" y="857"/>
                    <a:pt x="644" y="762"/>
                    <a:pt x="644" y="667"/>
                  </a:cubicBezTo>
                  <a:lnTo>
                    <a:pt x="644" y="191"/>
                  </a:lnTo>
                  <a:cubicBezTo>
                    <a:pt x="644" y="72"/>
                    <a:pt x="549" y="0"/>
                    <a:pt x="430" y="0"/>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63"/>
            <p:cNvSpPr/>
            <p:nvPr/>
          </p:nvSpPr>
          <p:spPr>
            <a:xfrm>
              <a:off x="7472163" y="1344945"/>
              <a:ext cx="28880" cy="28880"/>
            </a:xfrm>
            <a:custGeom>
              <a:avLst/>
              <a:gdLst/>
              <a:ahLst/>
              <a:cxnLst/>
              <a:rect l="l" t="t" r="r" b="b"/>
              <a:pathLst>
                <a:path w="858" h="858" extrusionOk="0">
                  <a:moveTo>
                    <a:pt x="191" y="0"/>
                  </a:moveTo>
                  <a:cubicBezTo>
                    <a:pt x="95" y="0"/>
                    <a:pt x="0" y="72"/>
                    <a:pt x="0" y="191"/>
                  </a:cubicBezTo>
                  <a:lnTo>
                    <a:pt x="0" y="667"/>
                  </a:lnTo>
                  <a:cubicBezTo>
                    <a:pt x="0" y="762"/>
                    <a:pt x="95" y="857"/>
                    <a:pt x="191" y="857"/>
                  </a:cubicBezTo>
                  <a:lnTo>
                    <a:pt x="667" y="857"/>
                  </a:lnTo>
                  <a:cubicBezTo>
                    <a:pt x="786" y="857"/>
                    <a:pt x="857" y="762"/>
                    <a:pt x="857" y="667"/>
                  </a:cubicBezTo>
                  <a:lnTo>
                    <a:pt x="857" y="191"/>
                  </a:lnTo>
                  <a:cubicBezTo>
                    <a:pt x="857" y="72"/>
                    <a:pt x="786" y="0"/>
                    <a:pt x="667" y="0"/>
                  </a:cubicBez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63"/>
            <p:cNvSpPr/>
            <p:nvPr/>
          </p:nvSpPr>
          <p:spPr>
            <a:xfrm>
              <a:off x="7480174" y="1344945"/>
              <a:ext cx="20869" cy="28880"/>
            </a:xfrm>
            <a:custGeom>
              <a:avLst/>
              <a:gdLst/>
              <a:ahLst/>
              <a:cxnLst/>
              <a:rect l="l" t="t" r="r" b="b"/>
              <a:pathLst>
                <a:path w="620" h="858" extrusionOk="0">
                  <a:moveTo>
                    <a:pt x="0" y="0"/>
                  </a:moveTo>
                  <a:cubicBezTo>
                    <a:pt x="95" y="0"/>
                    <a:pt x="191" y="72"/>
                    <a:pt x="191" y="191"/>
                  </a:cubicBezTo>
                  <a:lnTo>
                    <a:pt x="191" y="667"/>
                  </a:lnTo>
                  <a:cubicBezTo>
                    <a:pt x="191" y="762"/>
                    <a:pt x="119" y="857"/>
                    <a:pt x="0" y="857"/>
                  </a:cubicBezTo>
                  <a:lnTo>
                    <a:pt x="429" y="857"/>
                  </a:lnTo>
                  <a:cubicBezTo>
                    <a:pt x="548" y="857"/>
                    <a:pt x="619" y="762"/>
                    <a:pt x="619" y="667"/>
                  </a:cubicBezTo>
                  <a:lnTo>
                    <a:pt x="619" y="191"/>
                  </a:lnTo>
                  <a:cubicBezTo>
                    <a:pt x="619" y="72"/>
                    <a:pt x="548" y="0"/>
                    <a:pt x="429" y="0"/>
                  </a:cubicBez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63"/>
            <p:cNvSpPr/>
            <p:nvPr/>
          </p:nvSpPr>
          <p:spPr>
            <a:xfrm>
              <a:off x="7425645" y="1291223"/>
              <a:ext cx="75398" cy="32112"/>
            </a:xfrm>
            <a:custGeom>
              <a:avLst/>
              <a:gdLst/>
              <a:ahLst/>
              <a:cxnLst/>
              <a:rect l="l" t="t" r="r" b="b"/>
              <a:pathLst>
                <a:path w="2240" h="954" extrusionOk="0">
                  <a:moveTo>
                    <a:pt x="191" y="1"/>
                  </a:moveTo>
                  <a:cubicBezTo>
                    <a:pt x="96" y="1"/>
                    <a:pt x="1" y="96"/>
                    <a:pt x="1" y="191"/>
                  </a:cubicBezTo>
                  <a:lnTo>
                    <a:pt x="1" y="763"/>
                  </a:lnTo>
                  <a:cubicBezTo>
                    <a:pt x="1" y="882"/>
                    <a:pt x="96" y="953"/>
                    <a:pt x="191" y="953"/>
                  </a:cubicBezTo>
                  <a:lnTo>
                    <a:pt x="2049" y="953"/>
                  </a:lnTo>
                  <a:cubicBezTo>
                    <a:pt x="2168" y="953"/>
                    <a:pt x="2239" y="882"/>
                    <a:pt x="2239" y="763"/>
                  </a:cubicBezTo>
                  <a:lnTo>
                    <a:pt x="2239" y="191"/>
                  </a:lnTo>
                  <a:cubicBezTo>
                    <a:pt x="2239" y="96"/>
                    <a:pt x="2168" y="1"/>
                    <a:pt x="20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63"/>
            <p:cNvSpPr/>
            <p:nvPr/>
          </p:nvSpPr>
          <p:spPr>
            <a:xfrm>
              <a:off x="7476168" y="1291223"/>
              <a:ext cx="24875" cy="32112"/>
            </a:xfrm>
            <a:custGeom>
              <a:avLst/>
              <a:gdLst/>
              <a:ahLst/>
              <a:cxnLst/>
              <a:rect l="l" t="t" r="r" b="b"/>
              <a:pathLst>
                <a:path w="739" h="954" extrusionOk="0">
                  <a:moveTo>
                    <a:pt x="0" y="1"/>
                  </a:moveTo>
                  <a:cubicBezTo>
                    <a:pt x="119" y="1"/>
                    <a:pt x="214" y="96"/>
                    <a:pt x="214" y="191"/>
                  </a:cubicBezTo>
                  <a:lnTo>
                    <a:pt x="214" y="763"/>
                  </a:lnTo>
                  <a:cubicBezTo>
                    <a:pt x="214" y="882"/>
                    <a:pt x="119" y="953"/>
                    <a:pt x="0" y="953"/>
                  </a:cubicBezTo>
                  <a:lnTo>
                    <a:pt x="548" y="953"/>
                  </a:lnTo>
                  <a:cubicBezTo>
                    <a:pt x="667" y="953"/>
                    <a:pt x="738" y="882"/>
                    <a:pt x="738" y="763"/>
                  </a:cubicBezTo>
                  <a:lnTo>
                    <a:pt x="738" y="191"/>
                  </a:lnTo>
                  <a:cubicBezTo>
                    <a:pt x="738" y="96"/>
                    <a:pt x="667" y="1"/>
                    <a:pt x="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63"/>
            <p:cNvSpPr/>
            <p:nvPr/>
          </p:nvSpPr>
          <p:spPr>
            <a:xfrm>
              <a:off x="7638881" y="1236728"/>
              <a:ext cx="65772" cy="143493"/>
            </a:xfrm>
            <a:custGeom>
              <a:avLst/>
              <a:gdLst/>
              <a:ahLst/>
              <a:cxnLst/>
              <a:rect l="l" t="t" r="r" b="b"/>
              <a:pathLst>
                <a:path w="1954" h="4263" extrusionOk="0">
                  <a:moveTo>
                    <a:pt x="191" y="0"/>
                  </a:moveTo>
                  <a:cubicBezTo>
                    <a:pt x="96" y="0"/>
                    <a:pt x="0" y="95"/>
                    <a:pt x="0" y="191"/>
                  </a:cubicBezTo>
                  <a:lnTo>
                    <a:pt x="0" y="4072"/>
                  </a:lnTo>
                  <a:cubicBezTo>
                    <a:pt x="0" y="4191"/>
                    <a:pt x="72" y="4263"/>
                    <a:pt x="191" y="4263"/>
                  </a:cubicBezTo>
                  <a:lnTo>
                    <a:pt x="1739" y="4263"/>
                  </a:lnTo>
                  <a:cubicBezTo>
                    <a:pt x="1858" y="4263"/>
                    <a:pt x="1953" y="4191"/>
                    <a:pt x="1929" y="4072"/>
                  </a:cubicBezTo>
                  <a:lnTo>
                    <a:pt x="1929" y="191"/>
                  </a:lnTo>
                  <a:cubicBezTo>
                    <a:pt x="1929" y="95"/>
                    <a:pt x="1858" y="0"/>
                    <a:pt x="17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63"/>
            <p:cNvSpPr/>
            <p:nvPr/>
          </p:nvSpPr>
          <p:spPr>
            <a:xfrm>
              <a:off x="7678970" y="1236728"/>
              <a:ext cx="25683" cy="143493"/>
            </a:xfrm>
            <a:custGeom>
              <a:avLst/>
              <a:gdLst/>
              <a:ahLst/>
              <a:cxnLst/>
              <a:rect l="l" t="t" r="r" b="b"/>
              <a:pathLst>
                <a:path w="763" h="4263" extrusionOk="0">
                  <a:moveTo>
                    <a:pt x="0" y="0"/>
                  </a:moveTo>
                  <a:cubicBezTo>
                    <a:pt x="119" y="0"/>
                    <a:pt x="191" y="95"/>
                    <a:pt x="191" y="191"/>
                  </a:cubicBezTo>
                  <a:lnTo>
                    <a:pt x="191" y="4072"/>
                  </a:lnTo>
                  <a:cubicBezTo>
                    <a:pt x="191" y="4191"/>
                    <a:pt x="119" y="4263"/>
                    <a:pt x="0" y="4263"/>
                  </a:cubicBezTo>
                  <a:lnTo>
                    <a:pt x="548" y="4263"/>
                  </a:lnTo>
                  <a:cubicBezTo>
                    <a:pt x="667" y="4263"/>
                    <a:pt x="762" y="4191"/>
                    <a:pt x="762" y="4072"/>
                  </a:cubicBezTo>
                  <a:lnTo>
                    <a:pt x="762" y="191"/>
                  </a:lnTo>
                  <a:cubicBezTo>
                    <a:pt x="762" y="95"/>
                    <a:pt x="667" y="0"/>
                    <a:pt x="5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63"/>
            <p:cNvSpPr/>
            <p:nvPr/>
          </p:nvSpPr>
          <p:spPr>
            <a:xfrm>
              <a:off x="7638881" y="1255948"/>
              <a:ext cx="65772" cy="105053"/>
            </a:xfrm>
            <a:custGeom>
              <a:avLst/>
              <a:gdLst/>
              <a:ahLst/>
              <a:cxnLst/>
              <a:rect l="l" t="t" r="r" b="b"/>
              <a:pathLst>
                <a:path w="1954" h="3121" extrusionOk="0">
                  <a:moveTo>
                    <a:pt x="0" y="1"/>
                  </a:moveTo>
                  <a:lnTo>
                    <a:pt x="0" y="3120"/>
                  </a:lnTo>
                  <a:lnTo>
                    <a:pt x="1953" y="3120"/>
                  </a:lnTo>
                  <a:lnTo>
                    <a:pt x="1953" y="1"/>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63"/>
            <p:cNvSpPr/>
            <p:nvPr/>
          </p:nvSpPr>
          <p:spPr>
            <a:xfrm>
              <a:off x="7685365" y="1255948"/>
              <a:ext cx="19287" cy="105053"/>
            </a:xfrm>
            <a:custGeom>
              <a:avLst/>
              <a:gdLst/>
              <a:ahLst/>
              <a:cxnLst/>
              <a:rect l="l" t="t" r="r" b="b"/>
              <a:pathLst>
                <a:path w="573" h="3121" extrusionOk="0">
                  <a:moveTo>
                    <a:pt x="1" y="1"/>
                  </a:moveTo>
                  <a:lnTo>
                    <a:pt x="1" y="3120"/>
                  </a:lnTo>
                  <a:lnTo>
                    <a:pt x="572" y="3120"/>
                  </a:lnTo>
                  <a:lnTo>
                    <a:pt x="572" y="1"/>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63"/>
            <p:cNvSpPr/>
            <p:nvPr/>
          </p:nvSpPr>
          <p:spPr>
            <a:xfrm>
              <a:off x="7588391" y="1271196"/>
              <a:ext cx="21677" cy="21677"/>
            </a:xfrm>
            <a:custGeom>
              <a:avLst/>
              <a:gdLst/>
              <a:ahLst/>
              <a:cxnLst/>
              <a:rect l="l" t="t" r="r" b="b"/>
              <a:pathLst>
                <a:path w="644" h="644" extrusionOk="0">
                  <a:moveTo>
                    <a:pt x="310" y="0"/>
                  </a:moveTo>
                  <a:cubicBezTo>
                    <a:pt x="143" y="0"/>
                    <a:pt x="0" y="143"/>
                    <a:pt x="0" y="334"/>
                  </a:cubicBezTo>
                  <a:cubicBezTo>
                    <a:pt x="0" y="500"/>
                    <a:pt x="143" y="643"/>
                    <a:pt x="310" y="643"/>
                  </a:cubicBezTo>
                  <a:cubicBezTo>
                    <a:pt x="500" y="643"/>
                    <a:pt x="643" y="500"/>
                    <a:pt x="643" y="334"/>
                  </a:cubicBezTo>
                  <a:cubicBezTo>
                    <a:pt x="643" y="143"/>
                    <a:pt x="500" y="0"/>
                    <a:pt x="310" y="0"/>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63"/>
            <p:cNvSpPr/>
            <p:nvPr/>
          </p:nvSpPr>
          <p:spPr>
            <a:xfrm>
              <a:off x="7538675" y="1261569"/>
              <a:ext cx="21677" cy="21677"/>
            </a:xfrm>
            <a:custGeom>
              <a:avLst/>
              <a:gdLst/>
              <a:ahLst/>
              <a:cxnLst/>
              <a:rect l="l" t="t" r="r" b="b"/>
              <a:pathLst>
                <a:path w="644" h="644" extrusionOk="0">
                  <a:moveTo>
                    <a:pt x="334" y="0"/>
                  </a:moveTo>
                  <a:cubicBezTo>
                    <a:pt x="144" y="0"/>
                    <a:pt x="1" y="143"/>
                    <a:pt x="1" y="310"/>
                  </a:cubicBezTo>
                  <a:cubicBezTo>
                    <a:pt x="1" y="501"/>
                    <a:pt x="144" y="643"/>
                    <a:pt x="334" y="643"/>
                  </a:cubicBezTo>
                  <a:cubicBezTo>
                    <a:pt x="501" y="643"/>
                    <a:pt x="644" y="501"/>
                    <a:pt x="644" y="310"/>
                  </a:cubicBezTo>
                  <a:cubicBezTo>
                    <a:pt x="644" y="143"/>
                    <a:pt x="501" y="0"/>
                    <a:pt x="334" y="0"/>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63"/>
            <p:cNvSpPr/>
            <p:nvPr/>
          </p:nvSpPr>
          <p:spPr>
            <a:xfrm>
              <a:off x="7529856" y="1274393"/>
              <a:ext cx="75398" cy="75365"/>
            </a:xfrm>
            <a:custGeom>
              <a:avLst/>
              <a:gdLst/>
              <a:ahLst/>
              <a:cxnLst/>
              <a:rect l="l" t="t" r="r" b="b"/>
              <a:pathLst>
                <a:path w="2240" h="2239" extrusionOk="0">
                  <a:moveTo>
                    <a:pt x="1120" y="0"/>
                  </a:moveTo>
                  <a:cubicBezTo>
                    <a:pt x="501" y="0"/>
                    <a:pt x="1" y="501"/>
                    <a:pt x="1" y="1120"/>
                  </a:cubicBezTo>
                  <a:cubicBezTo>
                    <a:pt x="1" y="1739"/>
                    <a:pt x="501" y="2239"/>
                    <a:pt x="1120" y="2239"/>
                  </a:cubicBezTo>
                  <a:cubicBezTo>
                    <a:pt x="1739" y="2239"/>
                    <a:pt x="2239" y="1739"/>
                    <a:pt x="2239" y="1120"/>
                  </a:cubicBezTo>
                  <a:cubicBezTo>
                    <a:pt x="2239" y="501"/>
                    <a:pt x="1739" y="0"/>
                    <a:pt x="1120" y="0"/>
                  </a:cubicBez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63"/>
            <p:cNvSpPr/>
            <p:nvPr/>
          </p:nvSpPr>
          <p:spPr>
            <a:xfrm>
              <a:off x="7574758" y="1334510"/>
              <a:ext cx="20869" cy="20869"/>
            </a:xfrm>
            <a:custGeom>
              <a:avLst/>
              <a:gdLst/>
              <a:ahLst/>
              <a:cxnLst/>
              <a:rect l="l" t="t" r="r" b="b"/>
              <a:pathLst>
                <a:path w="620" h="620" extrusionOk="0">
                  <a:moveTo>
                    <a:pt x="310" y="1"/>
                  </a:moveTo>
                  <a:cubicBezTo>
                    <a:pt x="119" y="1"/>
                    <a:pt x="0" y="143"/>
                    <a:pt x="0" y="310"/>
                  </a:cubicBezTo>
                  <a:cubicBezTo>
                    <a:pt x="0" y="477"/>
                    <a:pt x="119" y="620"/>
                    <a:pt x="310" y="620"/>
                  </a:cubicBezTo>
                  <a:cubicBezTo>
                    <a:pt x="477" y="620"/>
                    <a:pt x="619" y="477"/>
                    <a:pt x="619" y="310"/>
                  </a:cubicBezTo>
                  <a:cubicBezTo>
                    <a:pt x="619" y="143"/>
                    <a:pt x="477" y="1"/>
                    <a:pt x="310" y="1"/>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63"/>
            <p:cNvSpPr/>
            <p:nvPr/>
          </p:nvSpPr>
          <p:spPr>
            <a:xfrm>
              <a:off x="7568329" y="1296037"/>
              <a:ext cx="20869" cy="21677"/>
            </a:xfrm>
            <a:custGeom>
              <a:avLst/>
              <a:gdLst/>
              <a:ahLst/>
              <a:cxnLst/>
              <a:rect l="l" t="t" r="r" b="b"/>
              <a:pathLst>
                <a:path w="620" h="644" extrusionOk="0">
                  <a:moveTo>
                    <a:pt x="310" y="0"/>
                  </a:moveTo>
                  <a:cubicBezTo>
                    <a:pt x="120" y="0"/>
                    <a:pt x="1" y="143"/>
                    <a:pt x="1" y="310"/>
                  </a:cubicBezTo>
                  <a:cubicBezTo>
                    <a:pt x="1" y="501"/>
                    <a:pt x="120" y="643"/>
                    <a:pt x="310" y="643"/>
                  </a:cubicBezTo>
                  <a:cubicBezTo>
                    <a:pt x="477" y="643"/>
                    <a:pt x="620" y="501"/>
                    <a:pt x="620" y="310"/>
                  </a:cubicBezTo>
                  <a:cubicBezTo>
                    <a:pt x="620" y="143"/>
                    <a:pt x="477" y="0"/>
                    <a:pt x="310" y="0"/>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63"/>
            <p:cNvSpPr/>
            <p:nvPr/>
          </p:nvSpPr>
          <p:spPr>
            <a:xfrm>
              <a:off x="7531472" y="1325691"/>
              <a:ext cx="20869" cy="20869"/>
            </a:xfrm>
            <a:custGeom>
              <a:avLst/>
              <a:gdLst/>
              <a:ahLst/>
              <a:cxnLst/>
              <a:rect l="l" t="t" r="r" b="b"/>
              <a:pathLst>
                <a:path w="620" h="620" extrusionOk="0">
                  <a:moveTo>
                    <a:pt x="310" y="1"/>
                  </a:moveTo>
                  <a:cubicBezTo>
                    <a:pt x="143" y="1"/>
                    <a:pt x="0" y="120"/>
                    <a:pt x="0" y="310"/>
                  </a:cubicBezTo>
                  <a:cubicBezTo>
                    <a:pt x="0" y="477"/>
                    <a:pt x="143" y="620"/>
                    <a:pt x="310" y="620"/>
                  </a:cubicBezTo>
                  <a:cubicBezTo>
                    <a:pt x="500" y="620"/>
                    <a:pt x="619" y="477"/>
                    <a:pt x="619" y="310"/>
                  </a:cubicBezTo>
                  <a:cubicBezTo>
                    <a:pt x="619" y="120"/>
                    <a:pt x="500" y="1"/>
                    <a:pt x="310" y="1"/>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63"/>
            <p:cNvSpPr/>
            <p:nvPr/>
          </p:nvSpPr>
          <p:spPr>
            <a:xfrm>
              <a:off x="7394408" y="1211853"/>
              <a:ext cx="340707" cy="291024"/>
            </a:xfrm>
            <a:custGeom>
              <a:avLst/>
              <a:gdLst/>
              <a:ahLst/>
              <a:cxnLst/>
              <a:rect l="l" t="t" r="r" b="b"/>
              <a:pathLst>
                <a:path w="10122" h="8646" extrusionOk="0">
                  <a:moveTo>
                    <a:pt x="9835" y="5764"/>
                  </a:moveTo>
                  <a:lnTo>
                    <a:pt x="9835" y="6502"/>
                  </a:lnTo>
                  <a:cubicBezTo>
                    <a:pt x="9835" y="6550"/>
                    <a:pt x="9788" y="6597"/>
                    <a:pt x="9740" y="6597"/>
                  </a:cubicBezTo>
                  <a:lnTo>
                    <a:pt x="381" y="6597"/>
                  </a:lnTo>
                  <a:cubicBezTo>
                    <a:pt x="333" y="6597"/>
                    <a:pt x="310" y="6550"/>
                    <a:pt x="310" y="6502"/>
                  </a:cubicBezTo>
                  <a:lnTo>
                    <a:pt x="310" y="5764"/>
                  </a:lnTo>
                  <a:close/>
                  <a:moveTo>
                    <a:pt x="5906" y="6883"/>
                  </a:moveTo>
                  <a:lnTo>
                    <a:pt x="5906" y="7907"/>
                  </a:lnTo>
                  <a:cubicBezTo>
                    <a:pt x="5644" y="7883"/>
                    <a:pt x="5358" y="7883"/>
                    <a:pt x="5073" y="7883"/>
                  </a:cubicBezTo>
                  <a:cubicBezTo>
                    <a:pt x="4787" y="7883"/>
                    <a:pt x="4501" y="7883"/>
                    <a:pt x="4239" y="7907"/>
                  </a:cubicBezTo>
                  <a:lnTo>
                    <a:pt x="4239" y="6883"/>
                  </a:lnTo>
                  <a:close/>
                  <a:moveTo>
                    <a:pt x="6216" y="7622"/>
                  </a:moveTo>
                  <a:cubicBezTo>
                    <a:pt x="6978" y="7669"/>
                    <a:pt x="7668" y="7788"/>
                    <a:pt x="8192" y="7955"/>
                  </a:cubicBezTo>
                  <a:cubicBezTo>
                    <a:pt x="8383" y="8003"/>
                    <a:pt x="8502" y="8169"/>
                    <a:pt x="8502" y="8360"/>
                  </a:cubicBezTo>
                  <a:cubicBezTo>
                    <a:pt x="8216" y="8241"/>
                    <a:pt x="7835" y="8145"/>
                    <a:pt x="7406" y="8074"/>
                  </a:cubicBezTo>
                  <a:cubicBezTo>
                    <a:pt x="7049" y="8003"/>
                    <a:pt x="6644" y="7955"/>
                    <a:pt x="6216" y="7931"/>
                  </a:cubicBezTo>
                  <a:lnTo>
                    <a:pt x="6216" y="7622"/>
                  </a:lnTo>
                  <a:close/>
                  <a:moveTo>
                    <a:pt x="381" y="1"/>
                  </a:moveTo>
                  <a:cubicBezTo>
                    <a:pt x="191" y="1"/>
                    <a:pt x="0" y="168"/>
                    <a:pt x="0" y="382"/>
                  </a:cubicBezTo>
                  <a:lnTo>
                    <a:pt x="0" y="6502"/>
                  </a:lnTo>
                  <a:cubicBezTo>
                    <a:pt x="0" y="6717"/>
                    <a:pt x="191" y="6883"/>
                    <a:pt x="381" y="6883"/>
                  </a:cubicBezTo>
                  <a:lnTo>
                    <a:pt x="3929" y="6883"/>
                  </a:lnTo>
                  <a:lnTo>
                    <a:pt x="3929" y="7312"/>
                  </a:lnTo>
                  <a:cubicBezTo>
                    <a:pt x="3144" y="7383"/>
                    <a:pt x="2429" y="7502"/>
                    <a:pt x="1858" y="7645"/>
                  </a:cubicBezTo>
                  <a:cubicBezTo>
                    <a:pt x="1548" y="7741"/>
                    <a:pt x="1334" y="8026"/>
                    <a:pt x="1334" y="8336"/>
                  </a:cubicBezTo>
                  <a:cubicBezTo>
                    <a:pt x="1334" y="8431"/>
                    <a:pt x="1381" y="8526"/>
                    <a:pt x="1477" y="8598"/>
                  </a:cubicBezTo>
                  <a:cubicBezTo>
                    <a:pt x="1524" y="8622"/>
                    <a:pt x="1572" y="8646"/>
                    <a:pt x="1643" y="8646"/>
                  </a:cubicBezTo>
                  <a:cubicBezTo>
                    <a:pt x="1667" y="8646"/>
                    <a:pt x="1715" y="8646"/>
                    <a:pt x="1738" y="8622"/>
                  </a:cubicBezTo>
                  <a:cubicBezTo>
                    <a:pt x="1929" y="8550"/>
                    <a:pt x="2167" y="8479"/>
                    <a:pt x="2453" y="8407"/>
                  </a:cubicBezTo>
                  <a:cubicBezTo>
                    <a:pt x="2548" y="8407"/>
                    <a:pt x="2596" y="8312"/>
                    <a:pt x="2572" y="8241"/>
                  </a:cubicBezTo>
                  <a:cubicBezTo>
                    <a:pt x="2548" y="8169"/>
                    <a:pt x="2477" y="8122"/>
                    <a:pt x="2405" y="8122"/>
                  </a:cubicBezTo>
                  <a:cubicBezTo>
                    <a:pt x="2096" y="8193"/>
                    <a:pt x="1858" y="8265"/>
                    <a:pt x="1643" y="8360"/>
                  </a:cubicBezTo>
                  <a:cubicBezTo>
                    <a:pt x="1643" y="8360"/>
                    <a:pt x="1643" y="8360"/>
                    <a:pt x="1643" y="8336"/>
                  </a:cubicBezTo>
                  <a:cubicBezTo>
                    <a:pt x="1643" y="8145"/>
                    <a:pt x="1762" y="8003"/>
                    <a:pt x="1929" y="7931"/>
                  </a:cubicBezTo>
                  <a:cubicBezTo>
                    <a:pt x="2477" y="7788"/>
                    <a:pt x="3167" y="7669"/>
                    <a:pt x="3929" y="7622"/>
                  </a:cubicBezTo>
                  <a:lnTo>
                    <a:pt x="3929" y="7907"/>
                  </a:lnTo>
                  <a:cubicBezTo>
                    <a:pt x="3620" y="7931"/>
                    <a:pt x="3334" y="7979"/>
                    <a:pt x="3072" y="8003"/>
                  </a:cubicBezTo>
                  <a:cubicBezTo>
                    <a:pt x="2977" y="8026"/>
                    <a:pt x="2929" y="8098"/>
                    <a:pt x="2929" y="8169"/>
                  </a:cubicBezTo>
                  <a:cubicBezTo>
                    <a:pt x="2953" y="8241"/>
                    <a:pt x="3001" y="8312"/>
                    <a:pt x="3072" y="8312"/>
                  </a:cubicBezTo>
                  <a:lnTo>
                    <a:pt x="3096" y="8312"/>
                  </a:lnTo>
                  <a:cubicBezTo>
                    <a:pt x="3405" y="8265"/>
                    <a:pt x="3739" y="8241"/>
                    <a:pt x="4096" y="8217"/>
                  </a:cubicBezTo>
                  <a:cubicBezTo>
                    <a:pt x="4406" y="8193"/>
                    <a:pt x="4739" y="8169"/>
                    <a:pt x="5073" y="8169"/>
                  </a:cubicBezTo>
                  <a:cubicBezTo>
                    <a:pt x="5406" y="8169"/>
                    <a:pt x="5739" y="8193"/>
                    <a:pt x="6049" y="8217"/>
                  </a:cubicBezTo>
                  <a:cubicBezTo>
                    <a:pt x="6525" y="8241"/>
                    <a:pt x="6978" y="8288"/>
                    <a:pt x="7359" y="8360"/>
                  </a:cubicBezTo>
                  <a:cubicBezTo>
                    <a:pt x="7764" y="8431"/>
                    <a:pt x="8121" y="8526"/>
                    <a:pt x="8383" y="8622"/>
                  </a:cubicBezTo>
                  <a:cubicBezTo>
                    <a:pt x="8430" y="8646"/>
                    <a:pt x="8454" y="8646"/>
                    <a:pt x="8502" y="8646"/>
                  </a:cubicBezTo>
                  <a:cubicBezTo>
                    <a:pt x="8549" y="8646"/>
                    <a:pt x="8621" y="8622"/>
                    <a:pt x="8668" y="8598"/>
                  </a:cubicBezTo>
                  <a:cubicBezTo>
                    <a:pt x="8764" y="8526"/>
                    <a:pt x="8811" y="8431"/>
                    <a:pt x="8811" y="8336"/>
                  </a:cubicBezTo>
                  <a:cubicBezTo>
                    <a:pt x="8811" y="8026"/>
                    <a:pt x="8597" y="7741"/>
                    <a:pt x="8287" y="7645"/>
                  </a:cubicBezTo>
                  <a:cubicBezTo>
                    <a:pt x="7716" y="7502"/>
                    <a:pt x="7001" y="7383"/>
                    <a:pt x="6216" y="7312"/>
                  </a:cubicBezTo>
                  <a:lnTo>
                    <a:pt x="6216" y="6883"/>
                  </a:lnTo>
                  <a:lnTo>
                    <a:pt x="9740" y="6883"/>
                  </a:lnTo>
                  <a:cubicBezTo>
                    <a:pt x="9954" y="6883"/>
                    <a:pt x="10121" y="6717"/>
                    <a:pt x="10121" y="6502"/>
                  </a:cubicBezTo>
                  <a:lnTo>
                    <a:pt x="10121" y="382"/>
                  </a:lnTo>
                  <a:cubicBezTo>
                    <a:pt x="10121" y="168"/>
                    <a:pt x="9954" y="1"/>
                    <a:pt x="9740" y="1"/>
                  </a:cubicBezTo>
                  <a:lnTo>
                    <a:pt x="4763" y="1"/>
                  </a:lnTo>
                  <a:cubicBezTo>
                    <a:pt x="4668" y="1"/>
                    <a:pt x="4596" y="72"/>
                    <a:pt x="4596" y="144"/>
                  </a:cubicBezTo>
                  <a:cubicBezTo>
                    <a:pt x="4596" y="239"/>
                    <a:pt x="4668" y="287"/>
                    <a:pt x="4763" y="287"/>
                  </a:cubicBezTo>
                  <a:lnTo>
                    <a:pt x="9740" y="287"/>
                  </a:lnTo>
                  <a:cubicBezTo>
                    <a:pt x="9788" y="287"/>
                    <a:pt x="9835" y="334"/>
                    <a:pt x="9835" y="382"/>
                  </a:cubicBezTo>
                  <a:lnTo>
                    <a:pt x="9835" y="5478"/>
                  </a:lnTo>
                  <a:lnTo>
                    <a:pt x="310" y="5478"/>
                  </a:lnTo>
                  <a:lnTo>
                    <a:pt x="310" y="382"/>
                  </a:lnTo>
                  <a:cubicBezTo>
                    <a:pt x="310" y="334"/>
                    <a:pt x="333" y="287"/>
                    <a:pt x="381" y="287"/>
                  </a:cubicBezTo>
                  <a:lnTo>
                    <a:pt x="4072" y="287"/>
                  </a:lnTo>
                  <a:cubicBezTo>
                    <a:pt x="4168" y="287"/>
                    <a:pt x="4239" y="239"/>
                    <a:pt x="4239" y="144"/>
                  </a:cubicBezTo>
                  <a:cubicBezTo>
                    <a:pt x="4239" y="72"/>
                    <a:pt x="4168" y="1"/>
                    <a:pt x="40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63"/>
            <p:cNvSpPr/>
            <p:nvPr/>
          </p:nvSpPr>
          <p:spPr>
            <a:xfrm>
              <a:off x="7420831" y="1339324"/>
              <a:ext cx="39315" cy="39315"/>
            </a:xfrm>
            <a:custGeom>
              <a:avLst/>
              <a:gdLst/>
              <a:ahLst/>
              <a:cxnLst/>
              <a:rect l="l" t="t" r="r" b="b"/>
              <a:pathLst>
                <a:path w="1168" h="1168" extrusionOk="0">
                  <a:moveTo>
                    <a:pt x="811" y="310"/>
                  </a:moveTo>
                  <a:cubicBezTo>
                    <a:pt x="834" y="310"/>
                    <a:pt x="858" y="334"/>
                    <a:pt x="858" y="358"/>
                  </a:cubicBezTo>
                  <a:lnTo>
                    <a:pt x="858" y="834"/>
                  </a:lnTo>
                  <a:cubicBezTo>
                    <a:pt x="858" y="858"/>
                    <a:pt x="858" y="882"/>
                    <a:pt x="811" y="882"/>
                  </a:cubicBezTo>
                  <a:lnTo>
                    <a:pt x="334" y="882"/>
                  </a:lnTo>
                  <a:cubicBezTo>
                    <a:pt x="310" y="882"/>
                    <a:pt x="287" y="858"/>
                    <a:pt x="287" y="834"/>
                  </a:cubicBezTo>
                  <a:lnTo>
                    <a:pt x="287" y="358"/>
                  </a:lnTo>
                  <a:cubicBezTo>
                    <a:pt x="287" y="334"/>
                    <a:pt x="310" y="310"/>
                    <a:pt x="334" y="310"/>
                  </a:cubicBezTo>
                  <a:close/>
                  <a:moveTo>
                    <a:pt x="334" y="0"/>
                  </a:moveTo>
                  <a:cubicBezTo>
                    <a:pt x="144" y="0"/>
                    <a:pt x="1" y="167"/>
                    <a:pt x="1" y="358"/>
                  </a:cubicBezTo>
                  <a:lnTo>
                    <a:pt x="1" y="834"/>
                  </a:lnTo>
                  <a:cubicBezTo>
                    <a:pt x="1" y="1024"/>
                    <a:pt x="144" y="1167"/>
                    <a:pt x="334" y="1167"/>
                  </a:cubicBezTo>
                  <a:lnTo>
                    <a:pt x="811" y="1167"/>
                  </a:lnTo>
                  <a:cubicBezTo>
                    <a:pt x="1001" y="1167"/>
                    <a:pt x="1168" y="1024"/>
                    <a:pt x="1168" y="834"/>
                  </a:cubicBezTo>
                  <a:lnTo>
                    <a:pt x="1168" y="358"/>
                  </a:lnTo>
                  <a:cubicBezTo>
                    <a:pt x="1168" y="167"/>
                    <a:pt x="1001" y="0"/>
                    <a:pt x="8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63"/>
            <p:cNvSpPr/>
            <p:nvPr/>
          </p:nvSpPr>
          <p:spPr>
            <a:xfrm>
              <a:off x="7467349" y="1339324"/>
              <a:ext cx="39315" cy="39315"/>
            </a:xfrm>
            <a:custGeom>
              <a:avLst/>
              <a:gdLst/>
              <a:ahLst/>
              <a:cxnLst/>
              <a:rect l="l" t="t" r="r" b="b"/>
              <a:pathLst>
                <a:path w="1168" h="1168" extrusionOk="0">
                  <a:moveTo>
                    <a:pt x="810" y="310"/>
                  </a:moveTo>
                  <a:cubicBezTo>
                    <a:pt x="834" y="310"/>
                    <a:pt x="857" y="334"/>
                    <a:pt x="857" y="358"/>
                  </a:cubicBezTo>
                  <a:lnTo>
                    <a:pt x="857" y="834"/>
                  </a:lnTo>
                  <a:cubicBezTo>
                    <a:pt x="857" y="858"/>
                    <a:pt x="834" y="882"/>
                    <a:pt x="810" y="882"/>
                  </a:cubicBezTo>
                  <a:lnTo>
                    <a:pt x="334" y="882"/>
                  </a:lnTo>
                  <a:cubicBezTo>
                    <a:pt x="310" y="882"/>
                    <a:pt x="286" y="858"/>
                    <a:pt x="286" y="834"/>
                  </a:cubicBezTo>
                  <a:lnTo>
                    <a:pt x="286" y="358"/>
                  </a:lnTo>
                  <a:cubicBezTo>
                    <a:pt x="286" y="334"/>
                    <a:pt x="310" y="310"/>
                    <a:pt x="334" y="310"/>
                  </a:cubicBezTo>
                  <a:close/>
                  <a:moveTo>
                    <a:pt x="334" y="0"/>
                  </a:moveTo>
                  <a:cubicBezTo>
                    <a:pt x="143" y="0"/>
                    <a:pt x="0" y="167"/>
                    <a:pt x="0" y="358"/>
                  </a:cubicBezTo>
                  <a:lnTo>
                    <a:pt x="0" y="834"/>
                  </a:lnTo>
                  <a:cubicBezTo>
                    <a:pt x="0" y="1024"/>
                    <a:pt x="143" y="1167"/>
                    <a:pt x="334" y="1167"/>
                  </a:cubicBezTo>
                  <a:lnTo>
                    <a:pt x="810" y="1167"/>
                  </a:lnTo>
                  <a:cubicBezTo>
                    <a:pt x="1000" y="1167"/>
                    <a:pt x="1167" y="1024"/>
                    <a:pt x="1167" y="834"/>
                  </a:cubicBezTo>
                  <a:lnTo>
                    <a:pt x="1167" y="358"/>
                  </a:lnTo>
                  <a:cubicBezTo>
                    <a:pt x="1167" y="167"/>
                    <a:pt x="1000" y="0"/>
                    <a:pt x="8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63"/>
            <p:cNvSpPr/>
            <p:nvPr/>
          </p:nvSpPr>
          <p:spPr>
            <a:xfrm>
              <a:off x="7420831" y="1286410"/>
              <a:ext cx="85833" cy="42513"/>
            </a:xfrm>
            <a:custGeom>
              <a:avLst/>
              <a:gdLst/>
              <a:ahLst/>
              <a:cxnLst/>
              <a:rect l="l" t="t" r="r" b="b"/>
              <a:pathLst>
                <a:path w="2550" h="1263" extrusionOk="0">
                  <a:moveTo>
                    <a:pt x="2192" y="286"/>
                  </a:moveTo>
                  <a:cubicBezTo>
                    <a:pt x="2216" y="286"/>
                    <a:pt x="2239" y="310"/>
                    <a:pt x="2239" y="334"/>
                  </a:cubicBezTo>
                  <a:lnTo>
                    <a:pt x="2239" y="906"/>
                  </a:lnTo>
                  <a:cubicBezTo>
                    <a:pt x="2239" y="929"/>
                    <a:pt x="2216" y="953"/>
                    <a:pt x="2192" y="953"/>
                  </a:cubicBezTo>
                  <a:lnTo>
                    <a:pt x="334" y="953"/>
                  </a:lnTo>
                  <a:cubicBezTo>
                    <a:pt x="310" y="953"/>
                    <a:pt x="287" y="929"/>
                    <a:pt x="287" y="906"/>
                  </a:cubicBezTo>
                  <a:lnTo>
                    <a:pt x="287" y="334"/>
                  </a:lnTo>
                  <a:cubicBezTo>
                    <a:pt x="287" y="310"/>
                    <a:pt x="310" y="286"/>
                    <a:pt x="334" y="286"/>
                  </a:cubicBezTo>
                  <a:close/>
                  <a:moveTo>
                    <a:pt x="358" y="1"/>
                  </a:moveTo>
                  <a:cubicBezTo>
                    <a:pt x="168" y="1"/>
                    <a:pt x="1" y="144"/>
                    <a:pt x="1" y="334"/>
                  </a:cubicBezTo>
                  <a:lnTo>
                    <a:pt x="1" y="906"/>
                  </a:lnTo>
                  <a:cubicBezTo>
                    <a:pt x="1" y="1096"/>
                    <a:pt x="168" y="1263"/>
                    <a:pt x="358" y="1263"/>
                  </a:cubicBezTo>
                  <a:lnTo>
                    <a:pt x="2192" y="1263"/>
                  </a:lnTo>
                  <a:cubicBezTo>
                    <a:pt x="2382" y="1263"/>
                    <a:pt x="2549" y="1096"/>
                    <a:pt x="2549" y="906"/>
                  </a:cubicBezTo>
                  <a:lnTo>
                    <a:pt x="2549" y="334"/>
                  </a:lnTo>
                  <a:cubicBezTo>
                    <a:pt x="2549" y="144"/>
                    <a:pt x="2382" y="1"/>
                    <a:pt x="21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63"/>
            <p:cNvSpPr/>
            <p:nvPr/>
          </p:nvSpPr>
          <p:spPr>
            <a:xfrm>
              <a:off x="7420831" y="1255140"/>
              <a:ext cx="24908" cy="9660"/>
            </a:xfrm>
            <a:custGeom>
              <a:avLst/>
              <a:gdLst/>
              <a:ahLst/>
              <a:cxnLst/>
              <a:rect l="l" t="t" r="r" b="b"/>
              <a:pathLst>
                <a:path w="740" h="287" extrusionOk="0">
                  <a:moveTo>
                    <a:pt x="144" y="1"/>
                  </a:moveTo>
                  <a:cubicBezTo>
                    <a:pt x="72" y="1"/>
                    <a:pt x="1" y="49"/>
                    <a:pt x="1" y="144"/>
                  </a:cubicBezTo>
                  <a:cubicBezTo>
                    <a:pt x="1" y="215"/>
                    <a:pt x="72" y="287"/>
                    <a:pt x="144" y="287"/>
                  </a:cubicBezTo>
                  <a:lnTo>
                    <a:pt x="572" y="287"/>
                  </a:lnTo>
                  <a:cubicBezTo>
                    <a:pt x="668" y="287"/>
                    <a:pt x="739" y="215"/>
                    <a:pt x="739" y="144"/>
                  </a:cubicBezTo>
                  <a:cubicBezTo>
                    <a:pt x="739" y="49"/>
                    <a:pt x="668" y="1"/>
                    <a:pt x="5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63"/>
            <p:cNvSpPr/>
            <p:nvPr/>
          </p:nvSpPr>
          <p:spPr>
            <a:xfrm>
              <a:off x="7420831" y="1238310"/>
              <a:ext cx="85833" cy="10468"/>
            </a:xfrm>
            <a:custGeom>
              <a:avLst/>
              <a:gdLst/>
              <a:ahLst/>
              <a:cxnLst/>
              <a:rect l="l" t="t" r="r" b="b"/>
              <a:pathLst>
                <a:path w="2550" h="311" extrusionOk="0">
                  <a:moveTo>
                    <a:pt x="144" y="1"/>
                  </a:moveTo>
                  <a:cubicBezTo>
                    <a:pt x="72" y="1"/>
                    <a:pt x="1" y="72"/>
                    <a:pt x="1" y="144"/>
                  </a:cubicBezTo>
                  <a:cubicBezTo>
                    <a:pt x="1" y="239"/>
                    <a:pt x="72" y="310"/>
                    <a:pt x="144" y="310"/>
                  </a:cubicBezTo>
                  <a:lnTo>
                    <a:pt x="2382" y="310"/>
                  </a:lnTo>
                  <a:cubicBezTo>
                    <a:pt x="2478" y="310"/>
                    <a:pt x="2549" y="239"/>
                    <a:pt x="2549" y="144"/>
                  </a:cubicBezTo>
                  <a:cubicBezTo>
                    <a:pt x="2549" y="72"/>
                    <a:pt x="2478" y="1"/>
                    <a:pt x="23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63"/>
            <p:cNvSpPr/>
            <p:nvPr/>
          </p:nvSpPr>
          <p:spPr>
            <a:xfrm>
              <a:off x="7634067" y="1231915"/>
              <a:ext cx="75398" cy="153927"/>
            </a:xfrm>
            <a:custGeom>
              <a:avLst/>
              <a:gdLst/>
              <a:ahLst/>
              <a:cxnLst/>
              <a:rect l="l" t="t" r="r" b="b"/>
              <a:pathLst>
                <a:path w="2240" h="4573" extrusionOk="0">
                  <a:moveTo>
                    <a:pt x="1882" y="286"/>
                  </a:moveTo>
                  <a:cubicBezTo>
                    <a:pt x="1906" y="286"/>
                    <a:pt x="1930" y="310"/>
                    <a:pt x="1930" y="334"/>
                  </a:cubicBezTo>
                  <a:lnTo>
                    <a:pt x="1930" y="572"/>
                  </a:lnTo>
                  <a:lnTo>
                    <a:pt x="286" y="572"/>
                  </a:lnTo>
                  <a:lnTo>
                    <a:pt x="286" y="334"/>
                  </a:lnTo>
                  <a:cubicBezTo>
                    <a:pt x="286" y="310"/>
                    <a:pt x="310" y="286"/>
                    <a:pt x="334" y="286"/>
                  </a:cubicBezTo>
                  <a:close/>
                  <a:moveTo>
                    <a:pt x="1930" y="3977"/>
                  </a:moveTo>
                  <a:lnTo>
                    <a:pt x="1930" y="4215"/>
                  </a:lnTo>
                  <a:cubicBezTo>
                    <a:pt x="1930" y="4239"/>
                    <a:pt x="1906" y="4263"/>
                    <a:pt x="1882" y="4263"/>
                  </a:cubicBezTo>
                  <a:lnTo>
                    <a:pt x="334" y="4263"/>
                  </a:lnTo>
                  <a:cubicBezTo>
                    <a:pt x="310" y="4263"/>
                    <a:pt x="286" y="4239"/>
                    <a:pt x="286" y="4215"/>
                  </a:cubicBezTo>
                  <a:lnTo>
                    <a:pt x="286" y="3977"/>
                  </a:lnTo>
                  <a:close/>
                  <a:moveTo>
                    <a:pt x="334" y="0"/>
                  </a:moveTo>
                  <a:cubicBezTo>
                    <a:pt x="143" y="0"/>
                    <a:pt x="1" y="143"/>
                    <a:pt x="1" y="334"/>
                  </a:cubicBezTo>
                  <a:lnTo>
                    <a:pt x="1" y="4215"/>
                  </a:lnTo>
                  <a:cubicBezTo>
                    <a:pt x="1" y="4406"/>
                    <a:pt x="143" y="4573"/>
                    <a:pt x="334" y="4573"/>
                  </a:cubicBezTo>
                  <a:lnTo>
                    <a:pt x="1882" y="4573"/>
                  </a:lnTo>
                  <a:cubicBezTo>
                    <a:pt x="2072" y="4573"/>
                    <a:pt x="2239" y="4406"/>
                    <a:pt x="2239" y="4215"/>
                  </a:cubicBezTo>
                  <a:lnTo>
                    <a:pt x="2239" y="2167"/>
                  </a:lnTo>
                  <a:cubicBezTo>
                    <a:pt x="2239" y="2096"/>
                    <a:pt x="2168" y="2024"/>
                    <a:pt x="2072" y="2024"/>
                  </a:cubicBezTo>
                  <a:cubicBezTo>
                    <a:pt x="2001" y="2024"/>
                    <a:pt x="1930" y="2096"/>
                    <a:pt x="1930" y="2167"/>
                  </a:cubicBezTo>
                  <a:lnTo>
                    <a:pt x="1930" y="3692"/>
                  </a:lnTo>
                  <a:lnTo>
                    <a:pt x="286" y="3692"/>
                  </a:lnTo>
                  <a:lnTo>
                    <a:pt x="286" y="858"/>
                  </a:lnTo>
                  <a:lnTo>
                    <a:pt x="1930" y="858"/>
                  </a:lnTo>
                  <a:lnTo>
                    <a:pt x="1930" y="1501"/>
                  </a:lnTo>
                  <a:cubicBezTo>
                    <a:pt x="1930" y="1596"/>
                    <a:pt x="2001" y="1667"/>
                    <a:pt x="2096" y="1667"/>
                  </a:cubicBezTo>
                  <a:cubicBezTo>
                    <a:pt x="2168" y="1667"/>
                    <a:pt x="2239" y="1596"/>
                    <a:pt x="2239" y="1501"/>
                  </a:cubicBezTo>
                  <a:lnTo>
                    <a:pt x="2239" y="334"/>
                  </a:lnTo>
                  <a:cubicBezTo>
                    <a:pt x="2239" y="143"/>
                    <a:pt x="2072" y="0"/>
                    <a:pt x="18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63"/>
            <p:cNvSpPr/>
            <p:nvPr/>
          </p:nvSpPr>
          <p:spPr>
            <a:xfrm>
              <a:off x="7525043" y="1256756"/>
              <a:ext cx="89805" cy="104245"/>
            </a:xfrm>
            <a:custGeom>
              <a:avLst/>
              <a:gdLst/>
              <a:ahLst/>
              <a:cxnLst/>
              <a:rect l="l" t="t" r="r" b="b"/>
              <a:pathLst>
                <a:path w="2668" h="3097" extrusionOk="0">
                  <a:moveTo>
                    <a:pt x="739" y="286"/>
                  </a:moveTo>
                  <a:cubicBezTo>
                    <a:pt x="810" y="286"/>
                    <a:pt x="882" y="358"/>
                    <a:pt x="906" y="429"/>
                  </a:cubicBezTo>
                  <a:cubicBezTo>
                    <a:pt x="787" y="477"/>
                    <a:pt x="691" y="501"/>
                    <a:pt x="596" y="572"/>
                  </a:cubicBezTo>
                  <a:cubicBezTo>
                    <a:pt x="572" y="548"/>
                    <a:pt x="572" y="501"/>
                    <a:pt x="572" y="477"/>
                  </a:cubicBezTo>
                  <a:cubicBezTo>
                    <a:pt x="572" y="382"/>
                    <a:pt x="644" y="286"/>
                    <a:pt x="739" y="286"/>
                  </a:cubicBezTo>
                  <a:close/>
                  <a:moveTo>
                    <a:pt x="2192" y="596"/>
                  </a:moveTo>
                  <a:cubicBezTo>
                    <a:pt x="2287" y="596"/>
                    <a:pt x="2358" y="667"/>
                    <a:pt x="2358" y="763"/>
                  </a:cubicBezTo>
                  <a:cubicBezTo>
                    <a:pt x="2358" y="810"/>
                    <a:pt x="2335" y="882"/>
                    <a:pt x="2287" y="905"/>
                  </a:cubicBezTo>
                  <a:cubicBezTo>
                    <a:pt x="2216" y="810"/>
                    <a:pt x="2144" y="739"/>
                    <a:pt x="2073" y="667"/>
                  </a:cubicBezTo>
                  <a:cubicBezTo>
                    <a:pt x="2096" y="620"/>
                    <a:pt x="2144" y="596"/>
                    <a:pt x="2192" y="596"/>
                  </a:cubicBezTo>
                  <a:close/>
                  <a:moveTo>
                    <a:pt x="501" y="2191"/>
                  </a:moveTo>
                  <a:cubicBezTo>
                    <a:pt x="596" y="2191"/>
                    <a:pt x="668" y="2263"/>
                    <a:pt x="668" y="2358"/>
                  </a:cubicBezTo>
                  <a:cubicBezTo>
                    <a:pt x="668" y="2453"/>
                    <a:pt x="596" y="2525"/>
                    <a:pt x="501" y="2525"/>
                  </a:cubicBezTo>
                  <a:cubicBezTo>
                    <a:pt x="406" y="2525"/>
                    <a:pt x="334" y="2453"/>
                    <a:pt x="334" y="2358"/>
                  </a:cubicBezTo>
                  <a:cubicBezTo>
                    <a:pt x="334" y="2263"/>
                    <a:pt x="406" y="2191"/>
                    <a:pt x="501" y="2191"/>
                  </a:cubicBezTo>
                  <a:close/>
                  <a:moveTo>
                    <a:pt x="1263" y="667"/>
                  </a:moveTo>
                  <a:cubicBezTo>
                    <a:pt x="1787" y="667"/>
                    <a:pt x="2239" y="1120"/>
                    <a:pt x="2239" y="1644"/>
                  </a:cubicBezTo>
                  <a:cubicBezTo>
                    <a:pt x="2239" y="1858"/>
                    <a:pt x="2168" y="2072"/>
                    <a:pt x="2025" y="2239"/>
                  </a:cubicBezTo>
                  <a:cubicBezTo>
                    <a:pt x="1954" y="2191"/>
                    <a:pt x="1882" y="2168"/>
                    <a:pt x="1787" y="2168"/>
                  </a:cubicBezTo>
                  <a:cubicBezTo>
                    <a:pt x="1525" y="2168"/>
                    <a:pt x="1334" y="2358"/>
                    <a:pt x="1311" y="2620"/>
                  </a:cubicBezTo>
                  <a:lnTo>
                    <a:pt x="1263" y="2620"/>
                  </a:lnTo>
                  <a:cubicBezTo>
                    <a:pt x="1144" y="2620"/>
                    <a:pt x="1025" y="2596"/>
                    <a:pt x="930" y="2549"/>
                  </a:cubicBezTo>
                  <a:cubicBezTo>
                    <a:pt x="953" y="2501"/>
                    <a:pt x="977" y="2430"/>
                    <a:pt x="977" y="2358"/>
                  </a:cubicBezTo>
                  <a:cubicBezTo>
                    <a:pt x="977" y="2096"/>
                    <a:pt x="763" y="1882"/>
                    <a:pt x="501" y="1882"/>
                  </a:cubicBezTo>
                  <a:cubicBezTo>
                    <a:pt x="429" y="1882"/>
                    <a:pt x="382" y="1906"/>
                    <a:pt x="334" y="1929"/>
                  </a:cubicBezTo>
                  <a:cubicBezTo>
                    <a:pt x="310" y="1834"/>
                    <a:pt x="287" y="1739"/>
                    <a:pt x="287" y="1644"/>
                  </a:cubicBezTo>
                  <a:cubicBezTo>
                    <a:pt x="287" y="1096"/>
                    <a:pt x="715" y="667"/>
                    <a:pt x="1263" y="667"/>
                  </a:cubicBezTo>
                  <a:close/>
                  <a:moveTo>
                    <a:pt x="1787" y="2453"/>
                  </a:moveTo>
                  <a:cubicBezTo>
                    <a:pt x="1882" y="2453"/>
                    <a:pt x="1954" y="2525"/>
                    <a:pt x="1954" y="2620"/>
                  </a:cubicBezTo>
                  <a:cubicBezTo>
                    <a:pt x="1954" y="2715"/>
                    <a:pt x="1882" y="2787"/>
                    <a:pt x="1787" y="2787"/>
                  </a:cubicBezTo>
                  <a:cubicBezTo>
                    <a:pt x="1692" y="2787"/>
                    <a:pt x="1620" y="2715"/>
                    <a:pt x="1620" y="2620"/>
                  </a:cubicBezTo>
                  <a:cubicBezTo>
                    <a:pt x="1620" y="2525"/>
                    <a:pt x="1692" y="2453"/>
                    <a:pt x="1787" y="2453"/>
                  </a:cubicBezTo>
                  <a:close/>
                  <a:moveTo>
                    <a:pt x="739" y="1"/>
                  </a:moveTo>
                  <a:cubicBezTo>
                    <a:pt x="477" y="1"/>
                    <a:pt x="263" y="215"/>
                    <a:pt x="263" y="453"/>
                  </a:cubicBezTo>
                  <a:cubicBezTo>
                    <a:pt x="263" y="572"/>
                    <a:pt x="310" y="667"/>
                    <a:pt x="358" y="739"/>
                  </a:cubicBezTo>
                  <a:cubicBezTo>
                    <a:pt x="144" y="977"/>
                    <a:pt x="1" y="1286"/>
                    <a:pt x="1" y="1644"/>
                  </a:cubicBezTo>
                  <a:cubicBezTo>
                    <a:pt x="1" y="1810"/>
                    <a:pt x="25" y="1977"/>
                    <a:pt x="96" y="2144"/>
                  </a:cubicBezTo>
                  <a:cubicBezTo>
                    <a:pt x="72" y="2215"/>
                    <a:pt x="48" y="2287"/>
                    <a:pt x="48" y="2358"/>
                  </a:cubicBezTo>
                  <a:cubicBezTo>
                    <a:pt x="48" y="2620"/>
                    <a:pt x="239" y="2811"/>
                    <a:pt x="501" y="2811"/>
                  </a:cubicBezTo>
                  <a:cubicBezTo>
                    <a:pt x="572" y="2811"/>
                    <a:pt x="644" y="2811"/>
                    <a:pt x="691" y="2787"/>
                  </a:cubicBezTo>
                  <a:cubicBezTo>
                    <a:pt x="858" y="2858"/>
                    <a:pt x="1072" y="2906"/>
                    <a:pt x="1263" y="2906"/>
                  </a:cubicBezTo>
                  <a:lnTo>
                    <a:pt x="1406" y="2906"/>
                  </a:lnTo>
                  <a:cubicBezTo>
                    <a:pt x="1501" y="3025"/>
                    <a:pt x="1620" y="3096"/>
                    <a:pt x="1787" y="3096"/>
                  </a:cubicBezTo>
                  <a:cubicBezTo>
                    <a:pt x="2049" y="3096"/>
                    <a:pt x="2239" y="2882"/>
                    <a:pt x="2239" y="2620"/>
                  </a:cubicBezTo>
                  <a:cubicBezTo>
                    <a:pt x="2239" y="2572"/>
                    <a:pt x="2239" y="2525"/>
                    <a:pt x="2216" y="2477"/>
                  </a:cubicBezTo>
                  <a:cubicBezTo>
                    <a:pt x="2430" y="2239"/>
                    <a:pt x="2525" y="1953"/>
                    <a:pt x="2525" y="1644"/>
                  </a:cubicBezTo>
                  <a:cubicBezTo>
                    <a:pt x="2525" y="1477"/>
                    <a:pt x="2501" y="1310"/>
                    <a:pt x="2430" y="1167"/>
                  </a:cubicBezTo>
                  <a:cubicBezTo>
                    <a:pt x="2573" y="1072"/>
                    <a:pt x="2668" y="929"/>
                    <a:pt x="2668" y="763"/>
                  </a:cubicBezTo>
                  <a:cubicBezTo>
                    <a:pt x="2668" y="501"/>
                    <a:pt x="2454" y="286"/>
                    <a:pt x="2192" y="286"/>
                  </a:cubicBezTo>
                  <a:cubicBezTo>
                    <a:pt x="2049" y="286"/>
                    <a:pt x="1906" y="382"/>
                    <a:pt x="1811" y="501"/>
                  </a:cubicBezTo>
                  <a:cubicBezTo>
                    <a:pt x="1644" y="429"/>
                    <a:pt x="1453" y="382"/>
                    <a:pt x="1263" y="382"/>
                  </a:cubicBezTo>
                  <a:lnTo>
                    <a:pt x="1192" y="382"/>
                  </a:lnTo>
                  <a:cubicBezTo>
                    <a:pt x="1144" y="167"/>
                    <a:pt x="953" y="1"/>
                    <a:pt x="7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63"/>
            <p:cNvSpPr/>
            <p:nvPr/>
          </p:nvSpPr>
          <p:spPr>
            <a:xfrm>
              <a:off x="7562742" y="1291223"/>
              <a:ext cx="31270" cy="31304"/>
            </a:xfrm>
            <a:custGeom>
              <a:avLst/>
              <a:gdLst/>
              <a:ahLst/>
              <a:cxnLst/>
              <a:rect l="l" t="t" r="r" b="b"/>
              <a:pathLst>
                <a:path w="929" h="930" extrusionOk="0">
                  <a:moveTo>
                    <a:pt x="476" y="286"/>
                  </a:moveTo>
                  <a:cubicBezTo>
                    <a:pt x="572" y="286"/>
                    <a:pt x="643" y="382"/>
                    <a:pt x="643" y="453"/>
                  </a:cubicBezTo>
                  <a:cubicBezTo>
                    <a:pt x="643" y="548"/>
                    <a:pt x="572" y="620"/>
                    <a:pt x="476" y="620"/>
                  </a:cubicBezTo>
                  <a:cubicBezTo>
                    <a:pt x="381" y="620"/>
                    <a:pt x="310" y="548"/>
                    <a:pt x="310" y="453"/>
                  </a:cubicBezTo>
                  <a:cubicBezTo>
                    <a:pt x="310" y="382"/>
                    <a:pt x="381" y="286"/>
                    <a:pt x="476" y="286"/>
                  </a:cubicBezTo>
                  <a:close/>
                  <a:moveTo>
                    <a:pt x="476" y="1"/>
                  </a:moveTo>
                  <a:cubicBezTo>
                    <a:pt x="214" y="1"/>
                    <a:pt x="0" y="215"/>
                    <a:pt x="0" y="453"/>
                  </a:cubicBezTo>
                  <a:cubicBezTo>
                    <a:pt x="0" y="715"/>
                    <a:pt x="214" y="929"/>
                    <a:pt x="476" y="929"/>
                  </a:cubicBezTo>
                  <a:cubicBezTo>
                    <a:pt x="738" y="929"/>
                    <a:pt x="929" y="715"/>
                    <a:pt x="929" y="453"/>
                  </a:cubicBezTo>
                  <a:cubicBezTo>
                    <a:pt x="929" y="215"/>
                    <a:pt x="738" y="1"/>
                    <a:pt x="4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63"/>
            <p:cNvSpPr/>
            <p:nvPr/>
          </p:nvSpPr>
          <p:spPr>
            <a:xfrm>
              <a:off x="7537093" y="1365780"/>
              <a:ext cx="20869" cy="9660"/>
            </a:xfrm>
            <a:custGeom>
              <a:avLst/>
              <a:gdLst/>
              <a:ahLst/>
              <a:cxnLst/>
              <a:rect l="l" t="t" r="r" b="b"/>
              <a:pathLst>
                <a:path w="620" h="287" extrusionOk="0">
                  <a:moveTo>
                    <a:pt x="143" y="0"/>
                  </a:moveTo>
                  <a:cubicBezTo>
                    <a:pt x="71" y="0"/>
                    <a:pt x="0" y="48"/>
                    <a:pt x="0" y="143"/>
                  </a:cubicBezTo>
                  <a:cubicBezTo>
                    <a:pt x="0" y="215"/>
                    <a:pt x="71" y="286"/>
                    <a:pt x="143" y="286"/>
                  </a:cubicBezTo>
                  <a:lnTo>
                    <a:pt x="452" y="286"/>
                  </a:lnTo>
                  <a:cubicBezTo>
                    <a:pt x="548" y="286"/>
                    <a:pt x="619" y="215"/>
                    <a:pt x="619" y="143"/>
                  </a:cubicBezTo>
                  <a:cubicBezTo>
                    <a:pt x="619" y="72"/>
                    <a:pt x="548" y="0"/>
                    <a:pt x="4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63"/>
            <p:cNvSpPr/>
            <p:nvPr/>
          </p:nvSpPr>
          <p:spPr>
            <a:xfrm>
              <a:off x="7582769" y="1247937"/>
              <a:ext cx="32078" cy="10468"/>
            </a:xfrm>
            <a:custGeom>
              <a:avLst/>
              <a:gdLst/>
              <a:ahLst/>
              <a:cxnLst/>
              <a:rect l="l" t="t" r="r" b="b"/>
              <a:pathLst>
                <a:path w="953" h="311" extrusionOk="0">
                  <a:moveTo>
                    <a:pt x="167" y="1"/>
                  </a:moveTo>
                  <a:cubicBezTo>
                    <a:pt x="72" y="1"/>
                    <a:pt x="0" y="72"/>
                    <a:pt x="0" y="143"/>
                  </a:cubicBezTo>
                  <a:cubicBezTo>
                    <a:pt x="0" y="239"/>
                    <a:pt x="72" y="310"/>
                    <a:pt x="167" y="310"/>
                  </a:cubicBezTo>
                  <a:lnTo>
                    <a:pt x="810" y="310"/>
                  </a:lnTo>
                  <a:cubicBezTo>
                    <a:pt x="882" y="310"/>
                    <a:pt x="953" y="239"/>
                    <a:pt x="953" y="143"/>
                  </a:cubicBezTo>
                  <a:cubicBezTo>
                    <a:pt x="953" y="72"/>
                    <a:pt x="882" y="1"/>
                    <a:pt x="8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40"/>
        <p:cNvGrpSpPr/>
        <p:nvPr/>
      </p:nvGrpSpPr>
      <p:grpSpPr>
        <a:xfrm>
          <a:off x="0" y="0"/>
          <a:ext cx="0" cy="0"/>
          <a:chOff x="0" y="0"/>
          <a:chExt cx="0" cy="0"/>
        </a:xfrm>
      </p:grpSpPr>
      <p:grpSp>
        <p:nvGrpSpPr>
          <p:cNvPr id="3641" name="Google Shape;3641;p64"/>
          <p:cNvGrpSpPr/>
          <p:nvPr/>
        </p:nvGrpSpPr>
        <p:grpSpPr>
          <a:xfrm>
            <a:off x="4168628" y="1101050"/>
            <a:ext cx="4389000" cy="3145900"/>
            <a:chOff x="4037200" y="1101050"/>
            <a:chExt cx="4389000" cy="3145900"/>
          </a:xfrm>
        </p:grpSpPr>
        <p:sp>
          <p:nvSpPr>
            <p:cNvPr id="3642" name="Google Shape;3642;p64"/>
            <p:cNvSpPr/>
            <p:nvPr/>
          </p:nvSpPr>
          <p:spPr>
            <a:xfrm>
              <a:off x="6048850" y="3607275"/>
              <a:ext cx="365700" cy="5400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64"/>
            <p:cNvSpPr/>
            <p:nvPr/>
          </p:nvSpPr>
          <p:spPr>
            <a:xfrm>
              <a:off x="5683000" y="4105350"/>
              <a:ext cx="1097400" cy="1416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64"/>
            <p:cNvSpPr/>
            <p:nvPr/>
          </p:nvSpPr>
          <p:spPr>
            <a:xfrm>
              <a:off x="4037200" y="1101050"/>
              <a:ext cx="4389000" cy="25602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45" name="Google Shape;3645;p64"/>
          <p:cNvSpPr txBox="1">
            <a:spLocks noGrp="1"/>
          </p:cNvSpPr>
          <p:nvPr>
            <p:ph type="title"/>
          </p:nvPr>
        </p:nvSpPr>
        <p:spPr>
          <a:xfrm>
            <a:off x="713100" y="1753200"/>
            <a:ext cx="2651700" cy="457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Our website</a:t>
            </a:r>
            <a:endParaRPr/>
          </a:p>
        </p:txBody>
      </p:sp>
      <p:sp>
        <p:nvSpPr>
          <p:cNvPr id="3646" name="Google Shape;3646;p64"/>
          <p:cNvSpPr txBox="1">
            <a:spLocks noGrp="1"/>
          </p:cNvSpPr>
          <p:nvPr>
            <p:ph type="subTitle" idx="1"/>
          </p:nvPr>
        </p:nvSpPr>
        <p:spPr>
          <a:xfrm>
            <a:off x="713100" y="2468400"/>
            <a:ext cx="2651700" cy="921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You can replace the image on the screen with your own work. Just right-click on it and select “Replace image”</a:t>
            </a:r>
            <a:endParaRPr/>
          </a:p>
        </p:txBody>
      </p:sp>
      <p:pic>
        <p:nvPicPr>
          <p:cNvPr id="3647" name="Google Shape;3647;p64"/>
          <p:cNvPicPr preferRelativeResize="0"/>
          <p:nvPr/>
        </p:nvPicPr>
        <p:blipFill>
          <a:blip r:embed="rId3">
            <a:alphaModFix/>
          </a:blip>
          <a:stretch>
            <a:fillRect/>
          </a:stretch>
        </p:blipFill>
        <p:spPr>
          <a:xfrm>
            <a:off x="4305728" y="1236163"/>
            <a:ext cx="4114800" cy="2289975"/>
          </a:xfrm>
          <a:prstGeom prst="rect">
            <a:avLst/>
          </a:prstGeom>
          <a:noFill/>
          <a:ln w="9525" cap="flat" cmpd="sng">
            <a:solidFill>
              <a:schemeClr val="dk1"/>
            </a:solidFill>
            <a:prstDash val="solid"/>
            <a:round/>
            <a:headEnd type="none" w="sm" len="sm"/>
            <a:tailEnd type="none" w="sm" len="sm"/>
          </a:ln>
        </p:spPr>
      </p:pic>
      <p:cxnSp>
        <p:nvCxnSpPr>
          <p:cNvPr id="3648" name="Google Shape;3648;p64"/>
          <p:cNvCxnSpPr/>
          <p:nvPr/>
        </p:nvCxnSpPr>
        <p:spPr>
          <a:xfrm>
            <a:off x="713100" y="2339400"/>
            <a:ext cx="1048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836"/>
        <p:cNvGrpSpPr/>
        <p:nvPr/>
      </p:nvGrpSpPr>
      <p:grpSpPr>
        <a:xfrm>
          <a:off x="0" y="0"/>
          <a:ext cx="0" cy="0"/>
          <a:chOff x="0" y="0"/>
          <a:chExt cx="0" cy="0"/>
        </a:xfrm>
      </p:grpSpPr>
      <p:sp>
        <p:nvSpPr>
          <p:cNvPr id="837" name="Google Shape;837;p37"/>
          <p:cNvSpPr txBox="1">
            <a:spLocks noGrp="1"/>
          </p:cNvSpPr>
          <p:nvPr>
            <p:ph type="title"/>
          </p:nvPr>
        </p:nvSpPr>
        <p:spPr>
          <a:xfrm>
            <a:off x="713100" y="463325"/>
            <a:ext cx="77178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Table of contents</a:t>
            </a:r>
            <a:endParaRPr/>
          </a:p>
        </p:txBody>
      </p:sp>
      <p:sp>
        <p:nvSpPr>
          <p:cNvPr id="838" name="Google Shape;838;p37"/>
          <p:cNvSpPr txBox="1">
            <a:spLocks noGrp="1"/>
          </p:cNvSpPr>
          <p:nvPr>
            <p:ph type="title" idx="2"/>
          </p:nvPr>
        </p:nvSpPr>
        <p:spPr>
          <a:xfrm>
            <a:off x="713100" y="1637722"/>
            <a:ext cx="2316300" cy="35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The patient</a:t>
            </a:r>
            <a:endParaRPr/>
          </a:p>
        </p:txBody>
      </p:sp>
      <p:sp>
        <p:nvSpPr>
          <p:cNvPr id="839" name="Google Shape;839;p37"/>
          <p:cNvSpPr txBox="1">
            <a:spLocks noGrp="1"/>
          </p:cNvSpPr>
          <p:nvPr>
            <p:ph type="title" idx="3"/>
          </p:nvPr>
        </p:nvSpPr>
        <p:spPr>
          <a:xfrm>
            <a:off x="713100" y="1222800"/>
            <a:ext cx="23163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01</a:t>
            </a:r>
            <a:endParaRPr/>
          </a:p>
        </p:txBody>
      </p:sp>
      <p:sp>
        <p:nvSpPr>
          <p:cNvPr id="840" name="Google Shape;840;p37"/>
          <p:cNvSpPr txBox="1">
            <a:spLocks noGrp="1"/>
          </p:cNvSpPr>
          <p:nvPr>
            <p:ph type="subTitle" idx="1"/>
          </p:nvPr>
        </p:nvSpPr>
        <p:spPr>
          <a:xfrm>
            <a:off x="713100" y="2161614"/>
            <a:ext cx="2316300" cy="47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You can describe the topic of the section here</a:t>
            </a:r>
            <a:endParaRPr/>
          </a:p>
        </p:txBody>
      </p:sp>
      <p:sp>
        <p:nvSpPr>
          <p:cNvPr id="841" name="Google Shape;841;p37"/>
          <p:cNvSpPr txBox="1">
            <a:spLocks noGrp="1"/>
          </p:cNvSpPr>
          <p:nvPr>
            <p:ph type="title" idx="4"/>
          </p:nvPr>
        </p:nvSpPr>
        <p:spPr>
          <a:xfrm>
            <a:off x="3415952" y="1637722"/>
            <a:ext cx="2316300" cy="35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Discussion</a:t>
            </a:r>
            <a:endParaRPr/>
          </a:p>
        </p:txBody>
      </p:sp>
      <p:sp>
        <p:nvSpPr>
          <p:cNvPr id="842" name="Google Shape;842;p37"/>
          <p:cNvSpPr txBox="1">
            <a:spLocks noGrp="1"/>
          </p:cNvSpPr>
          <p:nvPr>
            <p:ph type="title" idx="5"/>
          </p:nvPr>
        </p:nvSpPr>
        <p:spPr>
          <a:xfrm>
            <a:off x="3415951" y="1222800"/>
            <a:ext cx="23163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02</a:t>
            </a:r>
            <a:endParaRPr/>
          </a:p>
        </p:txBody>
      </p:sp>
      <p:sp>
        <p:nvSpPr>
          <p:cNvPr id="843" name="Google Shape;843;p37"/>
          <p:cNvSpPr txBox="1">
            <a:spLocks noGrp="1"/>
          </p:cNvSpPr>
          <p:nvPr>
            <p:ph type="subTitle" idx="6"/>
          </p:nvPr>
        </p:nvSpPr>
        <p:spPr>
          <a:xfrm>
            <a:off x="3415952" y="2161614"/>
            <a:ext cx="2316300" cy="47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You can describe the topic of the section here</a:t>
            </a:r>
            <a:endParaRPr/>
          </a:p>
        </p:txBody>
      </p:sp>
      <p:sp>
        <p:nvSpPr>
          <p:cNvPr id="844" name="Google Shape;844;p37"/>
          <p:cNvSpPr txBox="1">
            <a:spLocks noGrp="1"/>
          </p:cNvSpPr>
          <p:nvPr>
            <p:ph type="title" idx="7"/>
          </p:nvPr>
        </p:nvSpPr>
        <p:spPr>
          <a:xfrm>
            <a:off x="6118800" y="1598700"/>
            <a:ext cx="2316300" cy="35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Diagnosis</a:t>
            </a:r>
            <a:endParaRPr/>
          </a:p>
        </p:txBody>
      </p:sp>
      <p:sp>
        <p:nvSpPr>
          <p:cNvPr id="845" name="Google Shape;845;p37"/>
          <p:cNvSpPr txBox="1">
            <a:spLocks noGrp="1"/>
          </p:cNvSpPr>
          <p:nvPr>
            <p:ph type="title" idx="8"/>
          </p:nvPr>
        </p:nvSpPr>
        <p:spPr>
          <a:xfrm>
            <a:off x="6118800" y="1186147"/>
            <a:ext cx="2316300" cy="391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03</a:t>
            </a:r>
            <a:endParaRPr/>
          </a:p>
        </p:txBody>
      </p:sp>
      <p:sp>
        <p:nvSpPr>
          <p:cNvPr id="846" name="Google Shape;846;p37"/>
          <p:cNvSpPr txBox="1">
            <a:spLocks noGrp="1"/>
          </p:cNvSpPr>
          <p:nvPr>
            <p:ph type="subTitle" idx="9"/>
          </p:nvPr>
        </p:nvSpPr>
        <p:spPr>
          <a:xfrm>
            <a:off x="6118800" y="2122592"/>
            <a:ext cx="2316300" cy="47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You can describe the topic of the section here</a:t>
            </a:r>
            <a:endParaRPr/>
          </a:p>
        </p:txBody>
      </p:sp>
      <p:sp>
        <p:nvSpPr>
          <p:cNvPr id="847" name="Google Shape;847;p37"/>
          <p:cNvSpPr txBox="1">
            <a:spLocks noGrp="1"/>
          </p:cNvSpPr>
          <p:nvPr>
            <p:ph type="title" idx="13"/>
          </p:nvPr>
        </p:nvSpPr>
        <p:spPr>
          <a:xfrm>
            <a:off x="713100" y="3350113"/>
            <a:ext cx="2316300" cy="35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Treatment</a:t>
            </a:r>
            <a:endParaRPr/>
          </a:p>
        </p:txBody>
      </p:sp>
      <p:sp>
        <p:nvSpPr>
          <p:cNvPr id="848" name="Google Shape;848;p37"/>
          <p:cNvSpPr txBox="1">
            <a:spLocks noGrp="1"/>
          </p:cNvSpPr>
          <p:nvPr>
            <p:ph type="title" idx="14"/>
          </p:nvPr>
        </p:nvSpPr>
        <p:spPr>
          <a:xfrm>
            <a:off x="713092" y="2938014"/>
            <a:ext cx="2316300" cy="391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04</a:t>
            </a:r>
            <a:endParaRPr/>
          </a:p>
        </p:txBody>
      </p:sp>
      <p:sp>
        <p:nvSpPr>
          <p:cNvPr id="849" name="Google Shape;849;p37"/>
          <p:cNvSpPr txBox="1">
            <a:spLocks noGrp="1"/>
          </p:cNvSpPr>
          <p:nvPr>
            <p:ph type="subTitle" idx="15"/>
          </p:nvPr>
        </p:nvSpPr>
        <p:spPr>
          <a:xfrm>
            <a:off x="713088" y="3873954"/>
            <a:ext cx="2316300" cy="47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You can describe the topic of the section here</a:t>
            </a:r>
            <a:endParaRPr/>
          </a:p>
        </p:txBody>
      </p:sp>
      <p:sp>
        <p:nvSpPr>
          <p:cNvPr id="850" name="Google Shape;850;p37"/>
          <p:cNvSpPr txBox="1">
            <a:spLocks noGrp="1"/>
          </p:cNvSpPr>
          <p:nvPr>
            <p:ph type="title" idx="16"/>
          </p:nvPr>
        </p:nvSpPr>
        <p:spPr>
          <a:xfrm>
            <a:off x="3411750" y="3350113"/>
            <a:ext cx="2316300" cy="35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Patient monitoring</a:t>
            </a:r>
            <a:endParaRPr/>
          </a:p>
        </p:txBody>
      </p:sp>
      <p:sp>
        <p:nvSpPr>
          <p:cNvPr id="851" name="Google Shape;851;p37"/>
          <p:cNvSpPr txBox="1">
            <a:spLocks noGrp="1"/>
          </p:cNvSpPr>
          <p:nvPr>
            <p:ph type="title" idx="17"/>
          </p:nvPr>
        </p:nvSpPr>
        <p:spPr>
          <a:xfrm>
            <a:off x="3411746" y="2938014"/>
            <a:ext cx="2316300" cy="391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05</a:t>
            </a:r>
            <a:endParaRPr/>
          </a:p>
        </p:txBody>
      </p:sp>
      <p:sp>
        <p:nvSpPr>
          <p:cNvPr id="852" name="Google Shape;852;p37"/>
          <p:cNvSpPr txBox="1">
            <a:spLocks noGrp="1"/>
          </p:cNvSpPr>
          <p:nvPr>
            <p:ph type="subTitle" idx="18"/>
          </p:nvPr>
        </p:nvSpPr>
        <p:spPr>
          <a:xfrm>
            <a:off x="3411738" y="3873954"/>
            <a:ext cx="2316300" cy="47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You can describe the topic of the section here</a:t>
            </a:r>
            <a:endParaRPr/>
          </a:p>
        </p:txBody>
      </p:sp>
      <p:cxnSp>
        <p:nvCxnSpPr>
          <p:cNvPr id="853" name="Google Shape;853;p37"/>
          <p:cNvCxnSpPr/>
          <p:nvPr/>
        </p:nvCxnSpPr>
        <p:spPr>
          <a:xfrm>
            <a:off x="706025" y="2077568"/>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854" name="Google Shape;854;p37"/>
          <p:cNvCxnSpPr/>
          <p:nvPr/>
        </p:nvCxnSpPr>
        <p:spPr>
          <a:xfrm>
            <a:off x="3415950" y="2077568"/>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855" name="Google Shape;855;p37"/>
          <p:cNvCxnSpPr/>
          <p:nvPr/>
        </p:nvCxnSpPr>
        <p:spPr>
          <a:xfrm>
            <a:off x="6125875" y="2038546"/>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856" name="Google Shape;856;p37"/>
          <p:cNvCxnSpPr/>
          <p:nvPr/>
        </p:nvCxnSpPr>
        <p:spPr>
          <a:xfrm>
            <a:off x="706025" y="3789934"/>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857" name="Google Shape;857;p37"/>
          <p:cNvCxnSpPr/>
          <p:nvPr/>
        </p:nvCxnSpPr>
        <p:spPr>
          <a:xfrm>
            <a:off x="3415950" y="3789934"/>
            <a:ext cx="1048800" cy="0"/>
          </a:xfrm>
          <a:prstGeom prst="straightConnector1">
            <a:avLst/>
          </a:prstGeom>
          <a:noFill/>
          <a:ln w="9525" cap="flat" cmpd="sng">
            <a:solidFill>
              <a:schemeClr val="dk1"/>
            </a:solidFill>
            <a:prstDash val="solid"/>
            <a:round/>
            <a:headEnd type="none" w="med" len="med"/>
            <a:tailEnd type="none" w="med" len="med"/>
          </a:ln>
        </p:spPr>
      </p:cxnSp>
      <p:grpSp>
        <p:nvGrpSpPr>
          <p:cNvPr id="858" name="Google Shape;858;p37"/>
          <p:cNvGrpSpPr/>
          <p:nvPr/>
        </p:nvGrpSpPr>
        <p:grpSpPr>
          <a:xfrm>
            <a:off x="6855525" y="3005825"/>
            <a:ext cx="2128541" cy="2034921"/>
            <a:chOff x="6855525" y="3005825"/>
            <a:chExt cx="2128541" cy="2034921"/>
          </a:xfrm>
        </p:grpSpPr>
        <p:sp>
          <p:nvSpPr>
            <p:cNvPr id="859" name="Google Shape;859;p37"/>
            <p:cNvSpPr/>
            <p:nvPr/>
          </p:nvSpPr>
          <p:spPr>
            <a:xfrm>
              <a:off x="6998370" y="3005825"/>
              <a:ext cx="1985697" cy="2034921"/>
            </a:xfrm>
            <a:custGeom>
              <a:avLst/>
              <a:gdLst/>
              <a:ahLst/>
              <a:cxnLst/>
              <a:rect l="l" t="t" r="r" b="b"/>
              <a:pathLst>
                <a:path w="31909" h="32700" extrusionOk="0">
                  <a:moveTo>
                    <a:pt x="17302" y="0"/>
                  </a:moveTo>
                  <a:cubicBezTo>
                    <a:pt x="17164" y="0"/>
                    <a:pt x="17010" y="14"/>
                    <a:pt x="16848" y="51"/>
                  </a:cubicBezTo>
                  <a:cubicBezTo>
                    <a:pt x="16726" y="78"/>
                    <a:pt x="16608" y="113"/>
                    <a:pt x="16495" y="156"/>
                  </a:cubicBezTo>
                  <a:cubicBezTo>
                    <a:pt x="16483" y="160"/>
                    <a:pt x="16476" y="164"/>
                    <a:pt x="16463" y="172"/>
                  </a:cubicBezTo>
                  <a:cubicBezTo>
                    <a:pt x="16456" y="172"/>
                    <a:pt x="16448" y="176"/>
                    <a:pt x="16444" y="179"/>
                  </a:cubicBezTo>
                  <a:cubicBezTo>
                    <a:pt x="16224" y="268"/>
                    <a:pt x="12114" y="1913"/>
                    <a:pt x="7711" y="1913"/>
                  </a:cubicBezTo>
                  <a:cubicBezTo>
                    <a:pt x="6469" y="1913"/>
                    <a:pt x="5204" y="1783"/>
                    <a:pt x="3997" y="1449"/>
                  </a:cubicBezTo>
                  <a:cubicBezTo>
                    <a:pt x="3800" y="1392"/>
                    <a:pt x="3599" y="1364"/>
                    <a:pt x="3400" y="1364"/>
                  </a:cubicBezTo>
                  <a:cubicBezTo>
                    <a:pt x="2994" y="1364"/>
                    <a:pt x="2593" y="1479"/>
                    <a:pt x="2249" y="1700"/>
                  </a:cubicBezTo>
                  <a:cubicBezTo>
                    <a:pt x="1912" y="1915"/>
                    <a:pt x="1638" y="2228"/>
                    <a:pt x="1465" y="2593"/>
                  </a:cubicBezTo>
                  <a:cubicBezTo>
                    <a:pt x="1438" y="2656"/>
                    <a:pt x="1411" y="2718"/>
                    <a:pt x="1383" y="2785"/>
                  </a:cubicBezTo>
                  <a:cubicBezTo>
                    <a:pt x="1364" y="2840"/>
                    <a:pt x="1348" y="2895"/>
                    <a:pt x="1333" y="2950"/>
                  </a:cubicBezTo>
                  <a:cubicBezTo>
                    <a:pt x="1215" y="3365"/>
                    <a:pt x="0" y="7852"/>
                    <a:pt x="451" y="13485"/>
                  </a:cubicBezTo>
                  <a:cubicBezTo>
                    <a:pt x="890" y="18966"/>
                    <a:pt x="3025" y="26682"/>
                    <a:pt x="10716" y="32300"/>
                  </a:cubicBezTo>
                  <a:cubicBezTo>
                    <a:pt x="10924" y="32449"/>
                    <a:pt x="11154" y="32554"/>
                    <a:pt x="11405" y="32621"/>
                  </a:cubicBezTo>
                  <a:cubicBezTo>
                    <a:pt x="11586" y="32671"/>
                    <a:pt x="11778" y="32700"/>
                    <a:pt x="11962" y="32700"/>
                  </a:cubicBezTo>
                  <a:cubicBezTo>
                    <a:pt x="12142" y="32700"/>
                    <a:pt x="12346" y="32671"/>
                    <a:pt x="12518" y="32624"/>
                  </a:cubicBezTo>
                  <a:cubicBezTo>
                    <a:pt x="21698" y="30184"/>
                    <a:pt x="26486" y="23770"/>
                    <a:pt x="28884" y="18821"/>
                  </a:cubicBezTo>
                  <a:cubicBezTo>
                    <a:pt x="31414" y="13591"/>
                    <a:pt x="31870" y="8850"/>
                    <a:pt x="31888" y="8635"/>
                  </a:cubicBezTo>
                  <a:cubicBezTo>
                    <a:pt x="31908" y="8388"/>
                    <a:pt x="31881" y="8129"/>
                    <a:pt x="31810" y="7886"/>
                  </a:cubicBezTo>
                  <a:cubicBezTo>
                    <a:pt x="31752" y="7667"/>
                    <a:pt x="31658" y="7452"/>
                    <a:pt x="31532" y="7264"/>
                  </a:cubicBezTo>
                  <a:cubicBezTo>
                    <a:pt x="31517" y="7240"/>
                    <a:pt x="31501" y="7221"/>
                    <a:pt x="31489" y="7201"/>
                  </a:cubicBezTo>
                  <a:cubicBezTo>
                    <a:pt x="31485" y="7193"/>
                    <a:pt x="31481" y="7189"/>
                    <a:pt x="31477" y="7185"/>
                  </a:cubicBezTo>
                  <a:cubicBezTo>
                    <a:pt x="31399" y="7080"/>
                    <a:pt x="31313" y="6985"/>
                    <a:pt x="31223" y="6899"/>
                  </a:cubicBezTo>
                  <a:cubicBezTo>
                    <a:pt x="31089" y="6774"/>
                    <a:pt x="30941" y="6668"/>
                    <a:pt x="30776" y="6577"/>
                  </a:cubicBezTo>
                  <a:cubicBezTo>
                    <a:pt x="30737" y="6559"/>
                    <a:pt x="30694" y="6535"/>
                    <a:pt x="30651" y="6515"/>
                  </a:cubicBezTo>
                  <a:cubicBezTo>
                    <a:pt x="30474" y="6429"/>
                    <a:pt x="30286" y="6371"/>
                    <a:pt x="30091" y="6335"/>
                  </a:cubicBezTo>
                  <a:cubicBezTo>
                    <a:pt x="30047" y="6331"/>
                    <a:pt x="30004" y="6324"/>
                    <a:pt x="29957" y="6319"/>
                  </a:cubicBezTo>
                  <a:cubicBezTo>
                    <a:pt x="24178" y="5743"/>
                    <a:pt x="18854" y="669"/>
                    <a:pt x="18803" y="615"/>
                  </a:cubicBezTo>
                  <a:cubicBezTo>
                    <a:pt x="18799" y="615"/>
                    <a:pt x="18794" y="611"/>
                    <a:pt x="18794" y="606"/>
                  </a:cubicBezTo>
                  <a:cubicBezTo>
                    <a:pt x="18787" y="603"/>
                    <a:pt x="18783" y="599"/>
                    <a:pt x="18779" y="595"/>
                  </a:cubicBezTo>
                  <a:cubicBezTo>
                    <a:pt x="18666" y="485"/>
                    <a:pt x="18536" y="391"/>
                    <a:pt x="18399" y="309"/>
                  </a:cubicBezTo>
                  <a:cubicBezTo>
                    <a:pt x="18188" y="179"/>
                    <a:pt x="17953" y="85"/>
                    <a:pt x="17713" y="38"/>
                  </a:cubicBezTo>
                  <a:cubicBezTo>
                    <a:pt x="17600" y="18"/>
                    <a:pt x="17461" y="0"/>
                    <a:pt x="17302"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0" name="Google Shape;860;p37"/>
            <p:cNvGrpSpPr/>
            <p:nvPr/>
          </p:nvGrpSpPr>
          <p:grpSpPr>
            <a:xfrm>
              <a:off x="6855525" y="3119879"/>
              <a:ext cx="2026213" cy="1828824"/>
              <a:chOff x="7332026" y="1166754"/>
              <a:chExt cx="1406604" cy="1272668"/>
            </a:xfrm>
          </p:grpSpPr>
          <p:sp>
            <p:nvSpPr>
              <p:cNvPr id="861" name="Google Shape;861;p37"/>
              <p:cNvSpPr/>
              <p:nvPr/>
            </p:nvSpPr>
            <p:spPr>
              <a:xfrm>
                <a:off x="8674724" y="1449293"/>
                <a:ext cx="63896" cy="46720"/>
              </a:xfrm>
              <a:custGeom>
                <a:avLst/>
                <a:gdLst/>
                <a:ahLst/>
                <a:cxnLst/>
                <a:rect l="l" t="t" r="r" b="b"/>
                <a:pathLst>
                  <a:path w="1581" h="1156" fill="none" extrusionOk="0">
                    <a:moveTo>
                      <a:pt x="1581" y="0"/>
                    </a:moveTo>
                    <a:lnTo>
                      <a:pt x="0" y="1155"/>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7"/>
              <p:cNvSpPr/>
              <p:nvPr/>
            </p:nvSpPr>
            <p:spPr>
              <a:xfrm>
                <a:off x="7941314" y="2377988"/>
                <a:ext cx="11114" cy="61431"/>
              </a:xfrm>
              <a:custGeom>
                <a:avLst/>
                <a:gdLst/>
                <a:ahLst/>
                <a:cxnLst/>
                <a:rect l="l" t="t" r="r" b="b"/>
                <a:pathLst>
                  <a:path w="275" h="1520" fill="none" extrusionOk="0">
                    <a:moveTo>
                      <a:pt x="1" y="1520"/>
                    </a:moveTo>
                    <a:lnTo>
                      <a:pt x="274"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7"/>
              <p:cNvSpPr/>
              <p:nvPr/>
            </p:nvSpPr>
            <p:spPr>
              <a:xfrm>
                <a:off x="7332026" y="1166754"/>
                <a:ext cx="1406604" cy="1272668"/>
              </a:xfrm>
              <a:custGeom>
                <a:avLst/>
                <a:gdLst/>
                <a:ahLst/>
                <a:cxnLst/>
                <a:rect l="l" t="t" r="r" b="b"/>
                <a:pathLst>
                  <a:path w="34804" h="31490" extrusionOk="0">
                    <a:moveTo>
                      <a:pt x="21004" y="0"/>
                    </a:moveTo>
                    <a:cubicBezTo>
                      <a:pt x="21004" y="0"/>
                      <a:pt x="16031" y="2111"/>
                      <a:pt x="10447" y="2111"/>
                    </a:cubicBezTo>
                    <a:cubicBezTo>
                      <a:pt x="8845" y="2111"/>
                      <a:pt x="7193" y="1937"/>
                      <a:pt x="5593" y="1490"/>
                    </a:cubicBezTo>
                    <a:lnTo>
                      <a:pt x="5593" y="1490"/>
                    </a:lnTo>
                    <a:cubicBezTo>
                      <a:pt x="5593" y="1490"/>
                      <a:pt x="1" y="20487"/>
                      <a:pt x="15077" y="31490"/>
                    </a:cubicBezTo>
                    <a:cubicBezTo>
                      <a:pt x="33101" y="26687"/>
                      <a:pt x="34804" y="6991"/>
                      <a:pt x="34804" y="6991"/>
                    </a:cubicBezTo>
                    <a:cubicBezTo>
                      <a:pt x="27387" y="6231"/>
                      <a:pt x="21004" y="0"/>
                      <a:pt x="21004"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7"/>
              <p:cNvSpPr/>
              <p:nvPr/>
            </p:nvSpPr>
            <p:spPr>
              <a:xfrm>
                <a:off x="7562957" y="1230610"/>
                <a:ext cx="1113029" cy="1147422"/>
              </a:xfrm>
              <a:custGeom>
                <a:avLst/>
                <a:gdLst/>
                <a:ahLst/>
                <a:cxnLst/>
                <a:rect l="l" t="t" r="r" b="b"/>
                <a:pathLst>
                  <a:path w="27540" h="28391" extrusionOk="0">
                    <a:moveTo>
                      <a:pt x="14986" y="1"/>
                    </a:moveTo>
                    <a:cubicBezTo>
                      <a:pt x="13269" y="621"/>
                      <a:pt x="9194" y="1914"/>
                      <a:pt x="4700" y="1914"/>
                    </a:cubicBezTo>
                    <a:cubicBezTo>
                      <a:pt x="3466" y="1914"/>
                      <a:pt x="2200" y="1817"/>
                      <a:pt x="943" y="1581"/>
                    </a:cubicBezTo>
                    <a:cubicBezTo>
                      <a:pt x="943" y="1581"/>
                      <a:pt x="913" y="1581"/>
                      <a:pt x="882" y="1551"/>
                    </a:cubicBezTo>
                    <a:cubicBezTo>
                      <a:pt x="518" y="3314"/>
                      <a:pt x="1" y="6749"/>
                      <a:pt x="335" y="10761"/>
                    </a:cubicBezTo>
                    <a:cubicBezTo>
                      <a:pt x="639" y="14135"/>
                      <a:pt x="1460" y="17265"/>
                      <a:pt x="2797" y="20031"/>
                    </a:cubicBezTo>
                    <a:cubicBezTo>
                      <a:pt x="4348" y="23284"/>
                      <a:pt x="6658" y="26111"/>
                      <a:pt x="9636" y="28390"/>
                    </a:cubicBezTo>
                    <a:cubicBezTo>
                      <a:pt x="13253" y="27357"/>
                      <a:pt x="16415" y="25563"/>
                      <a:pt x="19059" y="23101"/>
                    </a:cubicBezTo>
                    <a:cubicBezTo>
                      <a:pt x="21339" y="21004"/>
                      <a:pt x="23223" y="18390"/>
                      <a:pt x="24713" y="15350"/>
                    </a:cubicBezTo>
                    <a:cubicBezTo>
                      <a:pt x="26476" y="11733"/>
                      <a:pt x="27236" y="8329"/>
                      <a:pt x="27539" y="6566"/>
                    </a:cubicBezTo>
                    <a:lnTo>
                      <a:pt x="27479" y="6566"/>
                    </a:lnTo>
                    <a:cubicBezTo>
                      <a:pt x="21643" y="5472"/>
                      <a:pt x="16719" y="1520"/>
                      <a:pt x="14986"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7"/>
              <p:cNvSpPr/>
              <p:nvPr/>
            </p:nvSpPr>
            <p:spPr>
              <a:xfrm>
                <a:off x="8061719" y="1230610"/>
                <a:ext cx="614268" cy="663412"/>
              </a:xfrm>
              <a:custGeom>
                <a:avLst/>
                <a:gdLst/>
                <a:ahLst/>
                <a:cxnLst/>
                <a:rect l="l" t="t" r="r" b="b"/>
                <a:pathLst>
                  <a:path w="15199" h="16415" extrusionOk="0">
                    <a:moveTo>
                      <a:pt x="2645" y="1"/>
                    </a:moveTo>
                    <a:lnTo>
                      <a:pt x="1" y="14013"/>
                    </a:lnTo>
                    <a:lnTo>
                      <a:pt x="6293" y="15381"/>
                    </a:lnTo>
                    <a:lnTo>
                      <a:pt x="11825" y="16414"/>
                    </a:lnTo>
                    <a:cubicBezTo>
                      <a:pt x="12007" y="16080"/>
                      <a:pt x="12189" y="15715"/>
                      <a:pt x="12372" y="15350"/>
                    </a:cubicBezTo>
                    <a:cubicBezTo>
                      <a:pt x="14135" y="11733"/>
                      <a:pt x="14895" y="8329"/>
                      <a:pt x="15198" y="6566"/>
                    </a:cubicBezTo>
                    <a:lnTo>
                      <a:pt x="15168" y="6566"/>
                    </a:lnTo>
                    <a:cubicBezTo>
                      <a:pt x="9302" y="5472"/>
                      <a:pt x="4378" y="1520"/>
                      <a:pt x="2645"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7"/>
              <p:cNvSpPr/>
              <p:nvPr/>
            </p:nvSpPr>
            <p:spPr>
              <a:xfrm>
                <a:off x="7581387" y="1713407"/>
                <a:ext cx="480373" cy="664625"/>
              </a:xfrm>
              <a:custGeom>
                <a:avLst/>
                <a:gdLst/>
                <a:ahLst/>
                <a:cxnLst/>
                <a:rect l="l" t="t" r="r" b="b"/>
                <a:pathLst>
                  <a:path w="11886" h="16445" extrusionOk="0">
                    <a:moveTo>
                      <a:pt x="1" y="0"/>
                    </a:moveTo>
                    <a:cubicBezTo>
                      <a:pt x="366" y="2918"/>
                      <a:pt x="1156" y="5623"/>
                      <a:pt x="2341" y="8085"/>
                    </a:cubicBezTo>
                    <a:cubicBezTo>
                      <a:pt x="3892" y="11338"/>
                      <a:pt x="6202" y="14165"/>
                      <a:pt x="9180" y="16444"/>
                    </a:cubicBezTo>
                    <a:lnTo>
                      <a:pt x="11886" y="2067"/>
                    </a:lnTo>
                    <a:lnTo>
                      <a:pt x="31"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7"/>
              <p:cNvSpPr/>
              <p:nvPr/>
            </p:nvSpPr>
            <p:spPr>
              <a:xfrm>
                <a:off x="7795142" y="1537723"/>
                <a:ext cx="530730" cy="530730"/>
              </a:xfrm>
              <a:custGeom>
                <a:avLst/>
                <a:gdLst/>
                <a:ahLst/>
                <a:cxnLst/>
                <a:rect l="l" t="t" r="r" b="b"/>
                <a:pathLst>
                  <a:path w="13132" h="13132" extrusionOk="0">
                    <a:moveTo>
                      <a:pt x="6505" y="1"/>
                    </a:moveTo>
                    <a:lnTo>
                      <a:pt x="5533" y="5046"/>
                    </a:lnTo>
                    <a:lnTo>
                      <a:pt x="487" y="4104"/>
                    </a:lnTo>
                    <a:lnTo>
                      <a:pt x="1" y="6627"/>
                    </a:lnTo>
                    <a:lnTo>
                      <a:pt x="5077" y="7600"/>
                    </a:lnTo>
                    <a:lnTo>
                      <a:pt x="4135" y="12645"/>
                    </a:lnTo>
                    <a:lnTo>
                      <a:pt x="6657" y="13131"/>
                    </a:lnTo>
                    <a:lnTo>
                      <a:pt x="7600" y="8055"/>
                    </a:lnTo>
                    <a:lnTo>
                      <a:pt x="12645" y="8998"/>
                    </a:lnTo>
                    <a:lnTo>
                      <a:pt x="13132" y="6475"/>
                    </a:lnTo>
                    <a:lnTo>
                      <a:pt x="8086" y="5533"/>
                    </a:lnTo>
                    <a:lnTo>
                      <a:pt x="9028" y="487"/>
                    </a:lnTo>
                    <a:lnTo>
                      <a:pt x="650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7"/>
              <p:cNvSpPr/>
              <p:nvPr/>
            </p:nvSpPr>
            <p:spPr>
              <a:xfrm>
                <a:off x="7332026" y="1166754"/>
                <a:ext cx="1406604" cy="1272668"/>
              </a:xfrm>
              <a:custGeom>
                <a:avLst/>
                <a:gdLst/>
                <a:ahLst/>
                <a:cxnLst/>
                <a:rect l="l" t="t" r="r" b="b"/>
                <a:pathLst>
                  <a:path w="34804" h="31490" fill="none" extrusionOk="0">
                    <a:moveTo>
                      <a:pt x="34804" y="6991"/>
                    </a:moveTo>
                    <a:cubicBezTo>
                      <a:pt x="27387" y="6231"/>
                      <a:pt x="21004" y="0"/>
                      <a:pt x="21004" y="0"/>
                    </a:cubicBezTo>
                    <a:cubicBezTo>
                      <a:pt x="21004" y="0"/>
                      <a:pt x="12767" y="3496"/>
                      <a:pt x="5593" y="1490"/>
                    </a:cubicBezTo>
                    <a:cubicBezTo>
                      <a:pt x="5593" y="1490"/>
                      <a:pt x="1" y="20487"/>
                      <a:pt x="15077" y="31490"/>
                    </a:cubicBezTo>
                    <a:cubicBezTo>
                      <a:pt x="33101" y="26687"/>
                      <a:pt x="34804" y="6991"/>
                      <a:pt x="34804" y="699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7"/>
              <p:cNvSpPr/>
              <p:nvPr/>
            </p:nvSpPr>
            <p:spPr>
              <a:xfrm>
                <a:off x="7562957" y="1230610"/>
                <a:ext cx="1113029" cy="1147422"/>
              </a:xfrm>
              <a:custGeom>
                <a:avLst/>
                <a:gdLst/>
                <a:ahLst/>
                <a:cxnLst/>
                <a:rect l="l" t="t" r="r" b="b"/>
                <a:pathLst>
                  <a:path w="27540" h="28391" fill="none" extrusionOk="0">
                    <a:moveTo>
                      <a:pt x="9636" y="28390"/>
                    </a:moveTo>
                    <a:cubicBezTo>
                      <a:pt x="6658" y="26111"/>
                      <a:pt x="4348" y="23284"/>
                      <a:pt x="2797" y="20031"/>
                    </a:cubicBezTo>
                    <a:cubicBezTo>
                      <a:pt x="1460" y="17265"/>
                      <a:pt x="639" y="14135"/>
                      <a:pt x="335" y="10761"/>
                    </a:cubicBezTo>
                    <a:cubicBezTo>
                      <a:pt x="1" y="6749"/>
                      <a:pt x="518" y="3314"/>
                      <a:pt x="882" y="1551"/>
                    </a:cubicBezTo>
                    <a:cubicBezTo>
                      <a:pt x="913" y="1581"/>
                      <a:pt x="943" y="1581"/>
                      <a:pt x="943" y="1581"/>
                    </a:cubicBezTo>
                    <a:cubicBezTo>
                      <a:pt x="6779" y="2676"/>
                      <a:pt x="12798" y="791"/>
                      <a:pt x="14986" y="1"/>
                    </a:cubicBezTo>
                    <a:cubicBezTo>
                      <a:pt x="16719" y="1520"/>
                      <a:pt x="21643" y="5472"/>
                      <a:pt x="27479" y="6566"/>
                    </a:cubicBezTo>
                    <a:cubicBezTo>
                      <a:pt x="27509" y="6566"/>
                      <a:pt x="27509" y="6566"/>
                      <a:pt x="27539" y="6566"/>
                    </a:cubicBezTo>
                    <a:cubicBezTo>
                      <a:pt x="27236" y="8329"/>
                      <a:pt x="26476" y="11733"/>
                      <a:pt x="24713" y="15350"/>
                    </a:cubicBezTo>
                    <a:cubicBezTo>
                      <a:pt x="23223" y="18390"/>
                      <a:pt x="21339" y="21004"/>
                      <a:pt x="19059" y="23101"/>
                    </a:cubicBezTo>
                    <a:cubicBezTo>
                      <a:pt x="16415" y="25563"/>
                      <a:pt x="13253" y="27357"/>
                      <a:pt x="9636" y="28390"/>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7"/>
              <p:cNvSpPr/>
              <p:nvPr/>
            </p:nvSpPr>
            <p:spPr>
              <a:xfrm>
                <a:off x="8168617" y="1166754"/>
                <a:ext cx="12286" cy="63896"/>
              </a:xfrm>
              <a:custGeom>
                <a:avLst/>
                <a:gdLst/>
                <a:ahLst/>
                <a:cxnLst/>
                <a:rect l="l" t="t" r="r" b="b"/>
                <a:pathLst>
                  <a:path w="304" h="1581" fill="none" extrusionOk="0">
                    <a:moveTo>
                      <a:pt x="304" y="0"/>
                    </a:moveTo>
                    <a:lnTo>
                      <a:pt x="0" y="158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7"/>
              <p:cNvSpPr/>
              <p:nvPr/>
            </p:nvSpPr>
            <p:spPr>
              <a:xfrm>
                <a:off x="7795142" y="1537723"/>
                <a:ext cx="530730" cy="530730"/>
              </a:xfrm>
              <a:custGeom>
                <a:avLst/>
                <a:gdLst/>
                <a:ahLst/>
                <a:cxnLst/>
                <a:rect l="l" t="t" r="r" b="b"/>
                <a:pathLst>
                  <a:path w="13132" h="13132" fill="none" extrusionOk="0">
                    <a:moveTo>
                      <a:pt x="13132" y="6475"/>
                    </a:moveTo>
                    <a:lnTo>
                      <a:pt x="8086" y="5533"/>
                    </a:lnTo>
                    <a:lnTo>
                      <a:pt x="9028" y="487"/>
                    </a:lnTo>
                    <a:lnTo>
                      <a:pt x="6505" y="1"/>
                    </a:lnTo>
                    <a:lnTo>
                      <a:pt x="5533" y="5046"/>
                    </a:lnTo>
                    <a:lnTo>
                      <a:pt x="487" y="4104"/>
                    </a:lnTo>
                    <a:lnTo>
                      <a:pt x="1" y="6627"/>
                    </a:lnTo>
                    <a:lnTo>
                      <a:pt x="5077" y="7600"/>
                    </a:lnTo>
                    <a:lnTo>
                      <a:pt x="4135" y="12645"/>
                    </a:lnTo>
                    <a:lnTo>
                      <a:pt x="6657" y="13131"/>
                    </a:lnTo>
                    <a:lnTo>
                      <a:pt x="7600" y="8055"/>
                    </a:lnTo>
                    <a:lnTo>
                      <a:pt x="12645" y="899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7"/>
              <p:cNvSpPr/>
              <p:nvPr/>
            </p:nvSpPr>
            <p:spPr>
              <a:xfrm>
                <a:off x="8108398" y="1230610"/>
                <a:ext cx="60259" cy="316975"/>
              </a:xfrm>
              <a:custGeom>
                <a:avLst/>
                <a:gdLst/>
                <a:ahLst/>
                <a:cxnLst/>
                <a:rect l="l" t="t" r="r" b="b"/>
                <a:pathLst>
                  <a:path w="1491" h="7843" fill="none" extrusionOk="0">
                    <a:moveTo>
                      <a:pt x="1490" y="1"/>
                    </a:moveTo>
                    <a:lnTo>
                      <a:pt x="1" y="784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7"/>
              <p:cNvSpPr/>
              <p:nvPr/>
            </p:nvSpPr>
            <p:spPr>
              <a:xfrm>
                <a:off x="7952396" y="2058592"/>
                <a:ext cx="60218" cy="319440"/>
              </a:xfrm>
              <a:custGeom>
                <a:avLst/>
                <a:gdLst/>
                <a:ahLst/>
                <a:cxnLst/>
                <a:rect l="l" t="t" r="r" b="b"/>
                <a:pathLst>
                  <a:path w="1490" h="7904" fill="none" extrusionOk="0">
                    <a:moveTo>
                      <a:pt x="0" y="7903"/>
                    </a:moveTo>
                    <a:lnTo>
                      <a:pt x="149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7"/>
              <p:cNvSpPr/>
              <p:nvPr/>
            </p:nvSpPr>
            <p:spPr>
              <a:xfrm>
                <a:off x="8316010" y="1852192"/>
                <a:ext cx="223616" cy="41830"/>
              </a:xfrm>
              <a:custGeom>
                <a:avLst/>
                <a:gdLst/>
                <a:ahLst/>
                <a:cxnLst/>
                <a:rect l="l" t="t" r="r" b="b"/>
                <a:pathLst>
                  <a:path w="5533" h="1035" fill="none" extrusionOk="0">
                    <a:moveTo>
                      <a:pt x="1" y="1"/>
                    </a:moveTo>
                    <a:lnTo>
                      <a:pt x="5533" y="1034"/>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7"/>
              <p:cNvSpPr/>
              <p:nvPr/>
            </p:nvSpPr>
            <p:spPr>
              <a:xfrm>
                <a:off x="7582640" y="1713407"/>
                <a:ext cx="222363" cy="41789"/>
              </a:xfrm>
              <a:custGeom>
                <a:avLst/>
                <a:gdLst/>
                <a:ahLst/>
                <a:cxnLst/>
                <a:rect l="l" t="t" r="r" b="b"/>
                <a:pathLst>
                  <a:path w="5502" h="1034" fill="none" extrusionOk="0">
                    <a:moveTo>
                      <a:pt x="5502" y="1034"/>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52"/>
        <p:cNvGrpSpPr/>
        <p:nvPr/>
      </p:nvGrpSpPr>
      <p:grpSpPr>
        <a:xfrm>
          <a:off x="0" y="0"/>
          <a:ext cx="0" cy="0"/>
          <a:chOff x="0" y="0"/>
          <a:chExt cx="0" cy="0"/>
        </a:xfrm>
      </p:grpSpPr>
      <p:sp>
        <p:nvSpPr>
          <p:cNvPr id="3656" name="Google Shape;3656;p65"/>
          <p:cNvSpPr txBox="1">
            <a:spLocks noGrp="1"/>
          </p:cNvSpPr>
          <p:nvPr>
            <p:ph type="subTitle" idx="1"/>
          </p:nvPr>
        </p:nvSpPr>
        <p:spPr>
          <a:xfrm>
            <a:off x="1600200" y="1984611"/>
            <a:ext cx="5943600" cy="640200"/>
          </a:xfrm>
          <a:prstGeom prst="rect">
            <a:avLst/>
          </a:prstGeom>
        </p:spPr>
        <p:txBody>
          <a:bodyPr spcFirstLastPara="1" wrap="square" lIns="91425" tIns="91425" rIns="91425" bIns="91425" anchor="ctr" anchorCtr="0">
            <a:noAutofit/>
          </a:bodyPr>
          <a:lstStyle/>
          <a:p>
            <a:pPr marL="0" lvl="0" indent="0" algn="ctr" rtl="0">
              <a:spcBef>
                <a:spcPts val="1000"/>
              </a:spcBef>
              <a:spcAft>
                <a:spcPts val="0"/>
              </a:spcAft>
              <a:buClr>
                <a:schemeClr val="dk1"/>
              </a:buClr>
              <a:buSzPts val="1100"/>
              <a:buFont typeface="Arial"/>
              <a:buNone/>
            </a:pPr>
            <a:endParaRPr dirty="0"/>
          </a:p>
        </p:txBody>
      </p:sp>
      <p:sp>
        <p:nvSpPr>
          <p:cNvPr id="3658" name="Google Shape;3658;p65"/>
          <p:cNvSpPr txBox="1">
            <a:spLocks noGrp="1"/>
          </p:cNvSpPr>
          <p:nvPr>
            <p:ph type="title"/>
          </p:nvPr>
        </p:nvSpPr>
        <p:spPr>
          <a:xfrm>
            <a:off x="1223722" y="1760490"/>
            <a:ext cx="6678502" cy="1121413"/>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Thankyou!</a:t>
            </a:r>
            <a:endParaRPr dirty="0"/>
          </a:p>
        </p:txBody>
      </p:sp>
      <p:cxnSp>
        <p:nvCxnSpPr>
          <p:cNvPr id="3670" name="Google Shape;3670;p65"/>
          <p:cNvCxnSpPr/>
          <p:nvPr/>
        </p:nvCxnSpPr>
        <p:spPr>
          <a:xfrm>
            <a:off x="4047588" y="2698138"/>
            <a:ext cx="1048800" cy="0"/>
          </a:xfrm>
          <a:prstGeom prst="straightConnector1">
            <a:avLst/>
          </a:prstGeom>
          <a:noFill/>
          <a:ln w="9525" cap="flat" cmpd="sng">
            <a:solidFill>
              <a:schemeClr val="dk1"/>
            </a:solidFill>
            <a:prstDash val="solid"/>
            <a:round/>
            <a:headEnd type="none" w="med" len="med"/>
            <a:tailEnd type="none" w="med" len="med"/>
          </a:ln>
        </p:spPr>
      </p:cxnSp>
      <p:grpSp>
        <p:nvGrpSpPr>
          <p:cNvPr id="3671" name="Google Shape;3671;p65"/>
          <p:cNvGrpSpPr/>
          <p:nvPr/>
        </p:nvGrpSpPr>
        <p:grpSpPr>
          <a:xfrm>
            <a:off x="519267" y="2624798"/>
            <a:ext cx="947642" cy="914426"/>
            <a:chOff x="4464792" y="1820248"/>
            <a:chExt cx="947642" cy="914426"/>
          </a:xfrm>
        </p:grpSpPr>
        <p:sp>
          <p:nvSpPr>
            <p:cNvPr id="3672" name="Google Shape;3672;p65"/>
            <p:cNvSpPr/>
            <p:nvPr/>
          </p:nvSpPr>
          <p:spPr>
            <a:xfrm>
              <a:off x="4464792" y="1820248"/>
              <a:ext cx="947642" cy="914426"/>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3" name="Google Shape;3673;p65"/>
            <p:cNvGrpSpPr/>
            <p:nvPr/>
          </p:nvGrpSpPr>
          <p:grpSpPr>
            <a:xfrm>
              <a:off x="4550464" y="1893588"/>
              <a:ext cx="775916" cy="767964"/>
              <a:chOff x="1368075" y="1017775"/>
              <a:chExt cx="487875" cy="487875"/>
            </a:xfrm>
          </p:grpSpPr>
          <p:sp>
            <p:nvSpPr>
              <p:cNvPr id="3674" name="Google Shape;3674;p65"/>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65"/>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65"/>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65"/>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65"/>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65"/>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65"/>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65"/>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65"/>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65"/>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65"/>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65"/>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65"/>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65"/>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65"/>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65"/>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65"/>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65"/>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65"/>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65"/>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65"/>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65"/>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65"/>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65"/>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65"/>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65"/>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65"/>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65"/>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65"/>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65"/>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65"/>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65"/>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65"/>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65"/>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65"/>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65"/>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65"/>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65"/>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65"/>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65"/>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65"/>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65"/>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16" name="Google Shape;3716;p65"/>
          <p:cNvGrpSpPr/>
          <p:nvPr/>
        </p:nvGrpSpPr>
        <p:grpSpPr>
          <a:xfrm>
            <a:off x="8067092" y="1469348"/>
            <a:ext cx="947642" cy="914426"/>
            <a:chOff x="4464792" y="1820248"/>
            <a:chExt cx="947642" cy="914426"/>
          </a:xfrm>
        </p:grpSpPr>
        <p:sp>
          <p:nvSpPr>
            <p:cNvPr id="3717" name="Google Shape;3717;p65"/>
            <p:cNvSpPr/>
            <p:nvPr/>
          </p:nvSpPr>
          <p:spPr>
            <a:xfrm>
              <a:off x="4464792" y="1820248"/>
              <a:ext cx="947642" cy="914426"/>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8" name="Google Shape;3718;p65"/>
            <p:cNvGrpSpPr/>
            <p:nvPr/>
          </p:nvGrpSpPr>
          <p:grpSpPr>
            <a:xfrm>
              <a:off x="4550464" y="1893588"/>
              <a:ext cx="775916" cy="767964"/>
              <a:chOff x="1368075" y="1017775"/>
              <a:chExt cx="487875" cy="487875"/>
            </a:xfrm>
          </p:grpSpPr>
          <p:sp>
            <p:nvSpPr>
              <p:cNvPr id="3719" name="Google Shape;3719;p65"/>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65"/>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65"/>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65"/>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65"/>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65"/>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65"/>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65"/>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65"/>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65"/>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65"/>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65"/>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65"/>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65"/>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65"/>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65"/>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65"/>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65"/>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65"/>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65"/>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65"/>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65"/>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65"/>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65"/>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65"/>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65"/>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65"/>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65"/>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65"/>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65"/>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65"/>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65"/>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65"/>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65"/>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65"/>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65"/>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65"/>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65"/>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65"/>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65"/>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65"/>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65"/>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61" name="Google Shape;3761;p65"/>
          <p:cNvGrpSpPr/>
          <p:nvPr/>
        </p:nvGrpSpPr>
        <p:grpSpPr>
          <a:xfrm>
            <a:off x="7341792" y="-554054"/>
            <a:ext cx="1851102" cy="2377507"/>
            <a:chOff x="6657355" y="221675"/>
            <a:chExt cx="2059068" cy="2644025"/>
          </a:xfrm>
        </p:grpSpPr>
        <p:sp>
          <p:nvSpPr>
            <p:cNvPr id="3762" name="Google Shape;3762;p65"/>
            <p:cNvSpPr/>
            <p:nvPr/>
          </p:nvSpPr>
          <p:spPr>
            <a:xfrm>
              <a:off x="6657355" y="221675"/>
              <a:ext cx="2059068" cy="2644025"/>
            </a:xfrm>
            <a:custGeom>
              <a:avLst/>
              <a:gdLst/>
              <a:ahLst/>
              <a:cxnLst/>
              <a:rect l="l" t="t" r="r" b="b"/>
              <a:pathLst>
                <a:path w="36105" h="46362" extrusionOk="0">
                  <a:moveTo>
                    <a:pt x="25664" y="1"/>
                  </a:moveTo>
                  <a:cubicBezTo>
                    <a:pt x="24812" y="1"/>
                    <a:pt x="23976" y="404"/>
                    <a:pt x="23457" y="1155"/>
                  </a:cubicBezTo>
                  <a:lnTo>
                    <a:pt x="23195" y="1535"/>
                  </a:lnTo>
                  <a:cubicBezTo>
                    <a:pt x="22784" y="2119"/>
                    <a:pt x="22627" y="2828"/>
                    <a:pt x="22752" y="3529"/>
                  </a:cubicBezTo>
                  <a:cubicBezTo>
                    <a:pt x="22339" y="3311"/>
                    <a:pt x="21885" y="3198"/>
                    <a:pt x="21423" y="3198"/>
                  </a:cubicBezTo>
                  <a:cubicBezTo>
                    <a:pt x="21254" y="3198"/>
                    <a:pt x="21084" y="3213"/>
                    <a:pt x="20915" y="3243"/>
                  </a:cubicBezTo>
                  <a:cubicBezTo>
                    <a:pt x="20159" y="3381"/>
                    <a:pt x="19504" y="3800"/>
                    <a:pt x="19074" y="4423"/>
                  </a:cubicBezTo>
                  <a:lnTo>
                    <a:pt x="18717" y="4940"/>
                  </a:lnTo>
                  <a:cubicBezTo>
                    <a:pt x="18274" y="5567"/>
                    <a:pt x="18106" y="6327"/>
                    <a:pt x="18239" y="7083"/>
                  </a:cubicBezTo>
                  <a:cubicBezTo>
                    <a:pt x="18305" y="7455"/>
                    <a:pt x="18443" y="7804"/>
                    <a:pt x="18638" y="8113"/>
                  </a:cubicBezTo>
                  <a:lnTo>
                    <a:pt x="17404" y="9884"/>
                  </a:lnTo>
                  <a:cubicBezTo>
                    <a:pt x="17330" y="9967"/>
                    <a:pt x="17263" y="10045"/>
                    <a:pt x="17213" y="10124"/>
                  </a:cubicBezTo>
                  <a:lnTo>
                    <a:pt x="16428" y="11244"/>
                  </a:lnTo>
                  <a:cubicBezTo>
                    <a:pt x="16370" y="11330"/>
                    <a:pt x="16315" y="11420"/>
                    <a:pt x="16272" y="11514"/>
                  </a:cubicBezTo>
                  <a:lnTo>
                    <a:pt x="7605" y="23954"/>
                  </a:lnTo>
                  <a:cubicBezTo>
                    <a:pt x="6246" y="25909"/>
                    <a:pt x="6328" y="28484"/>
                    <a:pt x="7636" y="30345"/>
                  </a:cubicBezTo>
                  <a:lnTo>
                    <a:pt x="7511" y="30611"/>
                  </a:lnTo>
                  <a:cubicBezTo>
                    <a:pt x="7151" y="31359"/>
                    <a:pt x="7131" y="32189"/>
                    <a:pt x="7405" y="32911"/>
                  </a:cubicBezTo>
                  <a:lnTo>
                    <a:pt x="451" y="42902"/>
                  </a:lnTo>
                  <a:cubicBezTo>
                    <a:pt x="130" y="43368"/>
                    <a:pt x="0" y="43956"/>
                    <a:pt x="102" y="44512"/>
                  </a:cubicBezTo>
                  <a:cubicBezTo>
                    <a:pt x="204" y="45076"/>
                    <a:pt x="522" y="45566"/>
                    <a:pt x="992" y="45895"/>
                  </a:cubicBezTo>
                  <a:cubicBezTo>
                    <a:pt x="1434" y="46200"/>
                    <a:pt x="1951" y="46361"/>
                    <a:pt x="2484" y="46361"/>
                  </a:cubicBezTo>
                  <a:cubicBezTo>
                    <a:pt x="2638" y="46361"/>
                    <a:pt x="2790" y="46350"/>
                    <a:pt x="2943" y="46322"/>
                  </a:cubicBezTo>
                  <a:cubicBezTo>
                    <a:pt x="3636" y="46197"/>
                    <a:pt x="4240" y="45813"/>
                    <a:pt x="4636" y="45240"/>
                  </a:cubicBezTo>
                  <a:lnTo>
                    <a:pt x="11323" y="35638"/>
                  </a:lnTo>
                  <a:cubicBezTo>
                    <a:pt x="11336" y="35638"/>
                    <a:pt x="11349" y="35638"/>
                    <a:pt x="11362" y="35638"/>
                  </a:cubicBezTo>
                  <a:cubicBezTo>
                    <a:pt x="12133" y="35638"/>
                    <a:pt x="12908" y="35307"/>
                    <a:pt x="13451" y="34741"/>
                  </a:cubicBezTo>
                  <a:lnTo>
                    <a:pt x="13651" y="34533"/>
                  </a:lnTo>
                  <a:cubicBezTo>
                    <a:pt x="14113" y="34659"/>
                    <a:pt x="14596" y="34722"/>
                    <a:pt x="15081" y="34722"/>
                  </a:cubicBezTo>
                  <a:cubicBezTo>
                    <a:pt x="15411" y="34722"/>
                    <a:pt x="15742" y="34693"/>
                    <a:pt x="16068" y="34634"/>
                  </a:cubicBezTo>
                  <a:cubicBezTo>
                    <a:pt x="17530" y="34372"/>
                    <a:pt x="18803" y="33557"/>
                    <a:pt x="19649" y="32339"/>
                  </a:cubicBezTo>
                  <a:lnTo>
                    <a:pt x="20088" y="31712"/>
                  </a:lnTo>
                  <a:cubicBezTo>
                    <a:pt x="20092" y="31708"/>
                    <a:pt x="20096" y="31700"/>
                    <a:pt x="20099" y="31696"/>
                  </a:cubicBezTo>
                  <a:lnTo>
                    <a:pt x="21471" y="29725"/>
                  </a:lnTo>
                  <a:cubicBezTo>
                    <a:pt x="21491" y="29701"/>
                    <a:pt x="21506" y="29674"/>
                    <a:pt x="21522" y="29651"/>
                  </a:cubicBezTo>
                  <a:cubicBezTo>
                    <a:pt x="21526" y="29647"/>
                    <a:pt x="21526" y="29647"/>
                    <a:pt x="21526" y="29643"/>
                  </a:cubicBezTo>
                  <a:lnTo>
                    <a:pt x="28336" y="19867"/>
                  </a:lnTo>
                  <a:cubicBezTo>
                    <a:pt x="28398" y="19801"/>
                    <a:pt x="28453" y="19730"/>
                    <a:pt x="28508" y="19652"/>
                  </a:cubicBezTo>
                  <a:lnTo>
                    <a:pt x="29284" y="18535"/>
                  </a:lnTo>
                  <a:cubicBezTo>
                    <a:pt x="29338" y="18461"/>
                    <a:pt x="29385" y="18383"/>
                    <a:pt x="29428" y="18300"/>
                  </a:cubicBezTo>
                  <a:lnTo>
                    <a:pt x="30683" y="16498"/>
                  </a:lnTo>
                  <a:cubicBezTo>
                    <a:pt x="30876" y="16541"/>
                    <a:pt x="31077" y="16561"/>
                    <a:pt x="31278" y="16561"/>
                  </a:cubicBezTo>
                  <a:cubicBezTo>
                    <a:pt x="31448" y="16561"/>
                    <a:pt x="31618" y="16546"/>
                    <a:pt x="31783" y="16518"/>
                  </a:cubicBezTo>
                  <a:cubicBezTo>
                    <a:pt x="32540" y="16384"/>
                    <a:pt x="33193" y="15961"/>
                    <a:pt x="33625" y="15338"/>
                  </a:cubicBezTo>
                  <a:lnTo>
                    <a:pt x="33993" y="14809"/>
                  </a:lnTo>
                  <a:cubicBezTo>
                    <a:pt x="34428" y="14182"/>
                    <a:pt x="34589" y="13426"/>
                    <a:pt x="34455" y="12674"/>
                  </a:cubicBezTo>
                  <a:cubicBezTo>
                    <a:pt x="34342" y="12039"/>
                    <a:pt x="34025" y="11475"/>
                    <a:pt x="33551" y="11052"/>
                  </a:cubicBezTo>
                  <a:cubicBezTo>
                    <a:pt x="34251" y="10927"/>
                    <a:pt x="34859" y="10535"/>
                    <a:pt x="35274" y="9943"/>
                  </a:cubicBezTo>
                  <a:lnTo>
                    <a:pt x="35537" y="9563"/>
                  </a:lnTo>
                  <a:cubicBezTo>
                    <a:pt x="35949" y="8976"/>
                    <a:pt x="36105" y="8258"/>
                    <a:pt x="35980" y="7553"/>
                  </a:cubicBezTo>
                  <a:cubicBezTo>
                    <a:pt x="35850" y="6848"/>
                    <a:pt x="35459" y="6236"/>
                    <a:pt x="34871" y="5826"/>
                  </a:cubicBezTo>
                  <a:lnTo>
                    <a:pt x="27188" y="477"/>
                  </a:lnTo>
                  <a:cubicBezTo>
                    <a:pt x="26722" y="155"/>
                    <a:pt x="26190" y="1"/>
                    <a:pt x="2566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63" name="Google Shape;3763;p65"/>
            <p:cNvGrpSpPr/>
            <p:nvPr/>
          </p:nvGrpSpPr>
          <p:grpSpPr>
            <a:xfrm>
              <a:off x="6773261" y="340218"/>
              <a:ext cx="1827180" cy="2431077"/>
              <a:chOff x="591475" y="580850"/>
              <a:chExt cx="879975" cy="1170250"/>
            </a:xfrm>
          </p:grpSpPr>
          <p:sp>
            <p:nvSpPr>
              <p:cNvPr id="3764" name="Google Shape;3764;p65"/>
              <p:cNvSpPr/>
              <p:nvPr/>
            </p:nvSpPr>
            <p:spPr>
              <a:xfrm>
                <a:off x="760150" y="738900"/>
                <a:ext cx="601875" cy="687800"/>
              </a:xfrm>
              <a:custGeom>
                <a:avLst/>
                <a:gdLst/>
                <a:ahLst/>
                <a:cxnLst/>
                <a:rect l="l" t="t" r="r" b="b"/>
                <a:pathLst>
                  <a:path w="24075" h="27512" extrusionOk="0">
                    <a:moveTo>
                      <a:pt x="14652" y="1"/>
                    </a:moveTo>
                    <a:lnTo>
                      <a:pt x="1186" y="19302"/>
                    </a:lnTo>
                    <a:cubicBezTo>
                      <a:pt x="1" y="21034"/>
                      <a:pt x="396" y="23375"/>
                      <a:pt x="2129" y="24591"/>
                    </a:cubicBezTo>
                    <a:lnTo>
                      <a:pt x="5350" y="26840"/>
                    </a:lnTo>
                    <a:cubicBezTo>
                      <a:pt x="6014" y="27294"/>
                      <a:pt x="6767" y="27512"/>
                      <a:pt x="7512" y="27512"/>
                    </a:cubicBezTo>
                    <a:cubicBezTo>
                      <a:pt x="8711" y="27512"/>
                      <a:pt x="9889" y="26948"/>
                      <a:pt x="10639" y="25898"/>
                    </a:cubicBezTo>
                    <a:lnTo>
                      <a:pt x="24074" y="6566"/>
                    </a:lnTo>
                    <a:lnTo>
                      <a:pt x="14652"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65"/>
              <p:cNvSpPr/>
              <p:nvPr/>
            </p:nvSpPr>
            <p:spPr>
              <a:xfrm>
                <a:off x="1056525" y="738150"/>
                <a:ext cx="305500" cy="264450"/>
              </a:xfrm>
              <a:custGeom>
                <a:avLst/>
                <a:gdLst/>
                <a:ahLst/>
                <a:cxnLst/>
                <a:rect l="l" t="t" r="r" b="b"/>
                <a:pathLst>
                  <a:path w="12220" h="10578" extrusionOk="0">
                    <a:moveTo>
                      <a:pt x="2797" y="0"/>
                    </a:moveTo>
                    <a:lnTo>
                      <a:pt x="0" y="4012"/>
                    </a:lnTo>
                    <a:lnTo>
                      <a:pt x="9453" y="10578"/>
                    </a:lnTo>
                    <a:lnTo>
                      <a:pt x="12219" y="6596"/>
                    </a:lnTo>
                    <a:lnTo>
                      <a:pt x="279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65"/>
              <p:cNvSpPr/>
              <p:nvPr/>
            </p:nvSpPr>
            <p:spPr>
              <a:xfrm>
                <a:off x="1091475" y="671675"/>
                <a:ext cx="338175" cy="251500"/>
              </a:xfrm>
              <a:custGeom>
                <a:avLst/>
                <a:gdLst/>
                <a:ahLst/>
                <a:cxnLst/>
                <a:rect l="l" t="t" r="r" b="b"/>
                <a:pathLst>
                  <a:path w="13527" h="10060" extrusionOk="0">
                    <a:moveTo>
                      <a:pt x="1289" y="1"/>
                    </a:moveTo>
                    <a:cubicBezTo>
                      <a:pt x="1036" y="1"/>
                      <a:pt x="790" y="122"/>
                      <a:pt x="639" y="349"/>
                    </a:cubicBezTo>
                    <a:lnTo>
                      <a:pt x="244" y="927"/>
                    </a:lnTo>
                    <a:cubicBezTo>
                      <a:pt x="0" y="1291"/>
                      <a:pt x="92" y="1778"/>
                      <a:pt x="426" y="2021"/>
                    </a:cubicBezTo>
                    <a:lnTo>
                      <a:pt x="11764" y="9924"/>
                    </a:lnTo>
                    <a:cubicBezTo>
                      <a:pt x="11901" y="10015"/>
                      <a:pt x="12055" y="10060"/>
                      <a:pt x="12208" y="10060"/>
                    </a:cubicBezTo>
                    <a:cubicBezTo>
                      <a:pt x="12460" y="10060"/>
                      <a:pt x="12706" y="9938"/>
                      <a:pt x="12858" y="9711"/>
                    </a:cubicBezTo>
                    <a:lnTo>
                      <a:pt x="13283" y="9134"/>
                    </a:lnTo>
                    <a:cubicBezTo>
                      <a:pt x="13526" y="8799"/>
                      <a:pt x="13435" y="8282"/>
                      <a:pt x="13071" y="8039"/>
                    </a:cubicBezTo>
                    <a:lnTo>
                      <a:pt x="1733" y="136"/>
                    </a:lnTo>
                    <a:cubicBezTo>
                      <a:pt x="1596" y="45"/>
                      <a:pt x="1441" y="1"/>
                      <a:pt x="12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65"/>
              <p:cNvSpPr/>
              <p:nvPr/>
            </p:nvSpPr>
            <p:spPr>
              <a:xfrm>
                <a:off x="1216850" y="582800"/>
                <a:ext cx="254600" cy="188925"/>
              </a:xfrm>
              <a:custGeom>
                <a:avLst/>
                <a:gdLst/>
                <a:ahLst/>
                <a:cxnLst/>
                <a:rect l="l" t="t" r="r" b="b"/>
                <a:pathLst>
                  <a:path w="10184" h="7557" extrusionOk="0">
                    <a:moveTo>
                      <a:pt x="989" y="0"/>
                    </a:moveTo>
                    <a:cubicBezTo>
                      <a:pt x="807" y="0"/>
                      <a:pt x="618" y="88"/>
                      <a:pt x="487" y="257"/>
                    </a:cubicBezTo>
                    <a:lnTo>
                      <a:pt x="213" y="713"/>
                    </a:lnTo>
                    <a:cubicBezTo>
                      <a:pt x="1" y="956"/>
                      <a:pt x="92" y="1321"/>
                      <a:pt x="335" y="1533"/>
                    </a:cubicBezTo>
                    <a:lnTo>
                      <a:pt x="8876" y="7460"/>
                    </a:lnTo>
                    <a:cubicBezTo>
                      <a:pt x="8964" y="7527"/>
                      <a:pt x="9069" y="7557"/>
                      <a:pt x="9176" y="7557"/>
                    </a:cubicBezTo>
                    <a:cubicBezTo>
                      <a:pt x="9364" y="7557"/>
                      <a:pt x="9561" y="7463"/>
                      <a:pt x="9697" y="7308"/>
                    </a:cubicBezTo>
                    <a:lnTo>
                      <a:pt x="9970" y="6853"/>
                    </a:lnTo>
                    <a:cubicBezTo>
                      <a:pt x="10183" y="6609"/>
                      <a:pt x="10092" y="6245"/>
                      <a:pt x="9849" y="6032"/>
                    </a:cubicBezTo>
                    <a:lnTo>
                      <a:pt x="1308" y="105"/>
                    </a:lnTo>
                    <a:cubicBezTo>
                      <a:pt x="1214" y="35"/>
                      <a:pt x="1103" y="0"/>
                      <a:pt x="989"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65"/>
              <p:cNvSpPr/>
              <p:nvPr/>
            </p:nvSpPr>
            <p:spPr>
              <a:xfrm>
                <a:off x="1235850" y="666725"/>
                <a:ext cx="136800" cy="135275"/>
              </a:xfrm>
              <a:custGeom>
                <a:avLst/>
                <a:gdLst/>
                <a:ahLst/>
                <a:cxnLst/>
                <a:rect l="l" t="t" r="r" b="b"/>
                <a:pathLst>
                  <a:path w="5472" h="5411" extrusionOk="0">
                    <a:moveTo>
                      <a:pt x="2219" y="0"/>
                    </a:moveTo>
                    <a:lnTo>
                      <a:pt x="1" y="3161"/>
                    </a:lnTo>
                    <a:lnTo>
                      <a:pt x="3253" y="5410"/>
                    </a:lnTo>
                    <a:lnTo>
                      <a:pt x="5472" y="2249"/>
                    </a:lnTo>
                    <a:lnTo>
                      <a:pt x="2219" y="0"/>
                    </a:ln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65"/>
              <p:cNvSpPr/>
              <p:nvPr/>
            </p:nvSpPr>
            <p:spPr>
              <a:xfrm>
                <a:off x="1092225" y="763225"/>
                <a:ext cx="234075" cy="214300"/>
              </a:xfrm>
              <a:custGeom>
                <a:avLst/>
                <a:gdLst/>
                <a:ahLst/>
                <a:cxnLst/>
                <a:rect l="l" t="t" r="r" b="b"/>
                <a:pathLst>
                  <a:path w="9363" h="8572" extrusionOk="0">
                    <a:moveTo>
                      <a:pt x="2797" y="0"/>
                    </a:moveTo>
                    <a:lnTo>
                      <a:pt x="1" y="4013"/>
                    </a:lnTo>
                    <a:lnTo>
                      <a:pt x="6566" y="8572"/>
                    </a:lnTo>
                    <a:lnTo>
                      <a:pt x="9363" y="4590"/>
                    </a:lnTo>
                    <a:lnTo>
                      <a:pt x="2797"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65"/>
              <p:cNvSpPr/>
              <p:nvPr/>
            </p:nvSpPr>
            <p:spPr>
              <a:xfrm>
                <a:off x="1034475" y="838450"/>
                <a:ext cx="258400" cy="196075"/>
              </a:xfrm>
              <a:custGeom>
                <a:avLst/>
                <a:gdLst/>
                <a:ahLst/>
                <a:cxnLst/>
                <a:rect l="l" t="t" r="r" b="b"/>
                <a:pathLst>
                  <a:path w="10336" h="7843" extrusionOk="0">
                    <a:moveTo>
                      <a:pt x="852" y="0"/>
                    </a:moveTo>
                    <a:lnTo>
                      <a:pt x="1" y="1247"/>
                    </a:lnTo>
                    <a:lnTo>
                      <a:pt x="9484" y="7843"/>
                    </a:lnTo>
                    <a:lnTo>
                      <a:pt x="10335" y="6596"/>
                    </a:lnTo>
                    <a:lnTo>
                      <a:pt x="852"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65"/>
              <p:cNvSpPr/>
              <p:nvPr/>
            </p:nvSpPr>
            <p:spPr>
              <a:xfrm>
                <a:off x="787525" y="1353650"/>
                <a:ext cx="106400" cy="98300"/>
              </a:xfrm>
              <a:custGeom>
                <a:avLst/>
                <a:gdLst/>
                <a:ahLst/>
                <a:cxnLst/>
                <a:rect l="l" t="t" r="r" b="b"/>
                <a:pathLst>
                  <a:path w="4256" h="3932" extrusionOk="0">
                    <a:moveTo>
                      <a:pt x="1034" y="1"/>
                    </a:moveTo>
                    <a:lnTo>
                      <a:pt x="182" y="1764"/>
                    </a:lnTo>
                    <a:cubicBezTo>
                      <a:pt x="0" y="2159"/>
                      <a:pt x="122" y="2615"/>
                      <a:pt x="456" y="2858"/>
                    </a:cubicBezTo>
                    <a:lnTo>
                      <a:pt x="1793" y="3770"/>
                    </a:lnTo>
                    <a:cubicBezTo>
                      <a:pt x="1942" y="3878"/>
                      <a:pt x="2115" y="3932"/>
                      <a:pt x="2287" y="3932"/>
                    </a:cubicBezTo>
                    <a:cubicBezTo>
                      <a:pt x="2503" y="3932"/>
                      <a:pt x="2719" y="3847"/>
                      <a:pt x="2888" y="3679"/>
                    </a:cubicBezTo>
                    <a:lnTo>
                      <a:pt x="4255" y="2250"/>
                    </a:lnTo>
                    <a:lnTo>
                      <a:pt x="1034"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65"/>
              <p:cNvSpPr/>
              <p:nvPr/>
            </p:nvSpPr>
            <p:spPr>
              <a:xfrm>
                <a:off x="591475" y="1432675"/>
                <a:ext cx="229500" cy="316725"/>
              </a:xfrm>
              <a:custGeom>
                <a:avLst/>
                <a:gdLst/>
                <a:ahLst/>
                <a:cxnLst/>
                <a:rect l="l" t="t" r="r" b="b"/>
                <a:pathLst>
                  <a:path w="9180" h="12669" extrusionOk="0">
                    <a:moveTo>
                      <a:pt x="8754" y="1"/>
                    </a:moveTo>
                    <a:lnTo>
                      <a:pt x="0" y="12585"/>
                    </a:lnTo>
                    <a:cubicBezTo>
                      <a:pt x="92" y="12642"/>
                      <a:pt x="192" y="12669"/>
                      <a:pt x="292" y="12669"/>
                    </a:cubicBezTo>
                    <a:cubicBezTo>
                      <a:pt x="455" y="12669"/>
                      <a:pt x="616" y="12595"/>
                      <a:pt x="729" y="12463"/>
                    </a:cubicBezTo>
                    <a:lnTo>
                      <a:pt x="9180" y="305"/>
                    </a:lnTo>
                    <a:lnTo>
                      <a:pt x="875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65"/>
              <p:cNvSpPr/>
              <p:nvPr/>
            </p:nvSpPr>
            <p:spPr>
              <a:xfrm>
                <a:off x="863500" y="1301225"/>
                <a:ext cx="41825" cy="41050"/>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65"/>
              <p:cNvSpPr/>
              <p:nvPr/>
            </p:nvSpPr>
            <p:spPr>
              <a:xfrm>
                <a:off x="873375" y="1159125"/>
                <a:ext cx="41825" cy="41825"/>
              </a:xfrm>
              <a:custGeom>
                <a:avLst/>
                <a:gdLst/>
                <a:ahLst/>
                <a:cxnLst/>
                <a:rect l="l" t="t" r="r" b="b"/>
                <a:pathLst>
                  <a:path w="1673" h="1673" extrusionOk="0">
                    <a:moveTo>
                      <a:pt x="821" y="0"/>
                    </a:moveTo>
                    <a:cubicBezTo>
                      <a:pt x="366" y="0"/>
                      <a:pt x="1" y="396"/>
                      <a:pt x="1" y="851"/>
                    </a:cubicBezTo>
                    <a:cubicBezTo>
                      <a:pt x="1" y="1307"/>
                      <a:pt x="366" y="1672"/>
                      <a:pt x="821" y="1672"/>
                    </a:cubicBezTo>
                    <a:cubicBezTo>
                      <a:pt x="1277" y="1672"/>
                      <a:pt x="1673" y="1307"/>
                      <a:pt x="1673" y="851"/>
                    </a:cubicBezTo>
                    <a:cubicBezTo>
                      <a:pt x="1673" y="396"/>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65"/>
              <p:cNvSpPr/>
              <p:nvPr/>
            </p:nvSpPr>
            <p:spPr>
              <a:xfrm>
                <a:off x="969900" y="1180400"/>
                <a:ext cx="21300" cy="20550"/>
              </a:xfrm>
              <a:custGeom>
                <a:avLst/>
                <a:gdLst/>
                <a:ahLst/>
                <a:cxnLst/>
                <a:rect l="l" t="t" r="r" b="b"/>
                <a:pathLst>
                  <a:path w="852" h="822" extrusionOk="0">
                    <a:moveTo>
                      <a:pt x="426" y="0"/>
                    </a:moveTo>
                    <a:cubicBezTo>
                      <a:pt x="182" y="0"/>
                      <a:pt x="0" y="183"/>
                      <a:pt x="0" y="426"/>
                    </a:cubicBezTo>
                    <a:cubicBezTo>
                      <a:pt x="0" y="639"/>
                      <a:pt x="182" y="821"/>
                      <a:pt x="426" y="821"/>
                    </a:cubicBezTo>
                    <a:cubicBezTo>
                      <a:pt x="669" y="821"/>
                      <a:pt x="851" y="639"/>
                      <a:pt x="851" y="426"/>
                    </a:cubicBezTo>
                    <a:cubicBezTo>
                      <a:pt x="851" y="183"/>
                      <a:pt x="669" y="0"/>
                      <a:pt x="426"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65"/>
              <p:cNvSpPr/>
              <p:nvPr/>
            </p:nvSpPr>
            <p:spPr>
              <a:xfrm>
                <a:off x="980525" y="1042850"/>
                <a:ext cx="20550" cy="20550"/>
              </a:xfrm>
              <a:custGeom>
                <a:avLst/>
                <a:gdLst/>
                <a:ahLst/>
                <a:cxnLst/>
                <a:rect l="l" t="t" r="r" b="b"/>
                <a:pathLst>
                  <a:path w="822" h="822" extrusionOk="0">
                    <a:moveTo>
                      <a:pt x="426" y="1"/>
                    </a:moveTo>
                    <a:cubicBezTo>
                      <a:pt x="183" y="1"/>
                      <a:pt x="1" y="183"/>
                      <a:pt x="1" y="396"/>
                    </a:cubicBezTo>
                    <a:cubicBezTo>
                      <a:pt x="1" y="639"/>
                      <a:pt x="183" y="822"/>
                      <a:pt x="426" y="822"/>
                    </a:cubicBezTo>
                    <a:cubicBezTo>
                      <a:pt x="639" y="822"/>
                      <a:pt x="821" y="639"/>
                      <a:pt x="821" y="396"/>
                    </a:cubicBezTo>
                    <a:cubicBezTo>
                      <a:pt x="821" y="183"/>
                      <a:pt x="639"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65"/>
              <p:cNvSpPr/>
              <p:nvPr/>
            </p:nvSpPr>
            <p:spPr>
              <a:xfrm>
                <a:off x="831600" y="1234350"/>
                <a:ext cx="20525" cy="21300"/>
              </a:xfrm>
              <a:custGeom>
                <a:avLst/>
                <a:gdLst/>
                <a:ahLst/>
                <a:cxnLst/>
                <a:rect l="l" t="t" r="r" b="b"/>
                <a:pathLst>
                  <a:path w="821" h="852" extrusionOk="0">
                    <a:moveTo>
                      <a:pt x="426" y="1"/>
                    </a:moveTo>
                    <a:cubicBezTo>
                      <a:pt x="182" y="1"/>
                      <a:pt x="0" y="183"/>
                      <a:pt x="0" y="426"/>
                    </a:cubicBezTo>
                    <a:cubicBezTo>
                      <a:pt x="0" y="669"/>
                      <a:pt x="182" y="852"/>
                      <a:pt x="426" y="852"/>
                    </a:cubicBezTo>
                    <a:cubicBezTo>
                      <a:pt x="638" y="852"/>
                      <a:pt x="821" y="669"/>
                      <a:pt x="821" y="426"/>
                    </a:cubicBezTo>
                    <a:cubicBezTo>
                      <a:pt x="821" y="183"/>
                      <a:pt x="638"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65"/>
              <p:cNvSpPr/>
              <p:nvPr/>
            </p:nvSpPr>
            <p:spPr>
              <a:xfrm>
                <a:off x="1037525" y="1052750"/>
                <a:ext cx="41825" cy="41800"/>
              </a:xfrm>
              <a:custGeom>
                <a:avLst/>
                <a:gdLst/>
                <a:ahLst/>
                <a:cxnLst/>
                <a:rect l="l" t="t" r="r" b="b"/>
                <a:pathLst>
                  <a:path w="1673" h="1672" extrusionOk="0">
                    <a:moveTo>
                      <a:pt x="821" y="0"/>
                    </a:moveTo>
                    <a:cubicBezTo>
                      <a:pt x="365" y="0"/>
                      <a:pt x="0" y="395"/>
                      <a:pt x="0" y="851"/>
                    </a:cubicBezTo>
                    <a:cubicBezTo>
                      <a:pt x="0" y="1277"/>
                      <a:pt x="365" y="1672"/>
                      <a:pt x="821" y="1672"/>
                    </a:cubicBezTo>
                    <a:cubicBezTo>
                      <a:pt x="1277" y="1672"/>
                      <a:pt x="1672" y="1307"/>
                      <a:pt x="1672" y="851"/>
                    </a:cubicBezTo>
                    <a:cubicBezTo>
                      <a:pt x="1672" y="39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65"/>
              <p:cNvSpPr/>
              <p:nvPr/>
            </p:nvSpPr>
            <p:spPr>
              <a:xfrm>
                <a:off x="1028400" y="948625"/>
                <a:ext cx="41050" cy="41825"/>
              </a:xfrm>
              <a:custGeom>
                <a:avLst/>
                <a:gdLst/>
                <a:ahLst/>
                <a:cxnLst/>
                <a:rect l="l" t="t" r="r" b="b"/>
                <a:pathLst>
                  <a:path w="1642" h="1673" extrusionOk="0">
                    <a:moveTo>
                      <a:pt x="821" y="1"/>
                    </a:moveTo>
                    <a:cubicBezTo>
                      <a:pt x="365" y="1"/>
                      <a:pt x="1" y="366"/>
                      <a:pt x="1" y="821"/>
                    </a:cubicBezTo>
                    <a:cubicBezTo>
                      <a:pt x="1" y="1277"/>
                      <a:pt x="365" y="1673"/>
                      <a:pt x="821" y="1673"/>
                    </a:cubicBezTo>
                    <a:cubicBezTo>
                      <a:pt x="1277" y="1673"/>
                      <a:pt x="1642" y="1277"/>
                      <a:pt x="1642" y="821"/>
                    </a:cubicBezTo>
                    <a:cubicBezTo>
                      <a:pt x="1642" y="366"/>
                      <a:pt x="1277" y="1"/>
                      <a:pt x="82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65"/>
              <p:cNvSpPr/>
              <p:nvPr/>
            </p:nvSpPr>
            <p:spPr>
              <a:xfrm>
                <a:off x="760150" y="738900"/>
                <a:ext cx="601875" cy="700650"/>
              </a:xfrm>
              <a:custGeom>
                <a:avLst/>
                <a:gdLst/>
                <a:ahLst/>
                <a:cxnLst/>
                <a:rect l="l" t="t" r="r" b="b"/>
                <a:pathLst>
                  <a:path w="24075" h="28026" fill="none" extrusionOk="0">
                    <a:moveTo>
                      <a:pt x="14652" y="1"/>
                    </a:moveTo>
                    <a:lnTo>
                      <a:pt x="24074" y="6566"/>
                    </a:lnTo>
                    <a:lnTo>
                      <a:pt x="10639" y="25898"/>
                    </a:lnTo>
                    <a:cubicBezTo>
                      <a:pt x="9424" y="27600"/>
                      <a:pt x="7083" y="28025"/>
                      <a:pt x="5350" y="26840"/>
                    </a:cubicBezTo>
                    <a:lnTo>
                      <a:pt x="2129" y="24591"/>
                    </a:lnTo>
                    <a:cubicBezTo>
                      <a:pt x="396" y="23375"/>
                      <a:pt x="1" y="21034"/>
                      <a:pt x="1186" y="1930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65"/>
              <p:cNvSpPr/>
              <p:nvPr/>
            </p:nvSpPr>
            <p:spPr>
              <a:xfrm>
                <a:off x="1091475" y="669000"/>
                <a:ext cx="338175" cy="256850"/>
              </a:xfrm>
              <a:custGeom>
                <a:avLst/>
                <a:gdLst/>
                <a:ahLst/>
                <a:cxnLst/>
                <a:rect l="l" t="t" r="r" b="b"/>
                <a:pathLst>
                  <a:path w="13527" h="10274" fill="none" extrusionOk="0">
                    <a:moveTo>
                      <a:pt x="1733" y="243"/>
                    </a:moveTo>
                    <a:lnTo>
                      <a:pt x="13071" y="8146"/>
                    </a:lnTo>
                    <a:cubicBezTo>
                      <a:pt x="13435" y="8389"/>
                      <a:pt x="13526" y="8906"/>
                      <a:pt x="13283" y="9241"/>
                    </a:cubicBezTo>
                    <a:lnTo>
                      <a:pt x="12858" y="9818"/>
                    </a:lnTo>
                    <a:cubicBezTo>
                      <a:pt x="12615" y="10183"/>
                      <a:pt x="12128" y="10274"/>
                      <a:pt x="11764" y="10031"/>
                    </a:cubicBezTo>
                    <a:lnTo>
                      <a:pt x="426" y="2128"/>
                    </a:lnTo>
                    <a:cubicBezTo>
                      <a:pt x="92" y="1885"/>
                      <a:pt x="0" y="1398"/>
                      <a:pt x="244" y="1034"/>
                    </a:cubicBezTo>
                    <a:lnTo>
                      <a:pt x="639" y="456"/>
                    </a:lnTo>
                    <a:cubicBezTo>
                      <a:pt x="882" y="91"/>
                      <a:pt x="1368" y="0"/>
                      <a:pt x="1733" y="24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65"/>
              <p:cNvSpPr/>
              <p:nvPr/>
            </p:nvSpPr>
            <p:spPr>
              <a:xfrm>
                <a:off x="1216850" y="580850"/>
                <a:ext cx="254600" cy="193025"/>
              </a:xfrm>
              <a:custGeom>
                <a:avLst/>
                <a:gdLst/>
                <a:ahLst/>
                <a:cxnLst/>
                <a:rect l="l" t="t" r="r" b="b"/>
                <a:pathLst>
                  <a:path w="10184" h="7721" fill="none" extrusionOk="0">
                    <a:moveTo>
                      <a:pt x="1308" y="183"/>
                    </a:moveTo>
                    <a:lnTo>
                      <a:pt x="9849" y="6110"/>
                    </a:lnTo>
                    <a:cubicBezTo>
                      <a:pt x="10092" y="6323"/>
                      <a:pt x="10183" y="6687"/>
                      <a:pt x="9970" y="6931"/>
                    </a:cubicBezTo>
                    <a:lnTo>
                      <a:pt x="9697" y="7386"/>
                    </a:lnTo>
                    <a:cubicBezTo>
                      <a:pt x="9484" y="7630"/>
                      <a:pt x="9119" y="7721"/>
                      <a:pt x="8876" y="7538"/>
                    </a:cubicBezTo>
                    <a:lnTo>
                      <a:pt x="335" y="1611"/>
                    </a:lnTo>
                    <a:cubicBezTo>
                      <a:pt x="92" y="1399"/>
                      <a:pt x="1" y="1034"/>
                      <a:pt x="213" y="791"/>
                    </a:cubicBezTo>
                    <a:lnTo>
                      <a:pt x="487" y="335"/>
                    </a:lnTo>
                    <a:cubicBezTo>
                      <a:pt x="700" y="61"/>
                      <a:pt x="1065" y="0"/>
                      <a:pt x="1308" y="18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65"/>
              <p:cNvSpPr/>
              <p:nvPr/>
            </p:nvSpPr>
            <p:spPr>
              <a:xfrm>
                <a:off x="1235850" y="666725"/>
                <a:ext cx="136800" cy="135275"/>
              </a:xfrm>
              <a:custGeom>
                <a:avLst/>
                <a:gdLst/>
                <a:ahLst/>
                <a:cxnLst/>
                <a:rect l="l" t="t" r="r" b="b"/>
                <a:pathLst>
                  <a:path w="5472" h="5411" fill="none" extrusionOk="0">
                    <a:moveTo>
                      <a:pt x="3253" y="5410"/>
                    </a:moveTo>
                    <a:lnTo>
                      <a:pt x="1" y="3161"/>
                    </a:lnTo>
                    <a:lnTo>
                      <a:pt x="2219" y="0"/>
                    </a:lnTo>
                    <a:lnTo>
                      <a:pt x="5472" y="224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65"/>
              <p:cNvSpPr/>
              <p:nvPr/>
            </p:nvSpPr>
            <p:spPr>
              <a:xfrm>
                <a:off x="1092225" y="763225"/>
                <a:ext cx="234075" cy="214300"/>
              </a:xfrm>
              <a:custGeom>
                <a:avLst/>
                <a:gdLst/>
                <a:ahLst/>
                <a:cxnLst/>
                <a:rect l="l" t="t" r="r" b="b"/>
                <a:pathLst>
                  <a:path w="9363" h="8572" fill="none" extrusionOk="0">
                    <a:moveTo>
                      <a:pt x="6566" y="8572"/>
                    </a:moveTo>
                    <a:lnTo>
                      <a:pt x="1" y="4013"/>
                    </a:lnTo>
                    <a:lnTo>
                      <a:pt x="2797" y="0"/>
                    </a:lnTo>
                    <a:lnTo>
                      <a:pt x="9363" y="459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65"/>
              <p:cNvSpPr/>
              <p:nvPr/>
            </p:nvSpPr>
            <p:spPr>
              <a:xfrm>
                <a:off x="1034475" y="838450"/>
                <a:ext cx="258400" cy="196075"/>
              </a:xfrm>
              <a:custGeom>
                <a:avLst/>
                <a:gdLst/>
                <a:ahLst/>
                <a:cxnLst/>
                <a:rect l="l" t="t" r="r" b="b"/>
                <a:pathLst>
                  <a:path w="10336" h="7843" fill="none" extrusionOk="0">
                    <a:moveTo>
                      <a:pt x="9484" y="7843"/>
                    </a:moveTo>
                    <a:lnTo>
                      <a:pt x="1" y="1247"/>
                    </a:lnTo>
                    <a:lnTo>
                      <a:pt x="852" y="0"/>
                    </a:lnTo>
                    <a:lnTo>
                      <a:pt x="10335" y="659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65"/>
              <p:cNvSpPr/>
              <p:nvPr/>
            </p:nvSpPr>
            <p:spPr>
              <a:xfrm>
                <a:off x="964575" y="1317175"/>
                <a:ext cx="73725" cy="50950"/>
              </a:xfrm>
              <a:custGeom>
                <a:avLst/>
                <a:gdLst/>
                <a:ahLst/>
                <a:cxnLst/>
                <a:rect l="l" t="t" r="r" b="b"/>
                <a:pathLst>
                  <a:path w="2949" h="2038" fill="none" extrusionOk="0">
                    <a:moveTo>
                      <a:pt x="2949" y="2037"/>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65"/>
              <p:cNvSpPr/>
              <p:nvPr/>
            </p:nvSpPr>
            <p:spPr>
              <a:xfrm>
                <a:off x="1003325" y="1260950"/>
                <a:ext cx="73725" cy="51700"/>
              </a:xfrm>
              <a:custGeom>
                <a:avLst/>
                <a:gdLst/>
                <a:ahLst/>
                <a:cxnLst/>
                <a:rect l="l" t="t" r="r" b="b"/>
                <a:pathLst>
                  <a:path w="2949" h="2068" fill="none" extrusionOk="0">
                    <a:moveTo>
                      <a:pt x="2949"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65"/>
              <p:cNvSpPr/>
              <p:nvPr/>
            </p:nvSpPr>
            <p:spPr>
              <a:xfrm>
                <a:off x="1042075" y="1205475"/>
                <a:ext cx="73750" cy="50950"/>
              </a:xfrm>
              <a:custGeom>
                <a:avLst/>
                <a:gdLst/>
                <a:ahLst/>
                <a:cxnLst/>
                <a:rect l="l" t="t" r="r" b="b"/>
                <a:pathLst>
                  <a:path w="2950" h="2038" fill="none" extrusionOk="0">
                    <a:moveTo>
                      <a:pt x="2949" y="2037"/>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65"/>
              <p:cNvSpPr/>
              <p:nvPr/>
            </p:nvSpPr>
            <p:spPr>
              <a:xfrm>
                <a:off x="1080825" y="1149250"/>
                <a:ext cx="73750" cy="51700"/>
              </a:xfrm>
              <a:custGeom>
                <a:avLst/>
                <a:gdLst/>
                <a:ahLst/>
                <a:cxnLst/>
                <a:rect l="l" t="t" r="r" b="b"/>
                <a:pathLst>
                  <a:path w="2950" h="2068" fill="none" extrusionOk="0">
                    <a:moveTo>
                      <a:pt x="2949" y="2067"/>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65"/>
              <p:cNvSpPr/>
              <p:nvPr/>
            </p:nvSpPr>
            <p:spPr>
              <a:xfrm>
                <a:off x="1119600" y="1093775"/>
                <a:ext cx="73725" cy="51700"/>
              </a:xfrm>
              <a:custGeom>
                <a:avLst/>
                <a:gdLst/>
                <a:ahLst/>
                <a:cxnLst/>
                <a:rect l="l" t="t" r="r" b="b"/>
                <a:pathLst>
                  <a:path w="2949" h="2068" fill="none" extrusionOk="0">
                    <a:moveTo>
                      <a:pt x="2948"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65"/>
              <p:cNvSpPr/>
              <p:nvPr/>
            </p:nvSpPr>
            <p:spPr>
              <a:xfrm>
                <a:off x="1158350" y="1038300"/>
                <a:ext cx="73725" cy="50925"/>
              </a:xfrm>
              <a:custGeom>
                <a:avLst/>
                <a:gdLst/>
                <a:ahLst/>
                <a:cxnLst/>
                <a:rect l="l" t="t" r="r" b="b"/>
                <a:pathLst>
                  <a:path w="2949" h="2037" fill="none" extrusionOk="0">
                    <a:moveTo>
                      <a:pt x="2949" y="203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65"/>
              <p:cNvSpPr/>
              <p:nvPr/>
            </p:nvSpPr>
            <p:spPr>
              <a:xfrm>
                <a:off x="787525" y="1353650"/>
                <a:ext cx="106400" cy="100325"/>
              </a:xfrm>
              <a:custGeom>
                <a:avLst/>
                <a:gdLst/>
                <a:ahLst/>
                <a:cxnLst/>
                <a:rect l="l" t="t" r="r" b="b"/>
                <a:pathLst>
                  <a:path w="4256" h="4013" fill="none" extrusionOk="0">
                    <a:moveTo>
                      <a:pt x="1034" y="1"/>
                    </a:moveTo>
                    <a:lnTo>
                      <a:pt x="4255" y="2250"/>
                    </a:lnTo>
                    <a:lnTo>
                      <a:pt x="2888" y="3679"/>
                    </a:lnTo>
                    <a:cubicBezTo>
                      <a:pt x="2584" y="3982"/>
                      <a:pt x="2128" y="4013"/>
                      <a:pt x="1793" y="3770"/>
                    </a:cubicBezTo>
                    <a:lnTo>
                      <a:pt x="456" y="2858"/>
                    </a:lnTo>
                    <a:cubicBezTo>
                      <a:pt x="122" y="2615"/>
                      <a:pt x="0" y="2159"/>
                      <a:pt x="182" y="1764"/>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65"/>
              <p:cNvSpPr/>
              <p:nvPr/>
            </p:nvSpPr>
            <p:spPr>
              <a:xfrm>
                <a:off x="591475" y="1432675"/>
                <a:ext cx="229500" cy="318425"/>
              </a:xfrm>
              <a:custGeom>
                <a:avLst/>
                <a:gdLst/>
                <a:ahLst/>
                <a:cxnLst/>
                <a:rect l="l" t="t" r="r" b="b"/>
                <a:pathLst>
                  <a:path w="9180" h="12737" fill="none" extrusionOk="0">
                    <a:moveTo>
                      <a:pt x="8754" y="1"/>
                    </a:moveTo>
                    <a:lnTo>
                      <a:pt x="9180" y="305"/>
                    </a:lnTo>
                    <a:lnTo>
                      <a:pt x="729" y="12463"/>
                    </a:lnTo>
                    <a:cubicBezTo>
                      <a:pt x="547" y="12676"/>
                      <a:pt x="243" y="12737"/>
                      <a:pt x="0" y="12585"/>
                    </a:cubicBezTo>
                    <a:lnTo>
                      <a:pt x="0" y="1258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65"/>
              <p:cNvSpPr/>
              <p:nvPr/>
            </p:nvSpPr>
            <p:spPr>
              <a:xfrm>
                <a:off x="863500" y="1301225"/>
                <a:ext cx="41825" cy="41050"/>
              </a:xfrm>
              <a:custGeom>
                <a:avLst/>
                <a:gdLst/>
                <a:ahLst/>
                <a:cxnLst/>
                <a:rect l="l" t="t" r="r" b="b"/>
                <a:pathLst>
                  <a:path w="1673" h="1642" fill="none" extrusionOk="0">
                    <a:moveTo>
                      <a:pt x="1672" y="821"/>
                    </a:moveTo>
                    <a:cubicBezTo>
                      <a:pt x="1672" y="1277"/>
                      <a:pt x="1277" y="1642"/>
                      <a:pt x="821" y="1642"/>
                    </a:cubicBezTo>
                    <a:cubicBezTo>
                      <a:pt x="365" y="1642"/>
                      <a:pt x="1" y="1277"/>
                      <a:pt x="1" y="821"/>
                    </a:cubicBezTo>
                    <a:cubicBezTo>
                      <a:pt x="1" y="365"/>
                      <a:pt x="365" y="0"/>
                      <a:pt x="821" y="0"/>
                    </a:cubicBezTo>
                    <a:cubicBezTo>
                      <a:pt x="1277" y="0"/>
                      <a:pt x="1672" y="365"/>
                      <a:pt x="167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65"/>
              <p:cNvSpPr/>
              <p:nvPr/>
            </p:nvSpPr>
            <p:spPr>
              <a:xfrm>
                <a:off x="873375" y="1159125"/>
                <a:ext cx="41825" cy="41825"/>
              </a:xfrm>
              <a:custGeom>
                <a:avLst/>
                <a:gdLst/>
                <a:ahLst/>
                <a:cxnLst/>
                <a:rect l="l" t="t" r="r" b="b"/>
                <a:pathLst>
                  <a:path w="1673" h="1673" fill="none" extrusionOk="0">
                    <a:moveTo>
                      <a:pt x="1673" y="851"/>
                    </a:moveTo>
                    <a:cubicBezTo>
                      <a:pt x="1673" y="1307"/>
                      <a:pt x="1277" y="1672"/>
                      <a:pt x="821" y="1672"/>
                    </a:cubicBezTo>
                    <a:cubicBezTo>
                      <a:pt x="366" y="1672"/>
                      <a:pt x="1" y="1307"/>
                      <a:pt x="1" y="851"/>
                    </a:cubicBezTo>
                    <a:cubicBezTo>
                      <a:pt x="1" y="396"/>
                      <a:pt x="366" y="0"/>
                      <a:pt x="821" y="0"/>
                    </a:cubicBezTo>
                    <a:cubicBezTo>
                      <a:pt x="1277" y="0"/>
                      <a:pt x="1673" y="396"/>
                      <a:pt x="1673"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65"/>
              <p:cNvSpPr/>
              <p:nvPr/>
            </p:nvSpPr>
            <p:spPr>
              <a:xfrm>
                <a:off x="969900" y="1180400"/>
                <a:ext cx="21300" cy="20550"/>
              </a:xfrm>
              <a:custGeom>
                <a:avLst/>
                <a:gdLst/>
                <a:ahLst/>
                <a:cxnLst/>
                <a:rect l="l" t="t" r="r" b="b"/>
                <a:pathLst>
                  <a:path w="852" h="822" fill="none" extrusionOk="0">
                    <a:moveTo>
                      <a:pt x="851" y="426"/>
                    </a:moveTo>
                    <a:cubicBezTo>
                      <a:pt x="851" y="639"/>
                      <a:pt x="669" y="821"/>
                      <a:pt x="426" y="821"/>
                    </a:cubicBezTo>
                    <a:cubicBezTo>
                      <a:pt x="182" y="821"/>
                      <a:pt x="0" y="639"/>
                      <a:pt x="0" y="426"/>
                    </a:cubicBezTo>
                    <a:cubicBezTo>
                      <a:pt x="0" y="183"/>
                      <a:pt x="182" y="0"/>
                      <a:pt x="426" y="0"/>
                    </a:cubicBezTo>
                    <a:cubicBezTo>
                      <a:pt x="669" y="0"/>
                      <a:pt x="851" y="183"/>
                      <a:pt x="85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65"/>
              <p:cNvSpPr/>
              <p:nvPr/>
            </p:nvSpPr>
            <p:spPr>
              <a:xfrm>
                <a:off x="980525" y="1042850"/>
                <a:ext cx="20550" cy="20550"/>
              </a:xfrm>
              <a:custGeom>
                <a:avLst/>
                <a:gdLst/>
                <a:ahLst/>
                <a:cxnLst/>
                <a:rect l="l" t="t" r="r" b="b"/>
                <a:pathLst>
                  <a:path w="822" h="822" fill="none" extrusionOk="0">
                    <a:moveTo>
                      <a:pt x="821" y="396"/>
                    </a:moveTo>
                    <a:cubicBezTo>
                      <a:pt x="821" y="639"/>
                      <a:pt x="639" y="822"/>
                      <a:pt x="426" y="822"/>
                    </a:cubicBezTo>
                    <a:cubicBezTo>
                      <a:pt x="183" y="822"/>
                      <a:pt x="1" y="639"/>
                      <a:pt x="1" y="396"/>
                    </a:cubicBezTo>
                    <a:cubicBezTo>
                      <a:pt x="1" y="183"/>
                      <a:pt x="183" y="1"/>
                      <a:pt x="426" y="1"/>
                    </a:cubicBezTo>
                    <a:cubicBezTo>
                      <a:pt x="639" y="1"/>
                      <a:pt x="821" y="183"/>
                      <a:pt x="821" y="39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65"/>
              <p:cNvSpPr/>
              <p:nvPr/>
            </p:nvSpPr>
            <p:spPr>
              <a:xfrm>
                <a:off x="831600" y="1234350"/>
                <a:ext cx="20525" cy="21300"/>
              </a:xfrm>
              <a:custGeom>
                <a:avLst/>
                <a:gdLst/>
                <a:ahLst/>
                <a:cxnLst/>
                <a:rect l="l" t="t" r="r" b="b"/>
                <a:pathLst>
                  <a:path w="821" h="852" fill="none" extrusionOk="0">
                    <a:moveTo>
                      <a:pt x="821" y="426"/>
                    </a:moveTo>
                    <a:cubicBezTo>
                      <a:pt x="821" y="669"/>
                      <a:pt x="638" y="852"/>
                      <a:pt x="426" y="852"/>
                    </a:cubicBezTo>
                    <a:cubicBezTo>
                      <a:pt x="182" y="852"/>
                      <a:pt x="0" y="669"/>
                      <a:pt x="0" y="426"/>
                    </a:cubicBezTo>
                    <a:cubicBezTo>
                      <a:pt x="0" y="183"/>
                      <a:pt x="182" y="1"/>
                      <a:pt x="426" y="1"/>
                    </a:cubicBezTo>
                    <a:cubicBezTo>
                      <a:pt x="638" y="1"/>
                      <a:pt x="821" y="183"/>
                      <a:pt x="82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65"/>
              <p:cNvSpPr/>
              <p:nvPr/>
            </p:nvSpPr>
            <p:spPr>
              <a:xfrm>
                <a:off x="1037525" y="1052750"/>
                <a:ext cx="41825" cy="41800"/>
              </a:xfrm>
              <a:custGeom>
                <a:avLst/>
                <a:gdLst/>
                <a:ahLst/>
                <a:cxnLst/>
                <a:rect l="l" t="t" r="r" b="b"/>
                <a:pathLst>
                  <a:path w="1673" h="1672" fill="none" extrusionOk="0">
                    <a:moveTo>
                      <a:pt x="1672" y="851"/>
                    </a:moveTo>
                    <a:cubicBezTo>
                      <a:pt x="1672" y="1307"/>
                      <a:pt x="1277" y="1672"/>
                      <a:pt x="821" y="1672"/>
                    </a:cubicBezTo>
                    <a:cubicBezTo>
                      <a:pt x="365" y="1672"/>
                      <a:pt x="0" y="1277"/>
                      <a:pt x="0" y="851"/>
                    </a:cubicBezTo>
                    <a:cubicBezTo>
                      <a:pt x="0" y="395"/>
                      <a:pt x="365" y="0"/>
                      <a:pt x="821" y="0"/>
                    </a:cubicBezTo>
                    <a:cubicBezTo>
                      <a:pt x="1277" y="0"/>
                      <a:pt x="1672" y="395"/>
                      <a:pt x="1672"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65"/>
              <p:cNvSpPr/>
              <p:nvPr/>
            </p:nvSpPr>
            <p:spPr>
              <a:xfrm>
                <a:off x="1028400" y="948625"/>
                <a:ext cx="41050" cy="41825"/>
              </a:xfrm>
              <a:custGeom>
                <a:avLst/>
                <a:gdLst/>
                <a:ahLst/>
                <a:cxnLst/>
                <a:rect l="l" t="t" r="r" b="b"/>
                <a:pathLst>
                  <a:path w="1642" h="1673" fill="none" extrusionOk="0">
                    <a:moveTo>
                      <a:pt x="1642" y="821"/>
                    </a:moveTo>
                    <a:cubicBezTo>
                      <a:pt x="1642" y="1277"/>
                      <a:pt x="1277" y="1673"/>
                      <a:pt x="821" y="1673"/>
                    </a:cubicBezTo>
                    <a:cubicBezTo>
                      <a:pt x="365" y="1673"/>
                      <a:pt x="1" y="1277"/>
                      <a:pt x="1" y="821"/>
                    </a:cubicBezTo>
                    <a:cubicBezTo>
                      <a:pt x="1" y="366"/>
                      <a:pt x="365" y="1"/>
                      <a:pt x="821" y="1"/>
                    </a:cubicBezTo>
                    <a:cubicBezTo>
                      <a:pt x="1277" y="1"/>
                      <a:pt x="1642" y="366"/>
                      <a:pt x="164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01" name="Google Shape;3801;p65"/>
          <p:cNvGrpSpPr/>
          <p:nvPr/>
        </p:nvGrpSpPr>
        <p:grpSpPr>
          <a:xfrm rot="-6118663" flipH="1">
            <a:off x="-379703" y="3724732"/>
            <a:ext cx="1774006" cy="2286068"/>
            <a:chOff x="6657355" y="221675"/>
            <a:chExt cx="2059068" cy="2644025"/>
          </a:xfrm>
        </p:grpSpPr>
        <p:sp>
          <p:nvSpPr>
            <p:cNvPr id="3802" name="Google Shape;3802;p65"/>
            <p:cNvSpPr/>
            <p:nvPr/>
          </p:nvSpPr>
          <p:spPr>
            <a:xfrm>
              <a:off x="6657355" y="221675"/>
              <a:ext cx="2059068" cy="2644025"/>
            </a:xfrm>
            <a:custGeom>
              <a:avLst/>
              <a:gdLst/>
              <a:ahLst/>
              <a:cxnLst/>
              <a:rect l="l" t="t" r="r" b="b"/>
              <a:pathLst>
                <a:path w="36105" h="46362" extrusionOk="0">
                  <a:moveTo>
                    <a:pt x="25664" y="1"/>
                  </a:moveTo>
                  <a:cubicBezTo>
                    <a:pt x="24812" y="1"/>
                    <a:pt x="23976" y="404"/>
                    <a:pt x="23457" y="1155"/>
                  </a:cubicBezTo>
                  <a:lnTo>
                    <a:pt x="23195" y="1535"/>
                  </a:lnTo>
                  <a:cubicBezTo>
                    <a:pt x="22784" y="2119"/>
                    <a:pt x="22627" y="2828"/>
                    <a:pt x="22752" y="3529"/>
                  </a:cubicBezTo>
                  <a:cubicBezTo>
                    <a:pt x="22339" y="3311"/>
                    <a:pt x="21885" y="3198"/>
                    <a:pt x="21423" y="3198"/>
                  </a:cubicBezTo>
                  <a:cubicBezTo>
                    <a:pt x="21254" y="3198"/>
                    <a:pt x="21084" y="3213"/>
                    <a:pt x="20915" y="3243"/>
                  </a:cubicBezTo>
                  <a:cubicBezTo>
                    <a:pt x="20159" y="3381"/>
                    <a:pt x="19504" y="3800"/>
                    <a:pt x="19074" y="4423"/>
                  </a:cubicBezTo>
                  <a:lnTo>
                    <a:pt x="18717" y="4940"/>
                  </a:lnTo>
                  <a:cubicBezTo>
                    <a:pt x="18274" y="5567"/>
                    <a:pt x="18106" y="6327"/>
                    <a:pt x="18239" y="7083"/>
                  </a:cubicBezTo>
                  <a:cubicBezTo>
                    <a:pt x="18305" y="7455"/>
                    <a:pt x="18443" y="7804"/>
                    <a:pt x="18638" y="8113"/>
                  </a:cubicBezTo>
                  <a:lnTo>
                    <a:pt x="17404" y="9884"/>
                  </a:lnTo>
                  <a:cubicBezTo>
                    <a:pt x="17330" y="9967"/>
                    <a:pt x="17263" y="10045"/>
                    <a:pt x="17213" y="10124"/>
                  </a:cubicBezTo>
                  <a:lnTo>
                    <a:pt x="16428" y="11244"/>
                  </a:lnTo>
                  <a:cubicBezTo>
                    <a:pt x="16370" y="11330"/>
                    <a:pt x="16315" y="11420"/>
                    <a:pt x="16272" y="11514"/>
                  </a:cubicBezTo>
                  <a:lnTo>
                    <a:pt x="7605" y="23954"/>
                  </a:lnTo>
                  <a:cubicBezTo>
                    <a:pt x="6246" y="25909"/>
                    <a:pt x="6328" y="28484"/>
                    <a:pt x="7636" y="30345"/>
                  </a:cubicBezTo>
                  <a:lnTo>
                    <a:pt x="7511" y="30611"/>
                  </a:lnTo>
                  <a:cubicBezTo>
                    <a:pt x="7151" y="31359"/>
                    <a:pt x="7131" y="32189"/>
                    <a:pt x="7405" y="32911"/>
                  </a:cubicBezTo>
                  <a:lnTo>
                    <a:pt x="451" y="42902"/>
                  </a:lnTo>
                  <a:cubicBezTo>
                    <a:pt x="130" y="43368"/>
                    <a:pt x="0" y="43956"/>
                    <a:pt x="102" y="44512"/>
                  </a:cubicBezTo>
                  <a:cubicBezTo>
                    <a:pt x="204" y="45076"/>
                    <a:pt x="522" y="45566"/>
                    <a:pt x="992" y="45895"/>
                  </a:cubicBezTo>
                  <a:cubicBezTo>
                    <a:pt x="1434" y="46200"/>
                    <a:pt x="1951" y="46361"/>
                    <a:pt x="2484" y="46361"/>
                  </a:cubicBezTo>
                  <a:cubicBezTo>
                    <a:pt x="2638" y="46361"/>
                    <a:pt x="2790" y="46350"/>
                    <a:pt x="2943" y="46322"/>
                  </a:cubicBezTo>
                  <a:cubicBezTo>
                    <a:pt x="3636" y="46197"/>
                    <a:pt x="4240" y="45813"/>
                    <a:pt x="4636" y="45240"/>
                  </a:cubicBezTo>
                  <a:lnTo>
                    <a:pt x="11323" y="35638"/>
                  </a:lnTo>
                  <a:cubicBezTo>
                    <a:pt x="11336" y="35638"/>
                    <a:pt x="11349" y="35638"/>
                    <a:pt x="11362" y="35638"/>
                  </a:cubicBezTo>
                  <a:cubicBezTo>
                    <a:pt x="12133" y="35638"/>
                    <a:pt x="12908" y="35307"/>
                    <a:pt x="13451" y="34741"/>
                  </a:cubicBezTo>
                  <a:lnTo>
                    <a:pt x="13651" y="34533"/>
                  </a:lnTo>
                  <a:cubicBezTo>
                    <a:pt x="14113" y="34659"/>
                    <a:pt x="14596" y="34722"/>
                    <a:pt x="15081" y="34722"/>
                  </a:cubicBezTo>
                  <a:cubicBezTo>
                    <a:pt x="15411" y="34722"/>
                    <a:pt x="15742" y="34693"/>
                    <a:pt x="16068" y="34634"/>
                  </a:cubicBezTo>
                  <a:cubicBezTo>
                    <a:pt x="17530" y="34372"/>
                    <a:pt x="18803" y="33557"/>
                    <a:pt x="19649" y="32339"/>
                  </a:cubicBezTo>
                  <a:lnTo>
                    <a:pt x="20088" y="31712"/>
                  </a:lnTo>
                  <a:cubicBezTo>
                    <a:pt x="20092" y="31708"/>
                    <a:pt x="20096" y="31700"/>
                    <a:pt x="20099" y="31696"/>
                  </a:cubicBezTo>
                  <a:lnTo>
                    <a:pt x="21471" y="29725"/>
                  </a:lnTo>
                  <a:cubicBezTo>
                    <a:pt x="21491" y="29701"/>
                    <a:pt x="21506" y="29674"/>
                    <a:pt x="21522" y="29651"/>
                  </a:cubicBezTo>
                  <a:cubicBezTo>
                    <a:pt x="21526" y="29647"/>
                    <a:pt x="21526" y="29647"/>
                    <a:pt x="21526" y="29643"/>
                  </a:cubicBezTo>
                  <a:lnTo>
                    <a:pt x="28336" y="19867"/>
                  </a:lnTo>
                  <a:cubicBezTo>
                    <a:pt x="28398" y="19801"/>
                    <a:pt x="28453" y="19730"/>
                    <a:pt x="28508" y="19652"/>
                  </a:cubicBezTo>
                  <a:lnTo>
                    <a:pt x="29284" y="18535"/>
                  </a:lnTo>
                  <a:cubicBezTo>
                    <a:pt x="29338" y="18461"/>
                    <a:pt x="29385" y="18383"/>
                    <a:pt x="29428" y="18300"/>
                  </a:cubicBezTo>
                  <a:lnTo>
                    <a:pt x="30683" y="16498"/>
                  </a:lnTo>
                  <a:cubicBezTo>
                    <a:pt x="30876" y="16541"/>
                    <a:pt x="31077" y="16561"/>
                    <a:pt x="31278" y="16561"/>
                  </a:cubicBezTo>
                  <a:cubicBezTo>
                    <a:pt x="31448" y="16561"/>
                    <a:pt x="31618" y="16546"/>
                    <a:pt x="31783" y="16518"/>
                  </a:cubicBezTo>
                  <a:cubicBezTo>
                    <a:pt x="32540" y="16384"/>
                    <a:pt x="33193" y="15961"/>
                    <a:pt x="33625" y="15338"/>
                  </a:cubicBezTo>
                  <a:lnTo>
                    <a:pt x="33993" y="14809"/>
                  </a:lnTo>
                  <a:cubicBezTo>
                    <a:pt x="34428" y="14182"/>
                    <a:pt x="34589" y="13426"/>
                    <a:pt x="34455" y="12674"/>
                  </a:cubicBezTo>
                  <a:cubicBezTo>
                    <a:pt x="34342" y="12039"/>
                    <a:pt x="34025" y="11475"/>
                    <a:pt x="33551" y="11052"/>
                  </a:cubicBezTo>
                  <a:cubicBezTo>
                    <a:pt x="34251" y="10927"/>
                    <a:pt x="34859" y="10535"/>
                    <a:pt x="35274" y="9943"/>
                  </a:cubicBezTo>
                  <a:lnTo>
                    <a:pt x="35537" y="9563"/>
                  </a:lnTo>
                  <a:cubicBezTo>
                    <a:pt x="35949" y="8976"/>
                    <a:pt x="36105" y="8258"/>
                    <a:pt x="35980" y="7553"/>
                  </a:cubicBezTo>
                  <a:cubicBezTo>
                    <a:pt x="35850" y="6848"/>
                    <a:pt x="35459" y="6236"/>
                    <a:pt x="34871" y="5826"/>
                  </a:cubicBezTo>
                  <a:lnTo>
                    <a:pt x="27188" y="477"/>
                  </a:lnTo>
                  <a:cubicBezTo>
                    <a:pt x="26722" y="155"/>
                    <a:pt x="26190" y="1"/>
                    <a:pt x="2566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03" name="Google Shape;3803;p65"/>
            <p:cNvGrpSpPr/>
            <p:nvPr/>
          </p:nvGrpSpPr>
          <p:grpSpPr>
            <a:xfrm>
              <a:off x="6773261" y="340218"/>
              <a:ext cx="1827180" cy="2431077"/>
              <a:chOff x="591475" y="580850"/>
              <a:chExt cx="879975" cy="1170250"/>
            </a:xfrm>
          </p:grpSpPr>
          <p:sp>
            <p:nvSpPr>
              <p:cNvPr id="3804" name="Google Shape;3804;p65"/>
              <p:cNvSpPr/>
              <p:nvPr/>
            </p:nvSpPr>
            <p:spPr>
              <a:xfrm>
                <a:off x="760150" y="738900"/>
                <a:ext cx="601875" cy="687800"/>
              </a:xfrm>
              <a:custGeom>
                <a:avLst/>
                <a:gdLst/>
                <a:ahLst/>
                <a:cxnLst/>
                <a:rect l="l" t="t" r="r" b="b"/>
                <a:pathLst>
                  <a:path w="24075" h="27512" extrusionOk="0">
                    <a:moveTo>
                      <a:pt x="14652" y="1"/>
                    </a:moveTo>
                    <a:lnTo>
                      <a:pt x="1186" y="19302"/>
                    </a:lnTo>
                    <a:cubicBezTo>
                      <a:pt x="1" y="21034"/>
                      <a:pt x="396" y="23375"/>
                      <a:pt x="2129" y="24591"/>
                    </a:cubicBezTo>
                    <a:lnTo>
                      <a:pt x="5350" y="26840"/>
                    </a:lnTo>
                    <a:cubicBezTo>
                      <a:pt x="6014" y="27294"/>
                      <a:pt x="6767" y="27512"/>
                      <a:pt x="7512" y="27512"/>
                    </a:cubicBezTo>
                    <a:cubicBezTo>
                      <a:pt x="8711" y="27512"/>
                      <a:pt x="9889" y="26948"/>
                      <a:pt x="10639" y="25898"/>
                    </a:cubicBezTo>
                    <a:lnTo>
                      <a:pt x="24074" y="6566"/>
                    </a:lnTo>
                    <a:lnTo>
                      <a:pt x="1465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65"/>
              <p:cNvSpPr/>
              <p:nvPr/>
            </p:nvSpPr>
            <p:spPr>
              <a:xfrm>
                <a:off x="1056525" y="738150"/>
                <a:ext cx="305500" cy="264450"/>
              </a:xfrm>
              <a:custGeom>
                <a:avLst/>
                <a:gdLst/>
                <a:ahLst/>
                <a:cxnLst/>
                <a:rect l="l" t="t" r="r" b="b"/>
                <a:pathLst>
                  <a:path w="12220" h="10578" extrusionOk="0">
                    <a:moveTo>
                      <a:pt x="2797" y="0"/>
                    </a:moveTo>
                    <a:lnTo>
                      <a:pt x="0" y="4012"/>
                    </a:lnTo>
                    <a:lnTo>
                      <a:pt x="9453" y="10578"/>
                    </a:lnTo>
                    <a:lnTo>
                      <a:pt x="12219" y="6596"/>
                    </a:lnTo>
                    <a:lnTo>
                      <a:pt x="279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65"/>
              <p:cNvSpPr/>
              <p:nvPr/>
            </p:nvSpPr>
            <p:spPr>
              <a:xfrm>
                <a:off x="1091475" y="671675"/>
                <a:ext cx="338175" cy="251500"/>
              </a:xfrm>
              <a:custGeom>
                <a:avLst/>
                <a:gdLst/>
                <a:ahLst/>
                <a:cxnLst/>
                <a:rect l="l" t="t" r="r" b="b"/>
                <a:pathLst>
                  <a:path w="13527" h="10060" extrusionOk="0">
                    <a:moveTo>
                      <a:pt x="1289" y="1"/>
                    </a:moveTo>
                    <a:cubicBezTo>
                      <a:pt x="1036" y="1"/>
                      <a:pt x="790" y="122"/>
                      <a:pt x="639" y="349"/>
                    </a:cubicBezTo>
                    <a:lnTo>
                      <a:pt x="244" y="927"/>
                    </a:lnTo>
                    <a:cubicBezTo>
                      <a:pt x="0" y="1291"/>
                      <a:pt x="92" y="1778"/>
                      <a:pt x="426" y="2021"/>
                    </a:cubicBezTo>
                    <a:lnTo>
                      <a:pt x="11764" y="9924"/>
                    </a:lnTo>
                    <a:cubicBezTo>
                      <a:pt x="11901" y="10015"/>
                      <a:pt x="12055" y="10060"/>
                      <a:pt x="12208" y="10060"/>
                    </a:cubicBezTo>
                    <a:cubicBezTo>
                      <a:pt x="12460" y="10060"/>
                      <a:pt x="12706" y="9938"/>
                      <a:pt x="12858" y="9711"/>
                    </a:cubicBezTo>
                    <a:lnTo>
                      <a:pt x="13283" y="9134"/>
                    </a:lnTo>
                    <a:cubicBezTo>
                      <a:pt x="13526" y="8799"/>
                      <a:pt x="13435" y="8282"/>
                      <a:pt x="13071" y="8039"/>
                    </a:cubicBezTo>
                    <a:lnTo>
                      <a:pt x="1733" y="136"/>
                    </a:lnTo>
                    <a:cubicBezTo>
                      <a:pt x="1596" y="45"/>
                      <a:pt x="1441" y="1"/>
                      <a:pt x="12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65"/>
              <p:cNvSpPr/>
              <p:nvPr/>
            </p:nvSpPr>
            <p:spPr>
              <a:xfrm>
                <a:off x="1216850" y="582800"/>
                <a:ext cx="254600" cy="188925"/>
              </a:xfrm>
              <a:custGeom>
                <a:avLst/>
                <a:gdLst/>
                <a:ahLst/>
                <a:cxnLst/>
                <a:rect l="l" t="t" r="r" b="b"/>
                <a:pathLst>
                  <a:path w="10184" h="7557" extrusionOk="0">
                    <a:moveTo>
                      <a:pt x="989" y="0"/>
                    </a:moveTo>
                    <a:cubicBezTo>
                      <a:pt x="807" y="0"/>
                      <a:pt x="618" y="88"/>
                      <a:pt x="487" y="257"/>
                    </a:cubicBezTo>
                    <a:lnTo>
                      <a:pt x="213" y="713"/>
                    </a:lnTo>
                    <a:cubicBezTo>
                      <a:pt x="1" y="956"/>
                      <a:pt x="92" y="1321"/>
                      <a:pt x="335" y="1533"/>
                    </a:cubicBezTo>
                    <a:lnTo>
                      <a:pt x="8876" y="7460"/>
                    </a:lnTo>
                    <a:cubicBezTo>
                      <a:pt x="8964" y="7527"/>
                      <a:pt x="9069" y="7557"/>
                      <a:pt x="9176" y="7557"/>
                    </a:cubicBezTo>
                    <a:cubicBezTo>
                      <a:pt x="9364" y="7557"/>
                      <a:pt x="9561" y="7463"/>
                      <a:pt x="9697" y="7308"/>
                    </a:cubicBezTo>
                    <a:lnTo>
                      <a:pt x="9970" y="6853"/>
                    </a:lnTo>
                    <a:cubicBezTo>
                      <a:pt x="10183" y="6609"/>
                      <a:pt x="10092" y="6245"/>
                      <a:pt x="9849" y="6032"/>
                    </a:cubicBezTo>
                    <a:lnTo>
                      <a:pt x="1308" y="105"/>
                    </a:lnTo>
                    <a:cubicBezTo>
                      <a:pt x="1214" y="35"/>
                      <a:pt x="1103" y="0"/>
                      <a:pt x="989"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65"/>
              <p:cNvSpPr/>
              <p:nvPr/>
            </p:nvSpPr>
            <p:spPr>
              <a:xfrm>
                <a:off x="1235850" y="666725"/>
                <a:ext cx="136800" cy="135275"/>
              </a:xfrm>
              <a:custGeom>
                <a:avLst/>
                <a:gdLst/>
                <a:ahLst/>
                <a:cxnLst/>
                <a:rect l="l" t="t" r="r" b="b"/>
                <a:pathLst>
                  <a:path w="5472" h="5411" extrusionOk="0">
                    <a:moveTo>
                      <a:pt x="2219" y="0"/>
                    </a:moveTo>
                    <a:lnTo>
                      <a:pt x="1" y="3161"/>
                    </a:lnTo>
                    <a:lnTo>
                      <a:pt x="3253" y="5410"/>
                    </a:lnTo>
                    <a:lnTo>
                      <a:pt x="5472" y="2249"/>
                    </a:lnTo>
                    <a:lnTo>
                      <a:pt x="2219" y="0"/>
                    </a:ln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65"/>
              <p:cNvSpPr/>
              <p:nvPr/>
            </p:nvSpPr>
            <p:spPr>
              <a:xfrm>
                <a:off x="1092225" y="763225"/>
                <a:ext cx="234075" cy="214300"/>
              </a:xfrm>
              <a:custGeom>
                <a:avLst/>
                <a:gdLst/>
                <a:ahLst/>
                <a:cxnLst/>
                <a:rect l="l" t="t" r="r" b="b"/>
                <a:pathLst>
                  <a:path w="9363" h="8572" extrusionOk="0">
                    <a:moveTo>
                      <a:pt x="2797" y="0"/>
                    </a:moveTo>
                    <a:lnTo>
                      <a:pt x="1" y="4013"/>
                    </a:lnTo>
                    <a:lnTo>
                      <a:pt x="6566" y="8572"/>
                    </a:lnTo>
                    <a:lnTo>
                      <a:pt x="9363" y="4590"/>
                    </a:lnTo>
                    <a:lnTo>
                      <a:pt x="2797"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65"/>
              <p:cNvSpPr/>
              <p:nvPr/>
            </p:nvSpPr>
            <p:spPr>
              <a:xfrm>
                <a:off x="1034475" y="838450"/>
                <a:ext cx="258400" cy="196075"/>
              </a:xfrm>
              <a:custGeom>
                <a:avLst/>
                <a:gdLst/>
                <a:ahLst/>
                <a:cxnLst/>
                <a:rect l="l" t="t" r="r" b="b"/>
                <a:pathLst>
                  <a:path w="10336" h="7843" extrusionOk="0">
                    <a:moveTo>
                      <a:pt x="852" y="0"/>
                    </a:moveTo>
                    <a:lnTo>
                      <a:pt x="1" y="1247"/>
                    </a:lnTo>
                    <a:lnTo>
                      <a:pt x="9484" y="7843"/>
                    </a:lnTo>
                    <a:lnTo>
                      <a:pt x="10335" y="6596"/>
                    </a:lnTo>
                    <a:lnTo>
                      <a:pt x="852"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65"/>
              <p:cNvSpPr/>
              <p:nvPr/>
            </p:nvSpPr>
            <p:spPr>
              <a:xfrm>
                <a:off x="787525" y="1353650"/>
                <a:ext cx="106400" cy="98300"/>
              </a:xfrm>
              <a:custGeom>
                <a:avLst/>
                <a:gdLst/>
                <a:ahLst/>
                <a:cxnLst/>
                <a:rect l="l" t="t" r="r" b="b"/>
                <a:pathLst>
                  <a:path w="4256" h="3932" extrusionOk="0">
                    <a:moveTo>
                      <a:pt x="1034" y="1"/>
                    </a:moveTo>
                    <a:lnTo>
                      <a:pt x="182" y="1764"/>
                    </a:lnTo>
                    <a:cubicBezTo>
                      <a:pt x="0" y="2159"/>
                      <a:pt x="122" y="2615"/>
                      <a:pt x="456" y="2858"/>
                    </a:cubicBezTo>
                    <a:lnTo>
                      <a:pt x="1793" y="3770"/>
                    </a:lnTo>
                    <a:cubicBezTo>
                      <a:pt x="1942" y="3878"/>
                      <a:pt x="2115" y="3932"/>
                      <a:pt x="2287" y="3932"/>
                    </a:cubicBezTo>
                    <a:cubicBezTo>
                      <a:pt x="2503" y="3932"/>
                      <a:pt x="2719" y="3847"/>
                      <a:pt x="2888" y="3679"/>
                    </a:cubicBezTo>
                    <a:lnTo>
                      <a:pt x="4255" y="2250"/>
                    </a:lnTo>
                    <a:lnTo>
                      <a:pt x="103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65"/>
              <p:cNvSpPr/>
              <p:nvPr/>
            </p:nvSpPr>
            <p:spPr>
              <a:xfrm>
                <a:off x="591475" y="1432675"/>
                <a:ext cx="229500" cy="316725"/>
              </a:xfrm>
              <a:custGeom>
                <a:avLst/>
                <a:gdLst/>
                <a:ahLst/>
                <a:cxnLst/>
                <a:rect l="l" t="t" r="r" b="b"/>
                <a:pathLst>
                  <a:path w="9180" h="12669" extrusionOk="0">
                    <a:moveTo>
                      <a:pt x="8754" y="1"/>
                    </a:moveTo>
                    <a:lnTo>
                      <a:pt x="0" y="12585"/>
                    </a:lnTo>
                    <a:cubicBezTo>
                      <a:pt x="92" y="12642"/>
                      <a:pt x="192" y="12669"/>
                      <a:pt x="292" y="12669"/>
                    </a:cubicBezTo>
                    <a:cubicBezTo>
                      <a:pt x="455" y="12669"/>
                      <a:pt x="616" y="12595"/>
                      <a:pt x="729" y="12463"/>
                    </a:cubicBezTo>
                    <a:lnTo>
                      <a:pt x="9180" y="305"/>
                    </a:lnTo>
                    <a:lnTo>
                      <a:pt x="875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65"/>
              <p:cNvSpPr/>
              <p:nvPr/>
            </p:nvSpPr>
            <p:spPr>
              <a:xfrm>
                <a:off x="863500" y="1301225"/>
                <a:ext cx="41825" cy="41050"/>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65"/>
              <p:cNvSpPr/>
              <p:nvPr/>
            </p:nvSpPr>
            <p:spPr>
              <a:xfrm>
                <a:off x="873375" y="1159125"/>
                <a:ext cx="41825" cy="41825"/>
              </a:xfrm>
              <a:custGeom>
                <a:avLst/>
                <a:gdLst/>
                <a:ahLst/>
                <a:cxnLst/>
                <a:rect l="l" t="t" r="r" b="b"/>
                <a:pathLst>
                  <a:path w="1673" h="1673" extrusionOk="0">
                    <a:moveTo>
                      <a:pt x="821" y="0"/>
                    </a:moveTo>
                    <a:cubicBezTo>
                      <a:pt x="366" y="0"/>
                      <a:pt x="1" y="396"/>
                      <a:pt x="1" y="851"/>
                    </a:cubicBezTo>
                    <a:cubicBezTo>
                      <a:pt x="1" y="1307"/>
                      <a:pt x="366" y="1672"/>
                      <a:pt x="821" y="1672"/>
                    </a:cubicBezTo>
                    <a:cubicBezTo>
                      <a:pt x="1277" y="1672"/>
                      <a:pt x="1673" y="1307"/>
                      <a:pt x="1673" y="851"/>
                    </a:cubicBezTo>
                    <a:cubicBezTo>
                      <a:pt x="1673" y="396"/>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65"/>
              <p:cNvSpPr/>
              <p:nvPr/>
            </p:nvSpPr>
            <p:spPr>
              <a:xfrm>
                <a:off x="969900" y="1180400"/>
                <a:ext cx="21300" cy="20550"/>
              </a:xfrm>
              <a:custGeom>
                <a:avLst/>
                <a:gdLst/>
                <a:ahLst/>
                <a:cxnLst/>
                <a:rect l="l" t="t" r="r" b="b"/>
                <a:pathLst>
                  <a:path w="852" h="822" extrusionOk="0">
                    <a:moveTo>
                      <a:pt x="426" y="0"/>
                    </a:moveTo>
                    <a:cubicBezTo>
                      <a:pt x="182" y="0"/>
                      <a:pt x="0" y="183"/>
                      <a:pt x="0" y="426"/>
                    </a:cubicBezTo>
                    <a:cubicBezTo>
                      <a:pt x="0" y="639"/>
                      <a:pt x="182" y="821"/>
                      <a:pt x="426" y="821"/>
                    </a:cubicBezTo>
                    <a:cubicBezTo>
                      <a:pt x="669" y="821"/>
                      <a:pt x="851" y="639"/>
                      <a:pt x="851" y="426"/>
                    </a:cubicBezTo>
                    <a:cubicBezTo>
                      <a:pt x="851" y="183"/>
                      <a:pt x="669" y="0"/>
                      <a:pt x="426"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65"/>
              <p:cNvSpPr/>
              <p:nvPr/>
            </p:nvSpPr>
            <p:spPr>
              <a:xfrm>
                <a:off x="980525" y="1042850"/>
                <a:ext cx="20550" cy="20550"/>
              </a:xfrm>
              <a:custGeom>
                <a:avLst/>
                <a:gdLst/>
                <a:ahLst/>
                <a:cxnLst/>
                <a:rect l="l" t="t" r="r" b="b"/>
                <a:pathLst>
                  <a:path w="822" h="822" extrusionOk="0">
                    <a:moveTo>
                      <a:pt x="426" y="1"/>
                    </a:moveTo>
                    <a:cubicBezTo>
                      <a:pt x="183" y="1"/>
                      <a:pt x="1" y="183"/>
                      <a:pt x="1" y="396"/>
                    </a:cubicBezTo>
                    <a:cubicBezTo>
                      <a:pt x="1" y="639"/>
                      <a:pt x="183" y="822"/>
                      <a:pt x="426" y="822"/>
                    </a:cubicBezTo>
                    <a:cubicBezTo>
                      <a:pt x="639" y="822"/>
                      <a:pt x="821" y="639"/>
                      <a:pt x="821" y="396"/>
                    </a:cubicBezTo>
                    <a:cubicBezTo>
                      <a:pt x="821" y="183"/>
                      <a:pt x="639"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65"/>
              <p:cNvSpPr/>
              <p:nvPr/>
            </p:nvSpPr>
            <p:spPr>
              <a:xfrm>
                <a:off x="831600" y="1234350"/>
                <a:ext cx="20525" cy="21300"/>
              </a:xfrm>
              <a:custGeom>
                <a:avLst/>
                <a:gdLst/>
                <a:ahLst/>
                <a:cxnLst/>
                <a:rect l="l" t="t" r="r" b="b"/>
                <a:pathLst>
                  <a:path w="821" h="852" extrusionOk="0">
                    <a:moveTo>
                      <a:pt x="426" y="1"/>
                    </a:moveTo>
                    <a:cubicBezTo>
                      <a:pt x="182" y="1"/>
                      <a:pt x="0" y="183"/>
                      <a:pt x="0" y="426"/>
                    </a:cubicBezTo>
                    <a:cubicBezTo>
                      <a:pt x="0" y="669"/>
                      <a:pt x="182" y="852"/>
                      <a:pt x="426" y="852"/>
                    </a:cubicBezTo>
                    <a:cubicBezTo>
                      <a:pt x="638" y="852"/>
                      <a:pt x="821" y="669"/>
                      <a:pt x="821" y="426"/>
                    </a:cubicBezTo>
                    <a:cubicBezTo>
                      <a:pt x="821" y="183"/>
                      <a:pt x="638"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65"/>
              <p:cNvSpPr/>
              <p:nvPr/>
            </p:nvSpPr>
            <p:spPr>
              <a:xfrm>
                <a:off x="1037525" y="1052750"/>
                <a:ext cx="41825" cy="41800"/>
              </a:xfrm>
              <a:custGeom>
                <a:avLst/>
                <a:gdLst/>
                <a:ahLst/>
                <a:cxnLst/>
                <a:rect l="l" t="t" r="r" b="b"/>
                <a:pathLst>
                  <a:path w="1673" h="1672" extrusionOk="0">
                    <a:moveTo>
                      <a:pt x="821" y="0"/>
                    </a:moveTo>
                    <a:cubicBezTo>
                      <a:pt x="365" y="0"/>
                      <a:pt x="0" y="395"/>
                      <a:pt x="0" y="851"/>
                    </a:cubicBezTo>
                    <a:cubicBezTo>
                      <a:pt x="0" y="1277"/>
                      <a:pt x="365" y="1672"/>
                      <a:pt x="821" y="1672"/>
                    </a:cubicBezTo>
                    <a:cubicBezTo>
                      <a:pt x="1277" y="1672"/>
                      <a:pt x="1672" y="1307"/>
                      <a:pt x="1672" y="851"/>
                    </a:cubicBezTo>
                    <a:cubicBezTo>
                      <a:pt x="1672" y="39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65"/>
              <p:cNvSpPr/>
              <p:nvPr/>
            </p:nvSpPr>
            <p:spPr>
              <a:xfrm>
                <a:off x="1028400" y="948625"/>
                <a:ext cx="41050" cy="41825"/>
              </a:xfrm>
              <a:custGeom>
                <a:avLst/>
                <a:gdLst/>
                <a:ahLst/>
                <a:cxnLst/>
                <a:rect l="l" t="t" r="r" b="b"/>
                <a:pathLst>
                  <a:path w="1642" h="1673" extrusionOk="0">
                    <a:moveTo>
                      <a:pt x="821" y="1"/>
                    </a:moveTo>
                    <a:cubicBezTo>
                      <a:pt x="365" y="1"/>
                      <a:pt x="1" y="366"/>
                      <a:pt x="1" y="821"/>
                    </a:cubicBezTo>
                    <a:cubicBezTo>
                      <a:pt x="1" y="1277"/>
                      <a:pt x="365" y="1673"/>
                      <a:pt x="821" y="1673"/>
                    </a:cubicBezTo>
                    <a:cubicBezTo>
                      <a:pt x="1277" y="1673"/>
                      <a:pt x="1642" y="1277"/>
                      <a:pt x="1642" y="821"/>
                    </a:cubicBezTo>
                    <a:cubicBezTo>
                      <a:pt x="1642" y="366"/>
                      <a:pt x="1277" y="1"/>
                      <a:pt x="82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65"/>
              <p:cNvSpPr/>
              <p:nvPr/>
            </p:nvSpPr>
            <p:spPr>
              <a:xfrm>
                <a:off x="760150" y="738900"/>
                <a:ext cx="601875" cy="700650"/>
              </a:xfrm>
              <a:custGeom>
                <a:avLst/>
                <a:gdLst/>
                <a:ahLst/>
                <a:cxnLst/>
                <a:rect l="l" t="t" r="r" b="b"/>
                <a:pathLst>
                  <a:path w="24075" h="28026" fill="none" extrusionOk="0">
                    <a:moveTo>
                      <a:pt x="14652" y="1"/>
                    </a:moveTo>
                    <a:lnTo>
                      <a:pt x="24074" y="6566"/>
                    </a:lnTo>
                    <a:lnTo>
                      <a:pt x="10639" y="25898"/>
                    </a:lnTo>
                    <a:cubicBezTo>
                      <a:pt x="9424" y="27600"/>
                      <a:pt x="7083" y="28025"/>
                      <a:pt x="5350" y="26840"/>
                    </a:cubicBezTo>
                    <a:lnTo>
                      <a:pt x="2129" y="24591"/>
                    </a:lnTo>
                    <a:cubicBezTo>
                      <a:pt x="396" y="23375"/>
                      <a:pt x="1" y="21034"/>
                      <a:pt x="1186" y="1930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65"/>
              <p:cNvSpPr/>
              <p:nvPr/>
            </p:nvSpPr>
            <p:spPr>
              <a:xfrm>
                <a:off x="1091475" y="669000"/>
                <a:ext cx="338175" cy="256850"/>
              </a:xfrm>
              <a:custGeom>
                <a:avLst/>
                <a:gdLst/>
                <a:ahLst/>
                <a:cxnLst/>
                <a:rect l="l" t="t" r="r" b="b"/>
                <a:pathLst>
                  <a:path w="13527" h="10274" fill="none" extrusionOk="0">
                    <a:moveTo>
                      <a:pt x="1733" y="243"/>
                    </a:moveTo>
                    <a:lnTo>
                      <a:pt x="13071" y="8146"/>
                    </a:lnTo>
                    <a:cubicBezTo>
                      <a:pt x="13435" y="8389"/>
                      <a:pt x="13526" y="8906"/>
                      <a:pt x="13283" y="9241"/>
                    </a:cubicBezTo>
                    <a:lnTo>
                      <a:pt x="12858" y="9818"/>
                    </a:lnTo>
                    <a:cubicBezTo>
                      <a:pt x="12615" y="10183"/>
                      <a:pt x="12128" y="10274"/>
                      <a:pt x="11764" y="10031"/>
                    </a:cubicBezTo>
                    <a:lnTo>
                      <a:pt x="426" y="2128"/>
                    </a:lnTo>
                    <a:cubicBezTo>
                      <a:pt x="92" y="1885"/>
                      <a:pt x="0" y="1398"/>
                      <a:pt x="244" y="1034"/>
                    </a:cubicBezTo>
                    <a:lnTo>
                      <a:pt x="639" y="456"/>
                    </a:lnTo>
                    <a:cubicBezTo>
                      <a:pt x="882" y="91"/>
                      <a:pt x="1368" y="0"/>
                      <a:pt x="1733" y="24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65"/>
              <p:cNvSpPr/>
              <p:nvPr/>
            </p:nvSpPr>
            <p:spPr>
              <a:xfrm>
                <a:off x="1216850" y="580850"/>
                <a:ext cx="254600" cy="193025"/>
              </a:xfrm>
              <a:custGeom>
                <a:avLst/>
                <a:gdLst/>
                <a:ahLst/>
                <a:cxnLst/>
                <a:rect l="l" t="t" r="r" b="b"/>
                <a:pathLst>
                  <a:path w="10184" h="7721" fill="none" extrusionOk="0">
                    <a:moveTo>
                      <a:pt x="1308" y="183"/>
                    </a:moveTo>
                    <a:lnTo>
                      <a:pt x="9849" y="6110"/>
                    </a:lnTo>
                    <a:cubicBezTo>
                      <a:pt x="10092" y="6323"/>
                      <a:pt x="10183" y="6687"/>
                      <a:pt x="9970" y="6931"/>
                    </a:cubicBezTo>
                    <a:lnTo>
                      <a:pt x="9697" y="7386"/>
                    </a:lnTo>
                    <a:cubicBezTo>
                      <a:pt x="9484" y="7630"/>
                      <a:pt x="9119" y="7721"/>
                      <a:pt x="8876" y="7538"/>
                    </a:cubicBezTo>
                    <a:lnTo>
                      <a:pt x="335" y="1611"/>
                    </a:lnTo>
                    <a:cubicBezTo>
                      <a:pt x="92" y="1399"/>
                      <a:pt x="1" y="1034"/>
                      <a:pt x="213" y="791"/>
                    </a:cubicBezTo>
                    <a:lnTo>
                      <a:pt x="487" y="335"/>
                    </a:lnTo>
                    <a:cubicBezTo>
                      <a:pt x="700" y="61"/>
                      <a:pt x="1065" y="0"/>
                      <a:pt x="1308" y="18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65"/>
              <p:cNvSpPr/>
              <p:nvPr/>
            </p:nvSpPr>
            <p:spPr>
              <a:xfrm>
                <a:off x="1235850" y="666725"/>
                <a:ext cx="136800" cy="135275"/>
              </a:xfrm>
              <a:custGeom>
                <a:avLst/>
                <a:gdLst/>
                <a:ahLst/>
                <a:cxnLst/>
                <a:rect l="l" t="t" r="r" b="b"/>
                <a:pathLst>
                  <a:path w="5472" h="5411" fill="none" extrusionOk="0">
                    <a:moveTo>
                      <a:pt x="3253" y="5410"/>
                    </a:moveTo>
                    <a:lnTo>
                      <a:pt x="1" y="3161"/>
                    </a:lnTo>
                    <a:lnTo>
                      <a:pt x="2219" y="0"/>
                    </a:lnTo>
                    <a:lnTo>
                      <a:pt x="5472" y="224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65"/>
              <p:cNvSpPr/>
              <p:nvPr/>
            </p:nvSpPr>
            <p:spPr>
              <a:xfrm>
                <a:off x="1092225" y="763225"/>
                <a:ext cx="234075" cy="214300"/>
              </a:xfrm>
              <a:custGeom>
                <a:avLst/>
                <a:gdLst/>
                <a:ahLst/>
                <a:cxnLst/>
                <a:rect l="l" t="t" r="r" b="b"/>
                <a:pathLst>
                  <a:path w="9363" h="8572" fill="none" extrusionOk="0">
                    <a:moveTo>
                      <a:pt x="6566" y="8572"/>
                    </a:moveTo>
                    <a:lnTo>
                      <a:pt x="1" y="4013"/>
                    </a:lnTo>
                    <a:lnTo>
                      <a:pt x="2797" y="0"/>
                    </a:lnTo>
                    <a:lnTo>
                      <a:pt x="9363" y="459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65"/>
              <p:cNvSpPr/>
              <p:nvPr/>
            </p:nvSpPr>
            <p:spPr>
              <a:xfrm>
                <a:off x="1034475" y="838450"/>
                <a:ext cx="258400" cy="196075"/>
              </a:xfrm>
              <a:custGeom>
                <a:avLst/>
                <a:gdLst/>
                <a:ahLst/>
                <a:cxnLst/>
                <a:rect l="l" t="t" r="r" b="b"/>
                <a:pathLst>
                  <a:path w="10336" h="7843" fill="none" extrusionOk="0">
                    <a:moveTo>
                      <a:pt x="9484" y="7843"/>
                    </a:moveTo>
                    <a:lnTo>
                      <a:pt x="1" y="1247"/>
                    </a:lnTo>
                    <a:lnTo>
                      <a:pt x="852" y="0"/>
                    </a:lnTo>
                    <a:lnTo>
                      <a:pt x="10335" y="659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65"/>
              <p:cNvSpPr/>
              <p:nvPr/>
            </p:nvSpPr>
            <p:spPr>
              <a:xfrm>
                <a:off x="964575" y="1317175"/>
                <a:ext cx="73725" cy="50950"/>
              </a:xfrm>
              <a:custGeom>
                <a:avLst/>
                <a:gdLst/>
                <a:ahLst/>
                <a:cxnLst/>
                <a:rect l="l" t="t" r="r" b="b"/>
                <a:pathLst>
                  <a:path w="2949" h="2038" fill="none" extrusionOk="0">
                    <a:moveTo>
                      <a:pt x="2949" y="2037"/>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65"/>
              <p:cNvSpPr/>
              <p:nvPr/>
            </p:nvSpPr>
            <p:spPr>
              <a:xfrm>
                <a:off x="1003325" y="1260950"/>
                <a:ext cx="73725" cy="51700"/>
              </a:xfrm>
              <a:custGeom>
                <a:avLst/>
                <a:gdLst/>
                <a:ahLst/>
                <a:cxnLst/>
                <a:rect l="l" t="t" r="r" b="b"/>
                <a:pathLst>
                  <a:path w="2949" h="2068" fill="none" extrusionOk="0">
                    <a:moveTo>
                      <a:pt x="2949"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65"/>
              <p:cNvSpPr/>
              <p:nvPr/>
            </p:nvSpPr>
            <p:spPr>
              <a:xfrm>
                <a:off x="1042075" y="1205475"/>
                <a:ext cx="73750" cy="50950"/>
              </a:xfrm>
              <a:custGeom>
                <a:avLst/>
                <a:gdLst/>
                <a:ahLst/>
                <a:cxnLst/>
                <a:rect l="l" t="t" r="r" b="b"/>
                <a:pathLst>
                  <a:path w="2950" h="2038" fill="none" extrusionOk="0">
                    <a:moveTo>
                      <a:pt x="2949" y="2037"/>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65"/>
              <p:cNvSpPr/>
              <p:nvPr/>
            </p:nvSpPr>
            <p:spPr>
              <a:xfrm>
                <a:off x="1080825" y="1149250"/>
                <a:ext cx="73750" cy="51700"/>
              </a:xfrm>
              <a:custGeom>
                <a:avLst/>
                <a:gdLst/>
                <a:ahLst/>
                <a:cxnLst/>
                <a:rect l="l" t="t" r="r" b="b"/>
                <a:pathLst>
                  <a:path w="2950" h="2068" fill="none" extrusionOk="0">
                    <a:moveTo>
                      <a:pt x="2949" y="2067"/>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65"/>
              <p:cNvSpPr/>
              <p:nvPr/>
            </p:nvSpPr>
            <p:spPr>
              <a:xfrm>
                <a:off x="1119600" y="1093775"/>
                <a:ext cx="73725" cy="51700"/>
              </a:xfrm>
              <a:custGeom>
                <a:avLst/>
                <a:gdLst/>
                <a:ahLst/>
                <a:cxnLst/>
                <a:rect l="l" t="t" r="r" b="b"/>
                <a:pathLst>
                  <a:path w="2949" h="2068" fill="none" extrusionOk="0">
                    <a:moveTo>
                      <a:pt x="2948"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65"/>
              <p:cNvSpPr/>
              <p:nvPr/>
            </p:nvSpPr>
            <p:spPr>
              <a:xfrm>
                <a:off x="1158350" y="1038300"/>
                <a:ext cx="73725" cy="50925"/>
              </a:xfrm>
              <a:custGeom>
                <a:avLst/>
                <a:gdLst/>
                <a:ahLst/>
                <a:cxnLst/>
                <a:rect l="l" t="t" r="r" b="b"/>
                <a:pathLst>
                  <a:path w="2949" h="2037" fill="none" extrusionOk="0">
                    <a:moveTo>
                      <a:pt x="2949" y="203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65"/>
              <p:cNvSpPr/>
              <p:nvPr/>
            </p:nvSpPr>
            <p:spPr>
              <a:xfrm>
                <a:off x="787525" y="1353650"/>
                <a:ext cx="106400" cy="100325"/>
              </a:xfrm>
              <a:custGeom>
                <a:avLst/>
                <a:gdLst/>
                <a:ahLst/>
                <a:cxnLst/>
                <a:rect l="l" t="t" r="r" b="b"/>
                <a:pathLst>
                  <a:path w="4256" h="4013" fill="none" extrusionOk="0">
                    <a:moveTo>
                      <a:pt x="1034" y="1"/>
                    </a:moveTo>
                    <a:lnTo>
                      <a:pt x="4255" y="2250"/>
                    </a:lnTo>
                    <a:lnTo>
                      <a:pt x="2888" y="3679"/>
                    </a:lnTo>
                    <a:cubicBezTo>
                      <a:pt x="2584" y="3982"/>
                      <a:pt x="2128" y="4013"/>
                      <a:pt x="1793" y="3770"/>
                    </a:cubicBezTo>
                    <a:lnTo>
                      <a:pt x="456" y="2858"/>
                    </a:lnTo>
                    <a:cubicBezTo>
                      <a:pt x="122" y="2615"/>
                      <a:pt x="0" y="2159"/>
                      <a:pt x="182" y="1764"/>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65"/>
              <p:cNvSpPr/>
              <p:nvPr/>
            </p:nvSpPr>
            <p:spPr>
              <a:xfrm>
                <a:off x="591475" y="1432675"/>
                <a:ext cx="229500" cy="318425"/>
              </a:xfrm>
              <a:custGeom>
                <a:avLst/>
                <a:gdLst/>
                <a:ahLst/>
                <a:cxnLst/>
                <a:rect l="l" t="t" r="r" b="b"/>
                <a:pathLst>
                  <a:path w="9180" h="12737" fill="none" extrusionOk="0">
                    <a:moveTo>
                      <a:pt x="8754" y="1"/>
                    </a:moveTo>
                    <a:lnTo>
                      <a:pt x="9180" y="305"/>
                    </a:lnTo>
                    <a:lnTo>
                      <a:pt x="729" y="12463"/>
                    </a:lnTo>
                    <a:cubicBezTo>
                      <a:pt x="547" y="12676"/>
                      <a:pt x="243" y="12737"/>
                      <a:pt x="0" y="12585"/>
                    </a:cubicBezTo>
                    <a:lnTo>
                      <a:pt x="0" y="1258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65"/>
              <p:cNvSpPr/>
              <p:nvPr/>
            </p:nvSpPr>
            <p:spPr>
              <a:xfrm>
                <a:off x="863500" y="1301225"/>
                <a:ext cx="41825" cy="41050"/>
              </a:xfrm>
              <a:custGeom>
                <a:avLst/>
                <a:gdLst/>
                <a:ahLst/>
                <a:cxnLst/>
                <a:rect l="l" t="t" r="r" b="b"/>
                <a:pathLst>
                  <a:path w="1673" h="1642" fill="none" extrusionOk="0">
                    <a:moveTo>
                      <a:pt x="1672" y="821"/>
                    </a:moveTo>
                    <a:cubicBezTo>
                      <a:pt x="1672" y="1277"/>
                      <a:pt x="1277" y="1642"/>
                      <a:pt x="821" y="1642"/>
                    </a:cubicBezTo>
                    <a:cubicBezTo>
                      <a:pt x="365" y="1642"/>
                      <a:pt x="1" y="1277"/>
                      <a:pt x="1" y="821"/>
                    </a:cubicBezTo>
                    <a:cubicBezTo>
                      <a:pt x="1" y="365"/>
                      <a:pt x="365" y="0"/>
                      <a:pt x="821" y="0"/>
                    </a:cubicBezTo>
                    <a:cubicBezTo>
                      <a:pt x="1277" y="0"/>
                      <a:pt x="1672" y="365"/>
                      <a:pt x="167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65"/>
              <p:cNvSpPr/>
              <p:nvPr/>
            </p:nvSpPr>
            <p:spPr>
              <a:xfrm>
                <a:off x="873375" y="1159125"/>
                <a:ext cx="41825" cy="41825"/>
              </a:xfrm>
              <a:custGeom>
                <a:avLst/>
                <a:gdLst/>
                <a:ahLst/>
                <a:cxnLst/>
                <a:rect l="l" t="t" r="r" b="b"/>
                <a:pathLst>
                  <a:path w="1673" h="1673" fill="none" extrusionOk="0">
                    <a:moveTo>
                      <a:pt x="1673" y="851"/>
                    </a:moveTo>
                    <a:cubicBezTo>
                      <a:pt x="1673" y="1307"/>
                      <a:pt x="1277" y="1672"/>
                      <a:pt x="821" y="1672"/>
                    </a:cubicBezTo>
                    <a:cubicBezTo>
                      <a:pt x="366" y="1672"/>
                      <a:pt x="1" y="1307"/>
                      <a:pt x="1" y="851"/>
                    </a:cubicBezTo>
                    <a:cubicBezTo>
                      <a:pt x="1" y="396"/>
                      <a:pt x="366" y="0"/>
                      <a:pt x="821" y="0"/>
                    </a:cubicBezTo>
                    <a:cubicBezTo>
                      <a:pt x="1277" y="0"/>
                      <a:pt x="1673" y="396"/>
                      <a:pt x="1673"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65"/>
              <p:cNvSpPr/>
              <p:nvPr/>
            </p:nvSpPr>
            <p:spPr>
              <a:xfrm>
                <a:off x="969900" y="1180400"/>
                <a:ext cx="21300" cy="20550"/>
              </a:xfrm>
              <a:custGeom>
                <a:avLst/>
                <a:gdLst/>
                <a:ahLst/>
                <a:cxnLst/>
                <a:rect l="l" t="t" r="r" b="b"/>
                <a:pathLst>
                  <a:path w="852" h="822" fill="none" extrusionOk="0">
                    <a:moveTo>
                      <a:pt x="851" y="426"/>
                    </a:moveTo>
                    <a:cubicBezTo>
                      <a:pt x="851" y="639"/>
                      <a:pt x="669" y="821"/>
                      <a:pt x="426" y="821"/>
                    </a:cubicBezTo>
                    <a:cubicBezTo>
                      <a:pt x="182" y="821"/>
                      <a:pt x="0" y="639"/>
                      <a:pt x="0" y="426"/>
                    </a:cubicBezTo>
                    <a:cubicBezTo>
                      <a:pt x="0" y="183"/>
                      <a:pt x="182" y="0"/>
                      <a:pt x="426" y="0"/>
                    </a:cubicBezTo>
                    <a:cubicBezTo>
                      <a:pt x="669" y="0"/>
                      <a:pt x="851" y="183"/>
                      <a:pt x="85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65"/>
              <p:cNvSpPr/>
              <p:nvPr/>
            </p:nvSpPr>
            <p:spPr>
              <a:xfrm>
                <a:off x="980525" y="1042850"/>
                <a:ext cx="20550" cy="20550"/>
              </a:xfrm>
              <a:custGeom>
                <a:avLst/>
                <a:gdLst/>
                <a:ahLst/>
                <a:cxnLst/>
                <a:rect l="l" t="t" r="r" b="b"/>
                <a:pathLst>
                  <a:path w="822" h="822" fill="none" extrusionOk="0">
                    <a:moveTo>
                      <a:pt x="821" y="396"/>
                    </a:moveTo>
                    <a:cubicBezTo>
                      <a:pt x="821" y="639"/>
                      <a:pt x="639" y="822"/>
                      <a:pt x="426" y="822"/>
                    </a:cubicBezTo>
                    <a:cubicBezTo>
                      <a:pt x="183" y="822"/>
                      <a:pt x="1" y="639"/>
                      <a:pt x="1" y="396"/>
                    </a:cubicBezTo>
                    <a:cubicBezTo>
                      <a:pt x="1" y="183"/>
                      <a:pt x="183" y="1"/>
                      <a:pt x="426" y="1"/>
                    </a:cubicBezTo>
                    <a:cubicBezTo>
                      <a:pt x="639" y="1"/>
                      <a:pt x="821" y="183"/>
                      <a:pt x="821" y="39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65"/>
              <p:cNvSpPr/>
              <p:nvPr/>
            </p:nvSpPr>
            <p:spPr>
              <a:xfrm>
                <a:off x="831600" y="1234350"/>
                <a:ext cx="20525" cy="21300"/>
              </a:xfrm>
              <a:custGeom>
                <a:avLst/>
                <a:gdLst/>
                <a:ahLst/>
                <a:cxnLst/>
                <a:rect l="l" t="t" r="r" b="b"/>
                <a:pathLst>
                  <a:path w="821" h="852" fill="none" extrusionOk="0">
                    <a:moveTo>
                      <a:pt x="821" y="426"/>
                    </a:moveTo>
                    <a:cubicBezTo>
                      <a:pt x="821" y="669"/>
                      <a:pt x="638" y="852"/>
                      <a:pt x="426" y="852"/>
                    </a:cubicBezTo>
                    <a:cubicBezTo>
                      <a:pt x="182" y="852"/>
                      <a:pt x="0" y="669"/>
                      <a:pt x="0" y="426"/>
                    </a:cubicBezTo>
                    <a:cubicBezTo>
                      <a:pt x="0" y="183"/>
                      <a:pt x="182" y="1"/>
                      <a:pt x="426" y="1"/>
                    </a:cubicBezTo>
                    <a:cubicBezTo>
                      <a:pt x="638" y="1"/>
                      <a:pt x="821" y="183"/>
                      <a:pt x="82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65"/>
              <p:cNvSpPr/>
              <p:nvPr/>
            </p:nvSpPr>
            <p:spPr>
              <a:xfrm>
                <a:off x="1037525" y="1052750"/>
                <a:ext cx="41825" cy="41800"/>
              </a:xfrm>
              <a:custGeom>
                <a:avLst/>
                <a:gdLst/>
                <a:ahLst/>
                <a:cxnLst/>
                <a:rect l="l" t="t" r="r" b="b"/>
                <a:pathLst>
                  <a:path w="1673" h="1672" fill="none" extrusionOk="0">
                    <a:moveTo>
                      <a:pt x="1672" y="851"/>
                    </a:moveTo>
                    <a:cubicBezTo>
                      <a:pt x="1672" y="1307"/>
                      <a:pt x="1277" y="1672"/>
                      <a:pt x="821" y="1672"/>
                    </a:cubicBezTo>
                    <a:cubicBezTo>
                      <a:pt x="365" y="1672"/>
                      <a:pt x="0" y="1277"/>
                      <a:pt x="0" y="851"/>
                    </a:cubicBezTo>
                    <a:cubicBezTo>
                      <a:pt x="0" y="395"/>
                      <a:pt x="365" y="0"/>
                      <a:pt x="821" y="0"/>
                    </a:cubicBezTo>
                    <a:cubicBezTo>
                      <a:pt x="1277" y="0"/>
                      <a:pt x="1672" y="395"/>
                      <a:pt x="1672"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65"/>
              <p:cNvSpPr/>
              <p:nvPr/>
            </p:nvSpPr>
            <p:spPr>
              <a:xfrm>
                <a:off x="1028400" y="948625"/>
                <a:ext cx="41050" cy="41825"/>
              </a:xfrm>
              <a:custGeom>
                <a:avLst/>
                <a:gdLst/>
                <a:ahLst/>
                <a:cxnLst/>
                <a:rect l="l" t="t" r="r" b="b"/>
                <a:pathLst>
                  <a:path w="1642" h="1673" fill="none" extrusionOk="0">
                    <a:moveTo>
                      <a:pt x="1642" y="821"/>
                    </a:moveTo>
                    <a:cubicBezTo>
                      <a:pt x="1642" y="1277"/>
                      <a:pt x="1277" y="1673"/>
                      <a:pt x="821" y="1673"/>
                    </a:cubicBezTo>
                    <a:cubicBezTo>
                      <a:pt x="365" y="1673"/>
                      <a:pt x="1" y="1277"/>
                      <a:pt x="1" y="821"/>
                    </a:cubicBezTo>
                    <a:cubicBezTo>
                      <a:pt x="1" y="366"/>
                      <a:pt x="365" y="1"/>
                      <a:pt x="821" y="1"/>
                    </a:cubicBezTo>
                    <a:cubicBezTo>
                      <a:pt x="1277" y="1"/>
                      <a:pt x="1642" y="366"/>
                      <a:pt x="164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Subtitle 2">
            <a:extLst>
              <a:ext uri="{FF2B5EF4-FFF2-40B4-BE49-F238E27FC236}">
                <a16:creationId xmlns:a16="http://schemas.microsoft.com/office/drawing/2014/main" id="{9E53430D-0190-A53C-AA63-6AC3D3301C02}"/>
              </a:ext>
            </a:extLst>
          </p:cNvPr>
          <p:cNvSpPr>
            <a:spLocks noGrp="1"/>
          </p:cNvSpPr>
          <p:nvPr>
            <p:ph type="subTitle" idx="1"/>
          </p:nvPr>
        </p:nvSpPr>
        <p:spPr>
          <a:xfrm flipH="1">
            <a:off x="2970823" y="2726905"/>
            <a:ext cx="3538131" cy="226401"/>
          </a:xfrm>
        </p:spPr>
        <p:txBody>
          <a:bodyPr/>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grpSp>
        <p:nvGrpSpPr>
          <p:cNvPr id="880" name="Google Shape;880;p38"/>
          <p:cNvGrpSpPr/>
          <p:nvPr/>
        </p:nvGrpSpPr>
        <p:grpSpPr>
          <a:xfrm>
            <a:off x="7532324" y="2632838"/>
            <a:ext cx="1543336" cy="1417294"/>
            <a:chOff x="6660325" y="3820125"/>
            <a:chExt cx="1242421" cy="1142979"/>
          </a:xfrm>
        </p:grpSpPr>
        <p:sp>
          <p:nvSpPr>
            <p:cNvPr id="881" name="Google Shape;881;p38"/>
            <p:cNvSpPr/>
            <p:nvPr/>
          </p:nvSpPr>
          <p:spPr>
            <a:xfrm>
              <a:off x="6660325" y="3820125"/>
              <a:ext cx="1242421" cy="1142979"/>
            </a:xfrm>
            <a:custGeom>
              <a:avLst/>
              <a:gdLst/>
              <a:ahLst/>
              <a:cxnLst/>
              <a:rect l="l" t="t" r="r" b="b"/>
              <a:pathLst>
                <a:path w="25731" h="23791" extrusionOk="0">
                  <a:moveTo>
                    <a:pt x="12873" y="1"/>
                  </a:moveTo>
                  <a:cubicBezTo>
                    <a:pt x="12180" y="1"/>
                    <a:pt x="11477" y="62"/>
                    <a:pt x="10771" y="188"/>
                  </a:cubicBezTo>
                  <a:cubicBezTo>
                    <a:pt x="4315" y="1344"/>
                    <a:pt x="1" y="7534"/>
                    <a:pt x="1156" y="13991"/>
                  </a:cubicBezTo>
                  <a:cubicBezTo>
                    <a:pt x="1717" y="17118"/>
                    <a:pt x="3460" y="19841"/>
                    <a:pt x="6070" y="21655"/>
                  </a:cubicBezTo>
                  <a:cubicBezTo>
                    <a:pt x="8076" y="23054"/>
                    <a:pt x="10415" y="23791"/>
                    <a:pt x="12845" y="23791"/>
                  </a:cubicBezTo>
                  <a:cubicBezTo>
                    <a:pt x="13550" y="23791"/>
                    <a:pt x="14263" y="23728"/>
                    <a:pt x="14960" y="23602"/>
                  </a:cubicBezTo>
                  <a:cubicBezTo>
                    <a:pt x="21417" y="22447"/>
                    <a:pt x="25731" y="16256"/>
                    <a:pt x="24575" y="9799"/>
                  </a:cubicBezTo>
                  <a:cubicBezTo>
                    <a:pt x="23542" y="4048"/>
                    <a:pt x="18518" y="1"/>
                    <a:pt x="12873"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2" name="Google Shape;882;p38"/>
            <p:cNvGrpSpPr/>
            <p:nvPr/>
          </p:nvGrpSpPr>
          <p:grpSpPr>
            <a:xfrm>
              <a:off x="6778635" y="3888698"/>
              <a:ext cx="1005811" cy="1005826"/>
              <a:chOff x="3535275" y="1121900"/>
              <a:chExt cx="584400" cy="584375"/>
            </a:xfrm>
          </p:grpSpPr>
          <p:sp>
            <p:nvSpPr>
              <p:cNvPr id="883" name="Google Shape;883;p38"/>
              <p:cNvSpPr/>
              <p:nvPr/>
            </p:nvSpPr>
            <p:spPr>
              <a:xfrm>
                <a:off x="3719175" y="1315075"/>
                <a:ext cx="217350" cy="197700"/>
              </a:xfrm>
              <a:custGeom>
                <a:avLst/>
                <a:gdLst/>
                <a:ahLst/>
                <a:cxnLst/>
                <a:rect l="l" t="t" r="r" b="b"/>
                <a:pathLst>
                  <a:path w="8694" h="7908" extrusionOk="0">
                    <a:moveTo>
                      <a:pt x="4348" y="1"/>
                    </a:moveTo>
                    <a:cubicBezTo>
                      <a:pt x="3347" y="1"/>
                      <a:pt x="2349" y="381"/>
                      <a:pt x="1581" y="1149"/>
                    </a:cubicBezTo>
                    <a:cubicBezTo>
                      <a:pt x="1" y="2668"/>
                      <a:pt x="1" y="5191"/>
                      <a:pt x="1521" y="6741"/>
                    </a:cubicBezTo>
                    <a:cubicBezTo>
                      <a:pt x="2299" y="7520"/>
                      <a:pt x="3316" y="7908"/>
                      <a:pt x="4336" y="7908"/>
                    </a:cubicBezTo>
                    <a:cubicBezTo>
                      <a:pt x="5345" y="7908"/>
                      <a:pt x="6357" y="7528"/>
                      <a:pt x="7144" y="6772"/>
                    </a:cubicBezTo>
                    <a:cubicBezTo>
                      <a:pt x="8694" y="5222"/>
                      <a:pt x="8694" y="2729"/>
                      <a:pt x="7174" y="1179"/>
                    </a:cubicBezTo>
                    <a:cubicBezTo>
                      <a:pt x="6391" y="396"/>
                      <a:pt x="5369" y="1"/>
                      <a:pt x="4348"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8"/>
              <p:cNvSpPr/>
              <p:nvPr/>
            </p:nvSpPr>
            <p:spPr>
              <a:xfrm>
                <a:off x="3785300" y="1449025"/>
                <a:ext cx="50925" cy="46925"/>
              </a:xfrm>
              <a:custGeom>
                <a:avLst/>
                <a:gdLst/>
                <a:ahLst/>
                <a:cxnLst/>
                <a:rect l="l" t="t" r="r" b="b"/>
                <a:pathLst>
                  <a:path w="2037" h="1877" extrusionOk="0">
                    <a:moveTo>
                      <a:pt x="1021" y="1"/>
                    </a:moveTo>
                    <a:cubicBezTo>
                      <a:pt x="965" y="1"/>
                      <a:pt x="908" y="5"/>
                      <a:pt x="851" y="16"/>
                    </a:cubicBezTo>
                    <a:cubicBezTo>
                      <a:pt x="335" y="107"/>
                      <a:pt x="0" y="593"/>
                      <a:pt x="91" y="1110"/>
                    </a:cubicBezTo>
                    <a:cubicBezTo>
                      <a:pt x="175" y="1558"/>
                      <a:pt x="595" y="1877"/>
                      <a:pt x="1064" y="1877"/>
                    </a:cubicBezTo>
                    <a:cubicBezTo>
                      <a:pt x="1104" y="1877"/>
                      <a:pt x="1145" y="1874"/>
                      <a:pt x="1186" y="1870"/>
                    </a:cubicBezTo>
                    <a:cubicBezTo>
                      <a:pt x="1702" y="1748"/>
                      <a:pt x="2037" y="1262"/>
                      <a:pt x="1945" y="775"/>
                    </a:cubicBezTo>
                    <a:cubicBezTo>
                      <a:pt x="1864" y="316"/>
                      <a:pt x="1471" y="1"/>
                      <a:pt x="102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8"/>
              <p:cNvSpPr/>
              <p:nvPr/>
            </p:nvSpPr>
            <p:spPr>
              <a:xfrm>
                <a:off x="3752625" y="1356850"/>
                <a:ext cx="82850" cy="77225"/>
              </a:xfrm>
              <a:custGeom>
                <a:avLst/>
                <a:gdLst/>
                <a:ahLst/>
                <a:cxnLst/>
                <a:rect l="l" t="t" r="r" b="b"/>
                <a:pathLst>
                  <a:path w="3314" h="3089" extrusionOk="0">
                    <a:moveTo>
                      <a:pt x="1664" y="0"/>
                    </a:moveTo>
                    <a:cubicBezTo>
                      <a:pt x="1576" y="0"/>
                      <a:pt x="1487" y="8"/>
                      <a:pt x="1398" y="25"/>
                    </a:cubicBezTo>
                    <a:cubicBezTo>
                      <a:pt x="547" y="177"/>
                      <a:pt x="0" y="967"/>
                      <a:pt x="152" y="1818"/>
                    </a:cubicBezTo>
                    <a:cubicBezTo>
                      <a:pt x="288" y="2550"/>
                      <a:pt x="931" y="3089"/>
                      <a:pt x="1672" y="3089"/>
                    </a:cubicBezTo>
                    <a:cubicBezTo>
                      <a:pt x="1762" y="3089"/>
                      <a:pt x="1853" y="3081"/>
                      <a:pt x="1945" y="3064"/>
                    </a:cubicBezTo>
                    <a:cubicBezTo>
                      <a:pt x="2766" y="2912"/>
                      <a:pt x="3313" y="2122"/>
                      <a:pt x="3192" y="1271"/>
                    </a:cubicBezTo>
                    <a:cubicBezTo>
                      <a:pt x="3056" y="539"/>
                      <a:pt x="2389" y="0"/>
                      <a:pt x="1664"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8"/>
              <p:cNvSpPr/>
              <p:nvPr/>
            </p:nvSpPr>
            <p:spPr>
              <a:xfrm>
                <a:off x="3836975" y="1401025"/>
                <a:ext cx="68400" cy="63325"/>
              </a:xfrm>
              <a:custGeom>
                <a:avLst/>
                <a:gdLst/>
                <a:ahLst/>
                <a:cxnLst/>
                <a:rect l="l" t="t" r="r" b="b"/>
                <a:pathLst>
                  <a:path w="2736" h="2533" extrusionOk="0">
                    <a:moveTo>
                      <a:pt x="1380" y="1"/>
                    </a:moveTo>
                    <a:cubicBezTo>
                      <a:pt x="1306" y="1"/>
                      <a:pt x="1231" y="7"/>
                      <a:pt x="1155" y="21"/>
                    </a:cubicBezTo>
                    <a:cubicBezTo>
                      <a:pt x="456" y="142"/>
                      <a:pt x="0" y="811"/>
                      <a:pt x="122" y="1510"/>
                    </a:cubicBezTo>
                    <a:cubicBezTo>
                      <a:pt x="230" y="2106"/>
                      <a:pt x="773" y="2533"/>
                      <a:pt x="1363" y="2533"/>
                    </a:cubicBezTo>
                    <a:cubicBezTo>
                      <a:pt x="1435" y="2533"/>
                      <a:pt x="1508" y="2526"/>
                      <a:pt x="1581" y="2513"/>
                    </a:cubicBezTo>
                    <a:cubicBezTo>
                      <a:pt x="2280" y="2391"/>
                      <a:pt x="2736" y="1753"/>
                      <a:pt x="2614" y="1054"/>
                    </a:cubicBezTo>
                    <a:cubicBezTo>
                      <a:pt x="2506" y="431"/>
                      <a:pt x="1987" y="1"/>
                      <a:pt x="138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8"/>
              <p:cNvSpPr/>
              <p:nvPr/>
            </p:nvSpPr>
            <p:spPr>
              <a:xfrm>
                <a:off x="3843050" y="1345825"/>
                <a:ext cx="40300" cy="36950"/>
              </a:xfrm>
              <a:custGeom>
                <a:avLst/>
                <a:gdLst/>
                <a:ahLst/>
                <a:cxnLst/>
                <a:rect l="l" t="t" r="r" b="b"/>
                <a:pathLst>
                  <a:path w="1612" h="1478" extrusionOk="0">
                    <a:moveTo>
                      <a:pt x="820" y="0"/>
                    </a:moveTo>
                    <a:cubicBezTo>
                      <a:pt x="780" y="0"/>
                      <a:pt x="740" y="3"/>
                      <a:pt x="699" y="10"/>
                    </a:cubicBezTo>
                    <a:cubicBezTo>
                      <a:pt x="274" y="70"/>
                      <a:pt x="0" y="466"/>
                      <a:pt x="91" y="861"/>
                    </a:cubicBezTo>
                    <a:cubicBezTo>
                      <a:pt x="146" y="1243"/>
                      <a:pt x="470" y="1478"/>
                      <a:pt x="822" y="1478"/>
                    </a:cubicBezTo>
                    <a:cubicBezTo>
                      <a:pt x="862" y="1478"/>
                      <a:pt x="902" y="1475"/>
                      <a:pt x="942" y="1469"/>
                    </a:cubicBezTo>
                    <a:cubicBezTo>
                      <a:pt x="1338" y="1408"/>
                      <a:pt x="1611" y="1013"/>
                      <a:pt x="1550" y="618"/>
                    </a:cubicBezTo>
                    <a:cubicBezTo>
                      <a:pt x="1496" y="236"/>
                      <a:pt x="1172" y="0"/>
                      <a:pt x="820"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8"/>
              <p:cNvSpPr/>
              <p:nvPr/>
            </p:nvSpPr>
            <p:spPr>
              <a:xfrm>
                <a:off x="3535275" y="1143575"/>
                <a:ext cx="584400" cy="540450"/>
              </a:xfrm>
              <a:custGeom>
                <a:avLst/>
                <a:gdLst/>
                <a:ahLst/>
                <a:cxnLst/>
                <a:rect l="l" t="t" r="r" b="b"/>
                <a:pathLst>
                  <a:path w="23376" h="21618" extrusionOk="0">
                    <a:moveTo>
                      <a:pt x="11687" y="893"/>
                    </a:moveTo>
                    <a:cubicBezTo>
                      <a:pt x="13614" y="893"/>
                      <a:pt x="15447" y="1456"/>
                      <a:pt x="16992" y="2416"/>
                    </a:cubicBezTo>
                    <a:lnTo>
                      <a:pt x="5685" y="18677"/>
                    </a:lnTo>
                    <a:cubicBezTo>
                      <a:pt x="3770" y="17249"/>
                      <a:pt x="2402" y="15091"/>
                      <a:pt x="1946" y="12568"/>
                    </a:cubicBezTo>
                    <a:cubicBezTo>
                      <a:pt x="974" y="7157"/>
                      <a:pt x="4560" y="2021"/>
                      <a:pt x="9940" y="1048"/>
                    </a:cubicBezTo>
                    <a:cubicBezTo>
                      <a:pt x="10527" y="943"/>
                      <a:pt x="11111" y="893"/>
                      <a:pt x="11687" y="893"/>
                    </a:cubicBezTo>
                    <a:close/>
                    <a:moveTo>
                      <a:pt x="17722" y="2932"/>
                    </a:moveTo>
                    <a:cubicBezTo>
                      <a:pt x="19637" y="4391"/>
                      <a:pt x="21004" y="6519"/>
                      <a:pt x="21460" y="9072"/>
                    </a:cubicBezTo>
                    <a:cubicBezTo>
                      <a:pt x="22433" y="14452"/>
                      <a:pt x="18846" y="19620"/>
                      <a:pt x="13436" y="20562"/>
                    </a:cubicBezTo>
                    <a:cubicBezTo>
                      <a:pt x="12844" y="20669"/>
                      <a:pt x="12253" y="20721"/>
                      <a:pt x="11670" y="20721"/>
                    </a:cubicBezTo>
                    <a:cubicBezTo>
                      <a:pt x="9769" y="20721"/>
                      <a:pt x="7950" y="20171"/>
                      <a:pt x="6414" y="19194"/>
                    </a:cubicBezTo>
                    <a:lnTo>
                      <a:pt x="17722" y="2932"/>
                    </a:lnTo>
                    <a:close/>
                    <a:moveTo>
                      <a:pt x="11690" y="0"/>
                    </a:moveTo>
                    <a:cubicBezTo>
                      <a:pt x="11063" y="0"/>
                      <a:pt x="10428" y="54"/>
                      <a:pt x="9788" y="166"/>
                    </a:cubicBezTo>
                    <a:cubicBezTo>
                      <a:pt x="3922" y="1230"/>
                      <a:pt x="1" y="6853"/>
                      <a:pt x="1065" y="12720"/>
                    </a:cubicBezTo>
                    <a:cubicBezTo>
                      <a:pt x="1984" y="17938"/>
                      <a:pt x="6536" y="21618"/>
                      <a:pt x="11659" y="21618"/>
                    </a:cubicBezTo>
                    <a:cubicBezTo>
                      <a:pt x="12295" y="21618"/>
                      <a:pt x="12940" y="21561"/>
                      <a:pt x="13588" y="21443"/>
                    </a:cubicBezTo>
                    <a:cubicBezTo>
                      <a:pt x="19485" y="20410"/>
                      <a:pt x="23375" y="14787"/>
                      <a:pt x="22342" y="8920"/>
                    </a:cubicBezTo>
                    <a:cubicBezTo>
                      <a:pt x="21393" y="3663"/>
                      <a:pt x="16845" y="0"/>
                      <a:pt x="11690"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8"/>
              <p:cNvSpPr/>
              <p:nvPr/>
            </p:nvSpPr>
            <p:spPr>
              <a:xfrm>
                <a:off x="3719175" y="1305025"/>
                <a:ext cx="217350" cy="217350"/>
              </a:xfrm>
              <a:custGeom>
                <a:avLst/>
                <a:gdLst/>
                <a:ahLst/>
                <a:cxnLst/>
                <a:rect l="l" t="t" r="r" b="b"/>
                <a:pathLst>
                  <a:path w="8694" h="8694" fill="none" extrusionOk="0">
                    <a:moveTo>
                      <a:pt x="7174" y="1581"/>
                    </a:moveTo>
                    <a:cubicBezTo>
                      <a:pt x="8694" y="3131"/>
                      <a:pt x="8694" y="5624"/>
                      <a:pt x="7144" y="7174"/>
                    </a:cubicBezTo>
                    <a:cubicBezTo>
                      <a:pt x="5563" y="8693"/>
                      <a:pt x="3071" y="8693"/>
                      <a:pt x="1521" y="7143"/>
                    </a:cubicBezTo>
                    <a:cubicBezTo>
                      <a:pt x="1" y="5593"/>
                      <a:pt x="1" y="3070"/>
                      <a:pt x="1581" y="1551"/>
                    </a:cubicBezTo>
                    <a:cubicBezTo>
                      <a:pt x="3131" y="0"/>
                      <a:pt x="5624" y="31"/>
                      <a:pt x="7174" y="158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8"/>
              <p:cNvSpPr/>
              <p:nvPr/>
            </p:nvSpPr>
            <p:spPr>
              <a:xfrm>
                <a:off x="3791375" y="1208525"/>
                <a:ext cx="19025" cy="107925"/>
              </a:xfrm>
              <a:custGeom>
                <a:avLst/>
                <a:gdLst/>
                <a:ahLst/>
                <a:cxnLst/>
                <a:rect l="l" t="t" r="r" b="b"/>
                <a:pathLst>
                  <a:path w="761" h="4317" fill="none" extrusionOk="0">
                    <a:moveTo>
                      <a:pt x="760" y="4316"/>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8"/>
              <p:cNvSpPr/>
              <p:nvPr/>
            </p:nvSpPr>
            <p:spPr>
              <a:xfrm>
                <a:off x="3771625" y="1204725"/>
                <a:ext cx="38775" cy="6850"/>
              </a:xfrm>
              <a:custGeom>
                <a:avLst/>
                <a:gdLst/>
                <a:ahLst/>
                <a:cxnLst/>
                <a:rect l="l" t="t" r="r" b="b"/>
                <a:pathLst>
                  <a:path w="1551" h="274" fill="none" extrusionOk="0">
                    <a:moveTo>
                      <a:pt x="0" y="274"/>
                    </a:moveTo>
                    <a:lnTo>
                      <a:pt x="155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8"/>
              <p:cNvSpPr/>
              <p:nvPr/>
            </p:nvSpPr>
            <p:spPr>
              <a:xfrm>
                <a:off x="3956275" y="1248800"/>
                <a:ext cx="6850" cy="5325"/>
              </a:xfrm>
              <a:custGeom>
                <a:avLst/>
                <a:gdLst/>
                <a:ahLst/>
                <a:cxnLst/>
                <a:rect l="l" t="t" r="r" b="b"/>
                <a:pathLst>
                  <a:path w="274" h="213" fill="none" extrusionOk="0">
                    <a:moveTo>
                      <a:pt x="0" y="0"/>
                    </a:moveTo>
                    <a:lnTo>
                      <a:pt x="274" y="21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8"/>
              <p:cNvSpPr/>
              <p:nvPr/>
            </p:nvSpPr>
            <p:spPr>
              <a:xfrm>
                <a:off x="3931200" y="1231300"/>
                <a:ext cx="6850" cy="4600"/>
              </a:xfrm>
              <a:custGeom>
                <a:avLst/>
                <a:gdLst/>
                <a:ahLst/>
                <a:cxnLst/>
                <a:rect l="l" t="t" r="r" b="b"/>
                <a:pathLst>
                  <a:path w="274" h="184" fill="none" extrusionOk="0">
                    <a:moveTo>
                      <a:pt x="0" y="1"/>
                    </a:moveTo>
                    <a:lnTo>
                      <a:pt x="274" y="18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8"/>
              <p:cNvSpPr/>
              <p:nvPr/>
            </p:nvSpPr>
            <p:spPr>
              <a:xfrm>
                <a:off x="3925100" y="1377200"/>
                <a:ext cx="107950" cy="19025"/>
              </a:xfrm>
              <a:custGeom>
                <a:avLst/>
                <a:gdLst/>
                <a:ahLst/>
                <a:cxnLst/>
                <a:rect l="l" t="t" r="r" b="b"/>
                <a:pathLst>
                  <a:path w="4318" h="761" fill="none" extrusionOk="0">
                    <a:moveTo>
                      <a:pt x="1" y="761"/>
                    </a:moveTo>
                    <a:lnTo>
                      <a:pt x="4317"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8"/>
              <p:cNvSpPr/>
              <p:nvPr/>
            </p:nvSpPr>
            <p:spPr>
              <a:xfrm>
                <a:off x="4029975" y="1358225"/>
                <a:ext cx="6875" cy="38000"/>
              </a:xfrm>
              <a:custGeom>
                <a:avLst/>
                <a:gdLst/>
                <a:ahLst/>
                <a:cxnLst/>
                <a:rect l="l" t="t" r="r" b="b"/>
                <a:pathLst>
                  <a:path w="275" h="1520" fill="none" extrusionOk="0">
                    <a:moveTo>
                      <a:pt x="1" y="0"/>
                    </a:moveTo>
                    <a:lnTo>
                      <a:pt x="274" y="152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8"/>
              <p:cNvSpPr/>
              <p:nvPr/>
            </p:nvSpPr>
            <p:spPr>
              <a:xfrm>
                <a:off x="3909150" y="1470675"/>
                <a:ext cx="89700" cy="62350"/>
              </a:xfrm>
              <a:custGeom>
                <a:avLst/>
                <a:gdLst/>
                <a:ahLst/>
                <a:cxnLst/>
                <a:rect l="l" t="t" r="r" b="b"/>
                <a:pathLst>
                  <a:path w="3588" h="2494" fill="none" extrusionOk="0">
                    <a:moveTo>
                      <a:pt x="1" y="1"/>
                    </a:moveTo>
                    <a:lnTo>
                      <a:pt x="3587" y="249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8"/>
              <p:cNvSpPr/>
              <p:nvPr/>
            </p:nvSpPr>
            <p:spPr>
              <a:xfrm>
                <a:off x="3988175" y="1517025"/>
                <a:ext cx="22075" cy="31950"/>
              </a:xfrm>
              <a:custGeom>
                <a:avLst/>
                <a:gdLst/>
                <a:ahLst/>
                <a:cxnLst/>
                <a:rect l="l" t="t" r="r" b="b"/>
                <a:pathLst>
                  <a:path w="883" h="1278" fill="none" extrusionOk="0">
                    <a:moveTo>
                      <a:pt x="882" y="1"/>
                    </a:moveTo>
                    <a:lnTo>
                      <a:pt x="1" y="1277"/>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8"/>
              <p:cNvSpPr/>
              <p:nvPr/>
            </p:nvSpPr>
            <p:spPr>
              <a:xfrm>
                <a:off x="3845325" y="1510950"/>
                <a:ext cx="19025" cy="107925"/>
              </a:xfrm>
              <a:custGeom>
                <a:avLst/>
                <a:gdLst/>
                <a:ahLst/>
                <a:cxnLst/>
                <a:rect l="l" t="t" r="r" b="b"/>
                <a:pathLst>
                  <a:path w="761" h="4317" fill="none" extrusionOk="0">
                    <a:moveTo>
                      <a:pt x="0" y="1"/>
                    </a:moveTo>
                    <a:lnTo>
                      <a:pt x="760" y="4317"/>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8"/>
              <p:cNvSpPr/>
              <p:nvPr/>
            </p:nvSpPr>
            <p:spPr>
              <a:xfrm>
                <a:off x="3845325" y="1615825"/>
                <a:ext cx="38025" cy="6850"/>
              </a:xfrm>
              <a:custGeom>
                <a:avLst/>
                <a:gdLst/>
                <a:ahLst/>
                <a:cxnLst/>
                <a:rect l="l" t="t" r="r" b="b"/>
                <a:pathLst>
                  <a:path w="1521" h="274" fill="none" extrusionOk="0">
                    <a:moveTo>
                      <a:pt x="1520" y="0"/>
                    </a:moveTo>
                    <a:lnTo>
                      <a:pt x="0" y="274"/>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8"/>
              <p:cNvSpPr/>
              <p:nvPr/>
            </p:nvSpPr>
            <p:spPr>
              <a:xfrm>
                <a:off x="3692575" y="1574025"/>
                <a:ext cx="6875" cy="4575"/>
              </a:xfrm>
              <a:custGeom>
                <a:avLst/>
                <a:gdLst/>
                <a:ahLst/>
                <a:cxnLst/>
                <a:rect l="l" t="t" r="r" b="b"/>
                <a:pathLst>
                  <a:path w="275" h="183" fill="none" extrusionOk="0">
                    <a:moveTo>
                      <a:pt x="274" y="183"/>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8"/>
              <p:cNvSpPr/>
              <p:nvPr/>
            </p:nvSpPr>
            <p:spPr>
              <a:xfrm>
                <a:off x="3717650" y="1591500"/>
                <a:ext cx="6875" cy="4575"/>
              </a:xfrm>
              <a:custGeom>
                <a:avLst/>
                <a:gdLst/>
                <a:ahLst/>
                <a:cxnLst/>
                <a:rect l="l" t="t" r="r" b="b"/>
                <a:pathLst>
                  <a:path w="275" h="183" fill="none" extrusionOk="0">
                    <a:moveTo>
                      <a:pt x="274" y="183"/>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8"/>
              <p:cNvSpPr/>
              <p:nvPr/>
            </p:nvSpPr>
            <p:spPr>
              <a:xfrm>
                <a:off x="3621925" y="1431175"/>
                <a:ext cx="108675" cy="19775"/>
              </a:xfrm>
              <a:custGeom>
                <a:avLst/>
                <a:gdLst/>
                <a:ahLst/>
                <a:cxnLst/>
                <a:rect l="l" t="t" r="r" b="b"/>
                <a:pathLst>
                  <a:path w="4347" h="791" fill="none" extrusionOk="0">
                    <a:moveTo>
                      <a:pt x="4347" y="0"/>
                    </a:moveTo>
                    <a:lnTo>
                      <a:pt x="0" y="79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8"/>
              <p:cNvSpPr/>
              <p:nvPr/>
            </p:nvSpPr>
            <p:spPr>
              <a:xfrm>
                <a:off x="3618875" y="1431925"/>
                <a:ext cx="6875" cy="38025"/>
              </a:xfrm>
              <a:custGeom>
                <a:avLst/>
                <a:gdLst/>
                <a:ahLst/>
                <a:cxnLst/>
                <a:rect l="l" t="t" r="r" b="b"/>
                <a:pathLst>
                  <a:path w="275" h="1521" fill="none" extrusionOk="0">
                    <a:moveTo>
                      <a:pt x="274" y="1520"/>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8"/>
              <p:cNvSpPr/>
              <p:nvPr/>
            </p:nvSpPr>
            <p:spPr>
              <a:xfrm>
                <a:off x="3656875" y="1294375"/>
                <a:ext cx="89675" cy="63100"/>
              </a:xfrm>
              <a:custGeom>
                <a:avLst/>
                <a:gdLst/>
                <a:ahLst/>
                <a:cxnLst/>
                <a:rect l="l" t="t" r="r" b="b"/>
                <a:pathLst>
                  <a:path w="3587" h="2524" fill="none" extrusionOk="0">
                    <a:moveTo>
                      <a:pt x="3587" y="2524"/>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8"/>
              <p:cNvSpPr/>
              <p:nvPr/>
            </p:nvSpPr>
            <p:spPr>
              <a:xfrm>
                <a:off x="3645475" y="1278425"/>
                <a:ext cx="22050" cy="31950"/>
              </a:xfrm>
              <a:custGeom>
                <a:avLst/>
                <a:gdLst/>
                <a:ahLst/>
                <a:cxnLst/>
                <a:rect l="l" t="t" r="r" b="b"/>
                <a:pathLst>
                  <a:path w="882" h="1278" fill="none" extrusionOk="0">
                    <a:moveTo>
                      <a:pt x="0" y="1277"/>
                    </a:moveTo>
                    <a:lnTo>
                      <a:pt x="882"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8"/>
              <p:cNvSpPr/>
              <p:nvPr/>
            </p:nvSpPr>
            <p:spPr>
              <a:xfrm>
                <a:off x="3739700" y="1276150"/>
                <a:ext cx="34975" cy="54725"/>
              </a:xfrm>
              <a:custGeom>
                <a:avLst/>
                <a:gdLst/>
                <a:ahLst/>
                <a:cxnLst/>
                <a:rect l="l" t="t" r="r" b="b"/>
                <a:pathLst>
                  <a:path w="1399" h="2189" fill="none" extrusionOk="0">
                    <a:moveTo>
                      <a:pt x="1399" y="2189"/>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8"/>
              <p:cNvSpPr/>
              <p:nvPr/>
            </p:nvSpPr>
            <p:spPr>
              <a:xfrm>
                <a:off x="3722975" y="1265500"/>
                <a:ext cx="32700" cy="20550"/>
              </a:xfrm>
              <a:custGeom>
                <a:avLst/>
                <a:gdLst/>
                <a:ahLst/>
                <a:cxnLst/>
                <a:rect l="l" t="t" r="r" b="b"/>
                <a:pathLst>
                  <a:path w="1308" h="822" fill="none" extrusionOk="0">
                    <a:moveTo>
                      <a:pt x="1" y="821"/>
                    </a:moveTo>
                    <a:lnTo>
                      <a:pt x="1308"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8"/>
              <p:cNvSpPr/>
              <p:nvPr/>
            </p:nvSpPr>
            <p:spPr>
              <a:xfrm>
                <a:off x="3849125" y="1254100"/>
                <a:ext cx="13700" cy="63100"/>
              </a:xfrm>
              <a:custGeom>
                <a:avLst/>
                <a:gdLst/>
                <a:ahLst/>
                <a:cxnLst/>
                <a:rect l="l" t="t" r="r" b="b"/>
                <a:pathLst>
                  <a:path w="548" h="2524" fill="none" extrusionOk="0">
                    <a:moveTo>
                      <a:pt x="0" y="2524"/>
                    </a:moveTo>
                    <a:lnTo>
                      <a:pt x="548"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8"/>
              <p:cNvSpPr/>
              <p:nvPr/>
            </p:nvSpPr>
            <p:spPr>
              <a:xfrm>
                <a:off x="3844575" y="1249550"/>
                <a:ext cx="37250" cy="8375"/>
              </a:xfrm>
              <a:custGeom>
                <a:avLst/>
                <a:gdLst/>
                <a:ahLst/>
                <a:cxnLst/>
                <a:rect l="l" t="t" r="r" b="b"/>
                <a:pathLst>
                  <a:path w="1490" h="335" fill="none" extrusionOk="0">
                    <a:moveTo>
                      <a:pt x="0" y="0"/>
                    </a:moveTo>
                    <a:lnTo>
                      <a:pt x="1489" y="335"/>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8"/>
              <p:cNvSpPr/>
              <p:nvPr/>
            </p:nvSpPr>
            <p:spPr>
              <a:xfrm>
                <a:off x="3910675" y="1325550"/>
                <a:ext cx="55500" cy="34975"/>
              </a:xfrm>
              <a:custGeom>
                <a:avLst/>
                <a:gdLst/>
                <a:ahLst/>
                <a:cxnLst/>
                <a:rect l="l" t="t" r="r" b="b"/>
                <a:pathLst>
                  <a:path w="2220" h="1399" fill="none" extrusionOk="0">
                    <a:moveTo>
                      <a:pt x="0" y="1398"/>
                    </a:moveTo>
                    <a:lnTo>
                      <a:pt x="2219"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8"/>
              <p:cNvSpPr/>
              <p:nvPr/>
            </p:nvSpPr>
            <p:spPr>
              <a:xfrm>
                <a:off x="3955500" y="1309575"/>
                <a:ext cx="20550" cy="32700"/>
              </a:xfrm>
              <a:custGeom>
                <a:avLst/>
                <a:gdLst/>
                <a:ahLst/>
                <a:cxnLst/>
                <a:rect l="l" t="t" r="r" b="b"/>
                <a:pathLst>
                  <a:path w="822" h="1308" fill="none" extrusionOk="0">
                    <a:moveTo>
                      <a:pt x="1" y="1"/>
                    </a:moveTo>
                    <a:lnTo>
                      <a:pt x="821" y="1308"/>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8"/>
              <p:cNvSpPr/>
              <p:nvPr/>
            </p:nvSpPr>
            <p:spPr>
              <a:xfrm>
                <a:off x="3924350" y="1434950"/>
                <a:ext cx="63100" cy="14475"/>
              </a:xfrm>
              <a:custGeom>
                <a:avLst/>
                <a:gdLst/>
                <a:ahLst/>
                <a:cxnLst/>
                <a:rect l="l" t="t" r="r" b="b"/>
                <a:pathLst>
                  <a:path w="2524" h="579" fill="none" extrusionOk="0">
                    <a:moveTo>
                      <a:pt x="1" y="1"/>
                    </a:moveTo>
                    <a:lnTo>
                      <a:pt x="2523" y="579"/>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8"/>
              <p:cNvSpPr/>
              <p:nvPr/>
            </p:nvSpPr>
            <p:spPr>
              <a:xfrm>
                <a:off x="3983625" y="1430400"/>
                <a:ext cx="8375" cy="38025"/>
              </a:xfrm>
              <a:custGeom>
                <a:avLst/>
                <a:gdLst/>
                <a:ahLst/>
                <a:cxnLst/>
                <a:rect l="l" t="t" r="r" b="b"/>
                <a:pathLst>
                  <a:path w="335" h="1521" fill="none" extrusionOk="0">
                    <a:moveTo>
                      <a:pt x="335" y="1"/>
                    </a:moveTo>
                    <a:lnTo>
                      <a:pt x="0" y="152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8"/>
              <p:cNvSpPr/>
              <p:nvPr/>
            </p:nvSpPr>
            <p:spPr>
              <a:xfrm>
                <a:off x="3881050" y="1497275"/>
                <a:ext cx="34975" cy="54725"/>
              </a:xfrm>
              <a:custGeom>
                <a:avLst/>
                <a:gdLst/>
                <a:ahLst/>
                <a:cxnLst/>
                <a:rect l="l" t="t" r="r" b="b"/>
                <a:pathLst>
                  <a:path w="1399" h="2189" fill="none" extrusionOk="0">
                    <a:moveTo>
                      <a:pt x="0" y="0"/>
                    </a:moveTo>
                    <a:lnTo>
                      <a:pt x="1398" y="2189"/>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8"/>
              <p:cNvSpPr/>
              <p:nvPr/>
            </p:nvSpPr>
            <p:spPr>
              <a:xfrm>
                <a:off x="3899275" y="1541350"/>
                <a:ext cx="32700" cy="21300"/>
              </a:xfrm>
              <a:custGeom>
                <a:avLst/>
                <a:gdLst/>
                <a:ahLst/>
                <a:cxnLst/>
                <a:rect l="l" t="t" r="r" b="b"/>
                <a:pathLst>
                  <a:path w="1308" h="852" fill="none" extrusionOk="0">
                    <a:moveTo>
                      <a:pt x="1308" y="0"/>
                    </a:moveTo>
                    <a:lnTo>
                      <a:pt x="1" y="85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8"/>
              <p:cNvSpPr/>
              <p:nvPr/>
            </p:nvSpPr>
            <p:spPr>
              <a:xfrm>
                <a:off x="3792125" y="1510200"/>
                <a:ext cx="14475" cy="63850"/>
              </a:xfrm>
              <a:custGeom>
                <a:avLst/>
                <a:gdLst/>
                <a:ahLst/>
                <a:cxnLst/>
                <a:rect l="l" t="t" r="r" b="b"/>
                <a:pathLst>
                  <a:path w="579" h="2554" fill="none" extrusionOk="0">
                    <a:moveTo>
                      <a:pt x="578" y="0"/>
                    </a:moveTo>
                    <a:lnTo>
                      <a:pt x="1" y="255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8"/>
              <p:cNvSpPr/>
              <p:nvPr/>
            </p:nvSpPr>
            <p:spPr>
              <a:xfrm>
                <a:off x="3773900" y="1569475"/>
                <a:ext cx="37250" cy="8375"/>
              </a:xfrm>
              <a:custGeom>
                <a:avLst/>
                <a:gdLst/>
                <a:ahLst/>
                <a:cxnLst/>
                <a:rect l="l" t="t" r="r" b="b"/>
                <a:pathLst>
                  <a:path w="1490" h="335" fill="none" extrusionOk="0">
                    <a:moveTo>
                      <a:pt x="1490" y="334"/>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8"/>
              <p:cNvSpPr/>
              <p:nvPr/>
            </p:nvSpPr>
            <p:spPr>
              <a:xfrm>
                <a:off x="3689550" y="1466875"/>
                <a:ext cx="54725" cy="34975"/>
              </a:xfrm>
              <a:custGeom>
                <a:avLst/>
                <a:gdLst/>
                <a:ahLst/>
                <a:cxnLst/>
                <a:rect l="l" t="t" r="r" b="b"/>
                <a:pathLst>
                  <a:path w="2189" h="1399" fill="none" extrusionOk="0">
                    <a:moveTo>
                      <a:pt x="2189" y="1"/>
                    </a:moveTo>
                    <a:lnTo>
                      <a:pt x="0" y="1399"/>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8"/>
              <p:cNvSpPr/>
              <p:nvPr/>
            </p:nvSpPr>
            <p:spPr>
              <a:xfrm>
                <a:off x="3678900" y="1485875"/>
                <a:ext cx="21300" cy="32700"/>
              </a:xfrm>
              <a:custGeom>
                <a:avLst/>
                <a:gdLst/>
                <a:ahLst/>
                <a:cxnLst/>
                <a:rect l="l" t="t" r="r" b="b"/>
                <a:pathLst>
                  <a:path w="852" h="1308" fill="none" extrusionOk="0">
                    <a:moveTo>
                      <a:pt x="852" y="1307"/>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8"/>
              <p:cNvSpPr/>
              <p:nvPr/>
            </p:nvSpPr>
            <p:spPr>
              <a:xfrm>
                <a:off x="3667500" y="1378725"/>
                <a:ext cx="63875" cy="13700"/>
              </a:xfrm>
              <a:custGeom>
                <a:avLst/>
                <a:gdLst/>
                <a:ahLst/>
                <a:cxnLst/>
                <a:rect l="l" t="t" r="r" b="b"/>
                <a:pathLst>
                  <a:path w="2555" h="548" fill="none" extrusionOk="0">
                    <a:moveTo>
                      <a:pt x="2554" y="548"/>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8"/>
              <p:cNvSpPr/>
              <p:nvPr/>
            </p:nvSpPr>
            <p:spPr>
              <a:xfrm>
                <a:off x="3663700" y="1359725"/>
                <a:ext cx="8400" cy="38025"/>
              </a:xfrm>
              <a:custGeom>
                <a:avLst/>
                <a:gdLst/>
                <a:ahLst/>
                <a:cxnLst/>
                <a:rect l="l" t="t" r="r" b="b"/>
                <a:pathLst>
                  <a:path w="336" h="1521" fill="none" extrusionOk="0">
                    <a:moveTo>
                      <a:pt x="1" y="1521"/>
                    </a:moveTo>
                    <a:lnTo>
                      <a:pt x="335"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8"/>
              <p:cNvSpPr/>
              <p:nvPr/>
            </p:nvSpPr>
            <p:spPr>
              <a:xfrm>
                <a:off x="3791375" y="1449400"/>
                <a:ext cx="44850" cy="47900"/>
              </a:xfrm>
              <a:custGeom>
                <a:avLst/>
                <a:gdLst/>
                <a:ahLst/>
                <a:cxnLst/>
                <a:rect l="l" t="t" r="r" b="b"/>
                <a:pathLst>
                  <a:path w="1794" h="1916" fill="none" extrusionOk="0">
                    <a:moveTo>
                      <a:pt x="1003" y="1"/>
                    </a:moveTo>
                    <a:cubicBezTo>
                      <a:pt x="1368" y="92"/>
                      <a:pt x="1642" y="365"/>
                      <a:pt x="1702" y="760"/>
                    </a:cubicBezTo>
                    <a:cubicBezTo>
                      <a:pt x="1794" y="1247"/>
                      <a:pt x="1459" y="1733"/>
                      <a:pt x="943" y="1855"/>
                    </a:cubicBezTo>
                    <a:cubicBezTo>
                      <a:pt x="578" y="1915"/>
                      <a:pt x="213" y="1733"/>
                      <a:pt x="0" y="1459"/>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8"/>
              <p:cNvSpPr/>
              <p:nvPr/>
            </p:nvSpPr>
            <p:spPr>
              <a:xfrm>
                <a:off x="3752625" y="1353650"/>
                <a:ext cx="79800" cy="83625"/>
              </a:xfrm>
              <a:custGeom>
                <a:avLst/>
                <a:gdLst/>
                <a:ahLst/>
                <a:cxnLst/>
                <a:rect l="l" t="t" r="r" b="b"/>
                <a:pathLst>
                  <a:path w="3192" h="3345" fill="none" extrusionOk="0">
                    <a:moveTo>
                      <a:pt x="1915" y="3192"/>
                    </a:moveTo>
                    <a:cubicBezTo>
                      <a:pt x="1094" y="3344"/>
                      <a:pt x="304" y="2767"/>
                      <a:pt x="152" y="1946"/>
                    </a:cubicBezTo>
                    <a:cubicBezTo>
                      <a:pt x="0" y="1095"/>
                      <a:pt x="547" y="305"/>
                      <a:pt x="1398" y="153"/>
                    </a:cubicBezTo>
                    <a:cubicBezTo>
                      <a:pt x="2219" y="1"/>
                      <a:pt x="3009" y="548"/>
                      <a:pt x="3192" y="1399"/>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8"/>
              <p:cNvSpPr/>
              <p:nvPr/>
            </p:nvSpPr>
            <p:spPr>
              <a:xfrm>
                <a:off x="3836975" y="1398475"/>
                <a:ext cx="68400" cy="68425"/>
              </a:xfrm>
              <a:custGeom>
                <a:avLst/>
                <a:gdLst/>
                <a:ahLst/>
                <a:cxnLst/>
                <a:rect l="l" t="t" r="r" b="b"/>
                <a:pathLst>
                  <a:path w="2736" h="2737" fill="none" extrusionOk="0">
                    <a:moveTo>
                      <a:pt x="2614" y="1156"/>
                    </a:moveTo>
                    <a:cubicBezTo>
                      <a:pt x="2736" y="1855"/>
                      <a:pt x="2280" y="2493"/>
                      <a:pt x="1581" y="2615"/>
                    </a:cubicBezTo>
                    <a:cubicBezTo>
                      <a:pt x="912" y="2737"/>
                      <a:pt x="243" y="2281"/>
                      <a:pt x="122" y="1612"/>
                    </a:cubicBezTo>
                    <a:cubicBezTo>
                      <a:pt x="0" y="913"/>
                      <a:pt x="456" y="244"/>
                      <a:pt x="1155" y="123"/>
                    </a:cubicBezTo>
                    <a:cubicBezTo>
                      <a:pt x="1854" y="1"/>
                      <a:pt x="2493" y="457"/>
                      <a:pt x="2614" y="115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8"/>
              <p:cNvSpPr/>
              <p:nvPr/>
            </p:nvSpPr>
            <p:spPr>
              <a:xfrm>
                <a:off x="3862800" y="1357450"/>
                <a:ext cx="20550" cy="25100"/>
              </a:xfrm>
              <a:custGeom>
                <a:avLst/>
                <a:gdLst/>
                <a:ahLst/>
                <a:cxnLst/>
                <a:rect l="l" t="t" r="r" b="b"/>
                <a:pathLst>
                  <a:path w="822" h="1004" fill="none" extrusionOk="0">
                    <a:moveTo>
                      <a:pt x="730" y="1"/>
                    </a:moveTo>
                    <a:cubicBezTo>
                      <a:pt x="730" y="31"/>
                      <a:pt x="760" y="92"/>
                      <a:pt x="760" y="153"/>
                    </a:cubicBezTo>
                    <a:cubicBezTo>
                      <a:pt x="821" y="548"/>
                      <a:pt x="548" y="943"/>
                      <a:pt x="152" y="1004"/>
                    </a:cubicBezTo>
                    <a:cubicBezTo>
                      <a:pt x="122" y="1004"/>
                      <a:pt x="61" y="1004"/>
                      <a:pt x="1" y="1004"/>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8"/>
              <p:cNvSpPr/>
              <p:nvPr/>
            </p:nvSpPr>
            <p:spPr>
              <a:xfrm>
                <a:off x="3843050" y="1346050"/>
                <a:ext cx="19025" cy="22825"/>
              </a:xfrm>
              <a:custGeom>
                <a:avLst/>
                <a:gdLst/>
                <a:ahLst/>
                <a:cxnLst/>
                <a:rect l="l" t="t" r="r" b="b"/>
                <a:pathLst>
                  <a:path w="761" h="913" fill="none" extrusionOk="0">
                    <a:moveTo>
                      <a:pt x="91" y="913"/>
                    </a:moveTo>
                    <a:lnTo>
                      <a:pt x="91" y="852"/>
                    </a:lnTo>
                    <a:cubicBezTo>
                      <a:pt x="0" y="457"/>
                      <a:pt x="274" y="61"/>
                      <a:pt x="699" y="1"/>
                    </a:cubicBezTo>
                    <a:cubicBezTo>
                      <a:pt x="699" y="1"/>
                      <a:pt x="730" y="1"/>
                      <a:pt x="760" y="1"/>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8"/>
              <p:cNvSpPr/>
              <p:nvPr/>
            </p:nvSpPr>
            <p:spPr>
              <a:xfrm>
                <a:off x="3535275" y="1121900"/>
                <a:ext cx="584400" cy="584375"/>
              </a:xfrm>
              <a:custGeom>
                <a:avLst/>
                <a:gdLst/>
                <a:ahLst/>
                <a:cxnLst/>
                <a:rect l="l" t="t" r="r" b="b"/>
                <a:pathLst>
                  <a:path w="23376" h="23375" fill="none" extrusionOk="0">
                    <a:moveTo>
                      <a:pt x="9788" y="1033"/>
                    </a:moveTo>
                    <a:cubicBezTo>
                      <a:pt x="3922" y="2097"/>
                      <a:pt x="1" y="7720"/>
                      <a:pt x="1065" y="13587"/>
                    </a:cubicBezTo>
                    <a:cubicBezTo>
                      <a:pt x="2098" y="19453"/>
                      <a:pt x="7721" y="23374"/>
                      <a:pt x="13588" y="22310"/>
                    </a:cubicBezTo>
                    <a:cubicBezTo>
                      <a:pt x="19485" y="21277"/>
                      <a:pt x="23375" y="15654"/>
                      <a:pt x="22342" y="9787"/>
                    </a:cubicBezTo>
                    <a:cubicBezTo>
                      <a:pt x="21278" y="3891"/>
                      <a:pt x="15685" y="0"/>
                      <a:pt x="9788" y="1033"/>
                    </a:cubicBezTo>
                    <a:close/>
                    <a:moveTo>
                      <a:pt x="9940" y="1915"/>
                    </a:moveTo>
                    <a:cubicBezTo>
                      <a:pt x="12494" y="1459"/>
                      <a:pt x="14986" y="2037"/>
                      <a:pt x="16992" y="3283"/>
                    </a:cubicBezTo>
                    <a:lnTo>
                      <a:pt x="6566" y="18268"/>
                    </a:lnTo>
                    <a:lnTo>
                      <a:pt x="5655" y="19544"/>
                    </a:lnTo>
                    <a:cubicBezTo>
                      <a:pt x="3770" y="18116"/>
                      <a:pt x="2402" y="15958"/>
                      <a:pt x="1946" y="13435"/>
                    </a:cubicBezTo>
                    <a:cubicBezTo>
                      <a:pt x="974" y="8024"/>
                      <a:pt x="4560" y="2888"/>
                      <a:pt x="9940" y="1915"/>
                    </a:cubicBezTo>
                    <a:close/>
                    <a:moveTo>
                      <a:pt x="13436" y="21429"/>
                    </a:moveTo>
                    <a:cubicBezTo>
                      <a:pt x="10913" y="21885"/>
                      <a:pt x="8421" y="21338"/>
                      <a:pt x="6414" y="20061"/>
                    </a:cubicBezTo>
                    <a:lnTo>
                      <a:pt x="7296" y="18784"/>
                    </a:lnTo>
                    <a:lnTo>
                      <a:pt x="17722" y="3799"/>
                    </a:lnTo>
                    <a:cubicBezTo>
                      <a:pt x="19637" y="5258"/>
                      <a:pt x="21004" y="7386"/>
                      <a:pt x="21460" y="9939"/>
                    </a:cubicBezTo>
                    <a:cubicBezTo>
                      <a:pt x="22433" y="15319"/>
                      <a:pt x="18846" y="20487"/>
                      <a:pt x="13436" y="21429"/>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8" name="Google Shape;928;p38"/>
          <p:cNvSpPr txBox="1">
            <a:spLocks noGrp="1"/>
          </p:cNvSpPr>
          <p:nvPr>
            <p:ph type="title"/>
          </p:nvPr>
        </p:nvSpPr>
        <p:spPr>
          <a:xfrm>
            <a:off x="713100" y="1408109"/>
            <a:ext cx="2806500" cy="457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Introduction</a:t>
            </a:r>
            <a:endParaRPr/>
          </a:p>
        </p:txBody>
      </p:sp>
      <p:sp>
        <p:nvSpPr>
          <p:cNvPr id="929" name="Google Shape;929;p38"/>
          <p:cNvSpPr txBox="1">
            <a:spLocks noGrp="1"/>
          </p:cNvSpPr>
          <p:nvPr>
            <p:ph type="subTitle" idx="1"/>
          </p:nvPr>
        </p:nvSpPr>
        <p:spPr>
          <a:xfrm>
            <a:off x="713100" y="2289850"/>
            <a:ext cx="3858900" cy="1281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You can give a description of the topic you want to talk about here. For example, if you want to talk about Mercury, you can say that it’s the smallest planet of them all</a:t>
            </a:r>
            <a:endParaRPr/>
          </a:p>
        </p:txBody>
      </p:sp>
      <p:cxnSp>
        <p:nvCxnSpPr>
          <p:cNvPr id="930" name="Google Shape;930;p38"/>
          <p:cNvCxnSpPr/>
          <p:nvPr/>
        </p:nvCxnSpPr>
        <p:spPr>
          <a:xfrm>
            <a:off x="706025" y="2077568"/>
            <a:ext cx="1048800" cy="0"/>
          </a:xfrm>
          <a:prstGeom prst="straightConnector1">
            <a:avLst/>
          </a:prstGeom>
          <a:noFill/>
          <a:ln w="9525" cap="flat" cmpd="sng">
            <a:solidFill>
              <a:schemeClr val="dk1"/>
            </a:solidFill>
            <a:prstDash val="solid"/>
            <a:round/>
            <a:headEnd type="none" w="med" len="med"/>
            <a:tailEnd type="none" w="med" len="med"/>
          </a:ln>
        </p:spPr>
      </p:cxnSp>
      <p:pic>
        <p:nvPicPr>
          <p:cNvPr id="931" name="Google Shape;931;p38"/>
          <p:cNvPicPr preferRelativeResize="0"/>
          <p:nvPr/>
        </p:nvPicPr>
        <p:blipFill rotWithShape="1">
          <a:blip r:embed="rId3">
            <a:alphaModFix/>
          </a:blip>
          <a:srcRect t="6066" r="3091" b="13158"/>
          <a:stretch/>
        </p:blipFill>
        <p:spPr>
          <a:xfrm>
            <a:off x="4750625" y="539525"/>
            <a:ext cx="3474700" cy="4064573"/>
          </a:xfrm>
          <a:prstGeom prst="rect">
            <a:avLst/>
          </a:prstGeom>
          <a:noFill/>
          <a:ln w="9525" cap="flat" cmpd="sng">
            <a:solidFill>
              <a:schemeClr val="dk1"/>
            </a:solidFill>
            <a:prstDash val="solid"/>
            <a:round/>
            <a:headEnd type="none" w="sm" len="sm"/>
            <a:tailEnd type="none" w="sm" len="sm"/>
          </a:ln>
        </p:spPr>
      </p:pic>
      <p:sp>
        <p:nvSpPr>
          <p:cNvPr id="932" name="Google Shape;932;p38"/>
          <p:cNvSpPr/>
          <p:nvPr/>
        </p:nvSpPr>
        <p:spPr>
          <a:xfrm>
            <a:off x="4464792" y="1820248"/>
            <a:ext cx="947642" cy="914426"/>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3" name="Google Shape;933;p38"/>
          <p:cNvGrpSpPr/>
          <p:nvPr/>
        </p:nvGrpSpPr>
        <p:grpSpPr>
          <a:xfrm>
            <a:off x="4550464" y="1893588"/>
            <a:ext cx="775916" cy="767964"/>
            <a:chOff x="1368075" y="1017775"/>
            <a:chExt cx="487875" cy="487875"/>
          </a:xfrm>
        </p:grpSpPr>
        <p:sp>
          <p:nvSpPr>
            <p:cNvPr id="934" name="Google Shape;934;p38"/>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8"/>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8"/>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8"/>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8"/>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8"/>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8"/>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8"/>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8"/>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8"/>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8"/>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8"/>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8"/>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8"/>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8"/>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8"/>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8"/>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8"/>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8"/>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8"/>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8"/>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8"/>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8"/>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8"/>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8"/>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8"/>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8"/>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8"/>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8"/>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6" name="Google Shape;976;p38"/>
          <p:cNvGrpSpPr/>
          <p:nvPr/>
        </p:nvGrpSpPr>
        <p:grpSpPr>
          <a:xfrm flipH="1">
            <a:off x="4059588" y="-5"/>
            <a:ext cx="1704908" cy="2194541"/>
            <a:chOff x="6657355" y="221675"/>
            <a:chExt cx="2059068" cy="2644025"/>
          </a:xfrm>
        </p:grpSpPr>
        <p:sp>
          <p:nvSpPr>
            <p:cNvPr id="977" name="Google Shape;977;p38"/>
            <p:cNvSpPr/>
            <p:nvPr/>
          </p:nvSpPr>
          <p:spPr>
            <a:xfrm>
              <a:off x="6657355" y="221675"/>
              <a:ext cx="2059068" cy="2644025"/>
            </a:xfrm>
            <a:custGeom>
              <a:avLst/>
              <a:gdLst/>
              <a:ahLst/>
              <a:cxnLst/>
              <a:rect l="l" t="t" r="r" b="b"/>
              <a:pathLst>
                <a:path w="36105" h="46362" extrusionOk="0">
                  <a:moveTo>
                    <a:pt x="25664" y="1"/>
                  </a:moveTo>
                  <a:cubicBezTo>
                    <a:pt x="24812" y="1"/>
                    <a:pt x="23976" y="404"/>
                    <a:pt x="23457" y="1155"/>
                  </a:cubicBezTo>
                  <a:lnTo>
                    <a:pt x="23195" y="1535"/>
                  </a:lnTo>
                  <a:cubicBezTo>
                    <a:pt x="22784" y="2119"/>
                    <a:pt x="22627" y="2828"/>
                    <a:pt x="22752" y="3529"/>
                  </a:cubicBezTo>
                  <a:cubicBezTo>
                    <a:pt x="22339" y="3311"/>
                    <a:pt x="21885" y="3198"/>
                    <a:pt x="21423" y="3198"/>
                  </a:cubicBezTo>
                  <a:cubicBezTo>
                    <a:pt x="21254" y="3198"/>
                    <a:pt x="21084" y="3213"/>
                    <a:pt x="20915" y="3243"/>
                  </a:cubicBezTo>
                  <a:cubicBezTo>
                    <a:pt x="20159" y="3381"/>
                    <a:pt x="19504" y="3800"/>
                    <a:pt x="19074" y="4423"/>
                  </a:cubicBezTo>
                  <a:lnTo>
                    <a:pt x="18717" y="4940"/>
                  </a:lnTo>
                  <a:cubicBezTo>
                    <a:pt x="18274" y="5567"/>
                    <a:pt x="18106" y="6327"/>
                    <a:pt x="18239" y="7083"/>
                  </a:cubicBezTo>
                  <a:cubicBezTo>
                    <a:pt x="18305" y="7455"/>
                    <a:pt x="18443" y="7804"/>
                    <a:pt x="18638" y="8113"/>
                  </a:cubicBezTo>
                  <a:lnTo>
                    <a:pt x="17404" y="9884"/>
                  </a:lnTo>
                  <a:cubicBezTo>
                    <a:pt x="17330" y="9967"/>
                    <a:pt x="17263" y="10045"/>
                    <a:pt x="17213" y="10124"/>
                  </a:cubicBezTo>
                  <a:lnTo>
                    <a:pt x="16428" y="11244"/>
                  </a:lnTo>
                  <a:cubicBezTo>
                    <a:pt x="16370" y="11330"/>
                    <a:pt x="16315" y="11420"/>
                    <a:pt x="16272" y="11514"/>
                  </a:cubicBezTo>
                  <a:lnTo>
                    <a:pt x="7605" y="23954"/>
                  </a:lnTo>
                  <a:cubicBezTo>
                    <a:pt x="6246" y="25909"/>
                    <a:pt x="6328" y="28484"/>
                    <a:pt x="7636" y="30345"/>
                  </a:cubicBezTo>
                  <a:lnTo>
                    <a:pt x="7511" y="30611"/>
                  </a:lnTo>
                  <a:cubicBezTo>
                    <a:pt x="7151" y="31359"/>
                    <a:pt x="7131" y="32189"/>
                    <a:pt x="7405" y="32911"/>
                  </a:cubicBezTo>
                  <a:lnTo>
                    <a:pt x="451" y="42902"/>
                  </a:lnTo>
                  <a:cubicBezTo>
                    <a:pt x="130" y="43368"/>
                    <a:pt x="0" y="43956"/>
                    <a:pt x="102" y="44512"/>
                  </a:cubicBezTo>
                  <a:cubicBezTo>
                    <a:pt x="204" y="45076"/>
                    <a:pt x="522" y="45566"/>
                    <a:pt x="992" y="45895"/>
                  </a:cubicBezTo>
                  <a:cubicBezTo>
                    <a:pt x="1434" y="46200"/>
                    <a:pt x="1951" y="46361"/>
                    <a:pt x="2484" y="46361"/>
                  </a:cubicBezTo>
                  <a:cubicBezTo>
                    <a:pt x="2638" y="46361"/>
                    <a:pt x="2790" y="46350"/>
                    <a:pt x="2943" y="46322"/>
                  </a:cubicBezTo>
                  <a:cubicBezTo>
                    <a:pt x="3636" y="46197"/>
                    <a:pt x="4240" y="45813"/>
                    <a:pt x="4636" y="45240"/>
                  </a:cubicBezTo>
                  <a:lnTo>
                    <a:pt x="11323" y="35638"/>
                  </a:lnTo>
                  <a:cubicBezTo>
                    <a:pt x="11336" y="35638"/>
                    <a:pt x="11349" y="35638"/>
                    <a:pt x="11362" y="35638"/>
                  </a:cubicBezTo>
                  <a:cubicBezTo>
                    <a:pt x="12133" y="35638"/>
                    <a:pt x="12908" y="35307"/>
                    <a:pt x="13451" y="34741"/>
                  </a:cubicBezTo>
                  <a:lnTo>
                    <a:pt x="13651" y="34533"/>
                  </a:lnTo>
                  <a:cubicBezTo>
                    <a:pt x="14113" y="34659"/>
                    <a:pt x="14596" y="34722"/>
                    <a:pt x="15081" y="34722"/>
                  </a:cubicBezTo>
                  <a:cubicBezTo>
                    <a:pt x="15411" y="34722"/>
                    <a:pt x="15742" y="34693"/>
                    <a:pt x="16068" y="34634"/>
                  </a:cubicBezTo>
                  <a:cubicBezTo>
                    <a:pt x="17530" y="34372"/>
                    <a:pt x="18803" y="33557"/>
                    <a:pt x="19649" y="32339"/>
                  </a:cubicBezTo>
                  <a:lnTo>
                    <a:pt x="20088" y="31712"/>
                  </a:lnTo>
                  <a:cubicBezTo>
                    <a:pt x="20092" y="31708"/>
                    <a:pt x="20096" y="31700"/>
                    <a:pt x="20099" y="31696"/>
                  </a:cubicBezTo>
                  <a:lnTo>
                    <a:pt x="21471" y="29725"/>
                  </a:lnTo>
                  <a:cubicBezTo>
                    <a:pt x="21491" y="29701"/>
                    <a:pt x="21506" y="29674"/>
                    <a:pt x="21522" y="29651"/>
                  </a:cubicBezTo>
                  <a:cubicBezTo>
                    <a:pt x="21526" y="29647"/>
                    <a:pt x="21526" y="29647"/>
                    <a:pt x="21526" y="29643"/>
                  </a:cubicBezTo>
                  <a:lnTo>
                    <a:pt x="28336" y="19867"/>
                  </a:lnTo>
                  <a:cubicBezTo>
                    <a:pt x="28398" y="19801"/>
                    <a:pt x="28453" y="19730"/>
                    <a:pt x="28508" y="19652"/>
                  </a:cubicBezTo>
                  <a:lnTo>
                    <a:pt x="29284" y="18535"/>
                  </a:lnTo>
                  <a:cubicBezTo>
                    <a:pt x="29338" y="18461"/>
                    <a:pt x="29385" y="18383"/>
                    <a:pt x="29428" y="18300"/>
                  </a:cubicBezTo>
                  <a:lnTo>
                    <a:pt x="30683" y="16498"/>
                  </a:lnTo>
                  <a:cubicBezTo>
                    <a:pt x="30876" y="16541"/>
                    <a:pt x="31077" y="16561"/>
                    <a:pt x="31278" y="16561"/>
                  </a:cubicBezTo>
                  <a:cubicBezTo>
                    <a:pt x="31448" y="16561"/>
                    <a:pt x="31618" y="16546"/>
                    <a:pt x="31783" y="16518"/>
                  </a:cubicBezTo>
                  <a:cubicBezTo>
                    <a:pt x="32540" y="16384"/>
                    <a:pt x="33193" y="15961"/>
                    <a:pt x="33625" y="15338"/>
                  </a:cubicBezTo>
                  <a:lnTo>
                    <a:pt x="33993" y="14809"/>
                  </a:lnTo>
                  <a:cubicBezTo>
                    <a:pt x="34428" y="14182"/>
                    <a:pt x="34589" y="13426"/>
                    <a:pt x="34455" y="12674"/>
                  </a:cubicBezTo>
                  <a:cubicBezTo>
                    <a:pt x="34342" y="12039"/>
                    <a:pt x="34025" y="11475"/>
                    <a:pt x="33551" y="11052"/>
                  </a:cubicBezTo>
                  <a:cubicBezTo>
                    <a:pt x="34251" y="10927"/>
                    <a:pt x="34859" y="10535"/>
                    <a:pt x="35274" y="9943"/>
                  </a:cubicBezTo>
                  <a:lnTo>
                    <a:pt x="35537" y="9563"/>
                  </a:lnTo>
                  <a:cubicBezTo>
                    <a:pt x="35949" y="8976"/>
                    <a:pt x="36105" y="8258"/>
                    <a:pt x="35980" y="7553"/>
                  </a:cubicBezTo>
                  <a:cubicBezTo>
                    <a:pt x="35850" y="6848"/>
                    <a:pt x="35459" y="6236"/>
                    <a:pt x="34871" y="5826"/>
                  </a:cubicBezTo>
                  <a:lnTo>
                    <a:pt x="27188" y="477"/>
                  </a:lnTo>
                  <a:cubicBezTo>
                    <a:pt x="26722" y="155"/>
                    <a:pt x="26190" y="1"/>
                    <a:pt x="2566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8" name="Google Shape;978;p38"/>
            <p:cNvGrpSpPr/>
            <p:nvPr/>
          </p:nvGrpSpPr>
          <p:grpSpPr>
            <a:xfrm>
              <a:off x="6773261" y="340218"/>
              <a:ext cx="1827180" cy="2431077"/>
              <a:chOff x="591475" y="580850"/>
              <a:chExt cx="879975" cy="1170250"/>
            </a:xfrm>
          </p:grpSpPr>
          <p:sp>
            <p:nvSpPr>
              <p:cNvPr id="979" name="Google Shape;979;p38"/>
              <p:cNvSpPr/>
              <p:nvPr/>
            </p:nvSpPr>
            <p:spPr>
              <a:xfrm>
                <a:off x="760150" y="738900"/>
                <a:ext cx="601875" cy="687800"/>
              </a:xfrm>
              <a:custGeom>
                <a:avLst/>
                <a:gdLst/>
                <a:ahLst/>
                <a:cxnLst/>
                <a:rect l="l" t="t" r="r" b="b"/>
                <a:pathLst>
                  <a:path w="24075" h="27512" extrusionOk="0">
                    <a:moveTo>
                      <a:pt x="14652" y="1"/>
                    </a:moveTo>
                    <a:lnTo>
                      <a:pt x="1186" y="19302"/>
                    </a:lnTo>
                    <a:cubicBezTo>
                      <a:pt x="1" y="21034"/>
                      <a:pt x="396" y="23375"/>
                      <a:pt x="2129" y="24591"/>
                    </a:cubicBezTo>
                    <a:lnTo>
                      <a:pt x="5350" y="26840"/>
                    </a:lnTo>
                    <a:cubicBezTo>
                      <a:pt x="6014" y="27294"/>
                      <a:pt x="6767" y="27512"/>
                      <a:pt x="7512" y="27512"/>
                    </a:cubicBezTo>
                    <a:cubicBezTo>
                      <a:pt x="8711" y="27512"/>
                      <a:pt x="9889" y="26948"/>
                      <a:pt x="10639" y="25898"/>
                    </a:cubicBezTo>
                    <a:lnTo>
                      <a:pt x="24074" y="6566"/>
                    </a:lnTo>
                    <a:lnTo>
                      <a:pt x="14652"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8"/>
              <p:cNvSpPr/>
              <p:nvPr/>
            </p:nvSpPr>
            <p:spPr>
              <a:xfrm>
                <a:off x="1056525" y="738150"/>
                <a:ext cx="305500" cy="264450"/>
              </a:xfrm>
              <a:custGeom>
                <a:avLst/>
                <a:gdLst/>
                <a:ahLst/>
                <a:cxnLst/>
                <a:rect l="l" t="t" r="r" b="b"/>
                <a:pathLst>
                  <a:path w="12220" h="10578" extrusionOk="0">
                    <a:moveTo>
                      <a:pt x="2797" y="0"/>
                    </a:moveTo>
                    <a:lnTo>
                      <a:pt x="0" y="4012"/>
                    </a:lnTo>
                    <a:lnTo>
                      <a:pt x="9453" y="10578"/>
                    </a:lnTo>
                    <a:lnTo>
                      <a:pt x="12219" y="6596"/>
                    </a:lnTo>
                    <a:lnTo>
                      <a:pt x="279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8"/>
              <p:cNvSpPr/>
              <p:nvPr/>
            </p:nvSpPr>
            <p:spPr>
              <a:xfrm>
                <a:off x="1091475" y="671675"/>
                <a:ext cx="338175" cy="251500"/>
              </a:xfrm>
              <a:custGeom>
                <a:avLst/>
                <a:gdLst/>
                <a:ahLst/>
                <a:cxnLst/>
                <a:rect l="l" t="t" r="r" b="b"/>
                <a:pathLst>
                  <a:path w="13527" h="10060" extrusionOk="0">
                    <a:moveTo>
                      <a:pt x="1289" y="1"/>
                    </a:moveTo>
                    <a:cubicBezTo>
                      <a:pt x="1036" y="1"/>
                      <a:pt x="790" y="122"/>
                      <a:pt x="639" y="349"/>
                    </a:cubicBezTo>
                    <a:lnTo>
                      <a:pt x="244" y="927"/>
                    </a:lnTo>
                    <a:cubicBezTo>
                      <a:pt x="0" y="1291"/>
                      <a:pt x="92" y="1778"/>
                      <a:pt x="426" y="2021"/>
                    </a:cubicBezTo>
                    <a:lnTo>
                      <a:pt x="11764" y="9924"/>
                    </a:lnTo>
                    <a:cubicBezTo>
                      <a:pt x="11901" y="10015"/>
                      <a:pt x="12055" y="10060"/>
                      <a:pt x="12208" y="10060"/>
                    </a:cubicBezTo>
                    <a:cubicBezTo>
                      <a:pt x="12460" y="10060"/>
                      <a:pt x="12706" y="9938"/>
                      <a:pt x="12858" y="9711"/>
                    </a:cubicBezTo>
                    <a:lnTo>
                      <a:pt x="13283" y="9134"/>
                    </a:lnTo>
                    <a:cubicBezTo>
                      <a:pt x="13526" y="8799"/>
                      <a:pt x="13435" y="8282"/>
                      <a:pt x="13071" y="8039"/>
                    </a:cubicBezTo>
                    <a:lnTo>
                      <a:pt x="1733" y="136"/>
                    </a:lnTo>
                    <a:cubicBezTo>
                      <a:pt x="1596" y="45"/>
                      <a:pt x="1441" y="1"/>
                      <a:pt x="12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8"/>
              <p:cNvSpPr/>
              <p:nvPr/>
            </p:nvSpPr>
            <p:spPr>
              <a:xfrm>
                <a:off x="1216850" y="582800"/>
                <a:ext cx="254600" cy="188925"/>
              </a:xfrm>
              <a:custGeom>
                <a:avLst/>
                <a:gdLst/>
                <a:ahLst/>
                <a:cxnLst/>
                <a:rect l="l" t="t" r="r" b="b"/>
                <a:pathLst>
                  <a:path w="10184" h="7557" extrusionOk="0">
                    <a:moveTo>
                      <a:pt x="989" y="0"/>
                    </a:moveTo>
                    <a:cubicBezTo>
                      <a:pt x="807" y="0"/>
                      <a:pt x="618" y="88"/>
                      <a:pt x="487" y="257"/>
                    </a:cubicBezTo>
                    <a:lnTo>
                      <a:pt x="213" y="713"/>
                    </a:lnTo>
                    <a:cubicBezTo>
                      <a:pt x="1" y="956"/>
                      <a:pt x="92" y="1321"/>
                      <a:pt x="335" y="1533"/>
                    </a:cubicBezTo>
                    <a:lnTo>
                      <a:pt x="8876" y="7460"/>
                    </a:lnTo>
                    <a:cubicBezTo>
                      <a:pt x="8964" y="7527"/>
                      <a:pt x="9069" y="7557"/>
                      <a:pt x="9176" y="7557"/>
                    </a:cubicBezTo>
                    <a:cubicBezTo>
                      <a:pt x="9364" y="7557"/>
                      <a:pt x="9561" y="7463"/>
                      <a:pt x="9697" y="7308"/>
                    </a:cubicBezTo>
                    <a:lnTo>
                      <a:pt x="9970" y="6853"/>
                    </a:lnTo>
                    <a:cubicBezTo>
                      <a:pt x="10183" y="6609"/>
                      <a:pt x="10092" y="6245"/>
                      <a:pt x="9849" y="6032"/>
                    </a:cubicBezTo>
                    <a:lnTo>
                      <a:pt x="1308" y="105"/>
                    </a:lnTo>
                    <a:cubicBezTo>
                      <a:pt x="1214" y="35"/>
                      <a:pt x="1103" y="0"/>
                      <a:pt x="989"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8"/>
              <p:cNvSpPr/>
              <p:nvPr/>
            </p:nvSpPr>
            <p:spPr>
              <a:xfrm>
                <a:off x="1235850" y="666725"/>
                <a:ext cx="136800" cy="135275"/>
              </a:xfrm>
              <a:custGeom>
                <a:avLst/>
                <a:gdLst/>
                <a:ahLst/>
                <a:cxnLst/>
                <a:rect l="l" t="t" r="r" b="b"/>
                <a:pathLst>
                  <a:path w="5472" h="5411" extrusionOk="0">
                    <a:moveTo>
                      <a:pt x="2219" y="0"/>
                    </a:moveTo>
                    <a:lnTo>
                      <a:pt x="1" y="3161"/>
                    </a:lnTo>
                    <a:lnTo>
                      <a:pt x="3253" y="5410"/>
                    </a:lnTo>
                    <a:lnTo>
                      <a:pt x="5472" y="2249"/>
                    </a:lnTo>
                    <a:lnTo>
                      <a:pt x="2219" y="0"/>
                    </a:ln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8"/>
              <p:cNvSpPr/>
              <p:nvPr/>
            </p:nvSpPr>
            <p:spPr>
              <a:xfrm>
                <a:off x="1092225" y="763225"/>
                <a:ext cx="234075" cy="214300"/>
              </a:xfrm>
              <a:custGeom>
                <a:avLst/>
                <a:gdLst/>
                <a:ahLst/>
                <a:cxnLst/>
                <a:rect l="l" t="t" r="r" b="b"/>
                <a:pathLst>
                  <a:path w="9363" h="8572" extrusionOk="0">
                    <a:moveTo>
                      <a:pt x="2797" y="0"/>
                    </a:moveTo>
                    <a:lnTo>
                      <a:pt x="1" y="4013"/>
                    </a:lnTo>
                    <a:lnTo>
                      <a:pt x="6566" y="8572"/>
                    </a:lnTo>
                    <a:lnTo>
                      <a:pt x="9363" y="4590"/>
                    </a:lnTo>
                    <a:lnTo>
                      <a:pt x="2797"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8"/>
              <p:cNvSpPr/>
              <p:nvPr/>
            </p:nvSpPr>
            <p:spPr>
              <a:xfrm>
                <a:off x="1034475" y="838450"/>
                <a:ext cx="258400" cy="196075"/>
              </a:xfrm>
              <a:custGeom>
                <a:avLst/>
                <a:gdLst/>
                <a:ahLst/>
                <a:cxnLst/>
                <a:rect l="l" t="t" r="r" b="b"/>
                <a:pathLst>
                  <a:path w="10336" h="7843" extrusionOk="0">
                    <a:moveTo>
                      <a:pt x="852" y="0"/>
                    </a:moveTo>
                    <a:lnTo>
                      <a:pt x="1" y="1247"/>
                    </a:lnTo>
                    <a:lnTo>
                      <a:pt x="9484" y="7843"/>
                    </a:lnTo>
                    <a:lnTo>
                      <a:pt x="10335" y="6596"/>
                    </a:lnTo>
                    <a:lnTo>
                      <a:pt x="852"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8"/>
              <p:cNvSpPr/>
              <p:nvPr/>
            </p:nvSpPr>
            <p:spPr>
              <a:xfrm>
                <a:off x="787525" y="1353650"/>
                <a:ext cx="106400" cy="98300"/>
              </a:xfrm>
              <a:custGeom>
                <a:avLst/>
                <a:gdLst/>
                <a:ahLst/>
                <a:cxnLst/>
                <a:rect l="l" t="t" r="r" b="b"/>
                <a:pathLst>
                  <a:path w="4256" h="3932" extrusionOk="0">
                    <a:moveTo>
                      <a:pt x="1034" y="1"/>
                    </a:moveTo>
                    <a:lnTo>
                      <a:pt x="182" y="1764"/>
                    </a:lnTo>
                    <a:cubicBezTo>
                      <a:pt x="0" y="2159"/>
                      <a:pt x="122" y="2615"/>
                      <a:pt x="456" y="2858"/>
                    </a:cubicBezTo>
                    <a:lnTo>
                      <a:pt x="1793" y="3770"/>
                    </a:lnTo>
                    <a:cubicBezTo>
                      <a:pt x="1942" y="3878"/>
                      <a:pt x="2115" y="3932"/>
                      <a:pt x="2287" y="3932"/>
                    </a:cubicBezTo>
                    <a:cubicBezTo>
                      <a:pt x="2503" y="3932"/>
                      <a:pt x="2719" y="3847"/>
                      <a:pt x="2888" y="3679"/>
                    </a:cubicBezTo>
                    <a:lnTo>
                      <a:pt x="4255" y="2250"/>
                    </a:lnTo>
                    <a:lnTo>
                      <a:pt x="1034"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8"/>
              <p:cNvSpPr/>
              <p:nvPr/>
            </p:nvSpPr>
            <p:spPr>
              <a:xfrm>
                <a:off x="591475" y="1432675"/>
                <a:ext cx="229500" cy="316725"/>
              </a:xfrm>
              <a:custGeom>
                <a:avLst/>
                <a:gdLst/>
                <a:ahLst/>
                <a:cxnLst/>
                <a:rect l="l" t="t" r="r" b="b"/>
                <a:pathLst>
                  <a:path w="9180" h="12669" extrusionOk="0">
                    <a:moveTo>
                      <a:pt x="8754" y="1"/>
                    </a:moveTo>
                    <a:lnTo>
                      <a:pt x="0" y="12585"/>
                    </a:lnTo>
                    <a:cubicBezTo>
                      <a:pt x="92" y="12642"/>
                      <a:pt x="192" y="12669"/>
                      <a:pt x="292" y="12669"/>
                    </a:cubicBezTo>
                    <a:cubicBezTo>
                      <a:pt x="455" y="12669"/>
                      <a:pt x="616" y="12595"/>
                      <a:pt x="729" y="12463"/>
                    </a:cubicBezTo>
                    <a:lnTo>
                      <a:pt x="9180" y="305"/>
                    </a:lnTo>
                    <a:lnTo>
                      <a:pt x="875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8"/>
              <p:cNvSpPr/>
              <p:nvPr/>
            </p:nvSpPr>
            <p:spPr>
              <a:xfrm>
                <a:off x="863500" y="1301225"/>
                <a:ext cx="41825" cy="41050"/>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8"/>
              <p:cNvSpPr/>
              <p:nvPr/>
            </p:nvSpPr>
            <p:spPr>
              <a:xfrm>
                <a:off x="873375" y="1159125"/>
                <a:ext cx="41825" cy="41825"/>
              </a:xfrm>
              <a:custGeom>
                <a:avLst/>
                <a:gdLst/>
                <a:ahLst/>
                <a:cxnLst/>
                <a:rect l="l" t="t" r="r" b="b"/>
                <a:pathLst>
                  <a:path w="1673" h="1673" extrusionOk="0">
                    <a:moveTo>
                      <a:pt x="821" y="0"/>
                    </a:moveTo>
                    <a:cubicBezTo>
                      <a:pt x="366" y="0"/>
                      <a:pt x="1" y="396"/>
                      <a:pt x="1" y="851"/>
                    </a:cubicBezTo>
                    <a:cubicBezTo>
                      <a:pt x="1" y="1307"/>
                      <a:pt x="366" y="1672"/>
                      <a:pt x="821" y="1672"/>
                    </a:cubicBezTo>
                    <a:cubicBezTo>
                      <a:pt x="1277" y="1672"/>
                      <a:pt x="1673" y="1307"/>
                      <a:pt x="1673" y="851"/>
                    </a:cubicBezTo>
                    <a:cubicBezTo>
                      <a:pt x="1673" y="396"/>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8"/>
              <p:cNvSpPr/>
              <p:nvPr/>
            </p:nvSpPr>
            <p:spPr>
              <a:xfrm>
                <a:off x="969900" y="1180400"/>
                <a:ext cx="21300" cy="20550"/>
              </a:xfrm>
              <a:custGeom>
                <a:avLst/>
                <a:gdLst/>
                <a:ahLst/>
                <a:cxnLst/>
                <a:rect l="l" t="t" r="r" b="b"/>
                <a:pathLst>
                  <a:path w="852" h="822" extrusionOk="0">
                    <a:moveTo>
                      <a:pt x="426" y="0"/>
                    </a:moveTo>
                    <a:cubicBezTo>
                      <a:pt x="182" y="0"/>
                      <a:pt x="0" y="183"/>
                      <a:pt x="0" y="426"/>
                    </a:cubicBezTo>
                    <a:cubicBezTo>
                      <a:pt x="0" y="639"/>
                      <a:pt x="182" y="821"/>
                      <a:pt x="426" y="821"/>
                    </a:cubicBezTo>
                    <a:cubicBezTo>
                      <a:pt x="669" y="821"/>
                      <a:pt x="851" y="639"/>
                      <a:pt x="851" y="426"/>
                    </a:cubicBezTo>
                    <a:cubicBezTo>
                      <a:pt x="851" y="183"/>
                      <a:pt x="669" y="0"/>
                      <a:pt x="426"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8"/>
              <p:cNvSpPr/>
              <p:nvPr/>
            </p:nvSpPr>
            <p:spPr>
              <a:xfrm>
                <a:off x="980525" y="1042850"/>
                <a:ext cx="20550" cy="20550"/>
              </a:xfrm>
              <a:custGeom>
                <a:avLst/>
                <a:gdLst/>
                <a:ahLst/>
                <a:cxnLst/>
                <a:rect l="l" t="t" r="r" b="b"/>
                <a:pathLst>
                  <a:path w="822" h="822" extrusionOk="0">
                    <a:moveTo>
                      <a:pt x="426" y="1"/>
                    </a:moveTo>
                    <a:cubicBezTo>
                      <a:pt x="183" y="1"/>
                      <a:pt x="1" y="183"/>
                      <a:pt x="1" y="396"/>
                    </a:cubicBezTo>
                    <a:cubicBezTo>
                      <a:pt x="1" y="639"/>
                      <a:pt x="183" y="822"/>
                      <a:pt x="426" y="822"/>
                    </a:cubicBezTo>
                    <a:cubicBezTo>
                      <a:pt x="639" y="822"/>
                      <a:pt x="821" y="639"/>
                      <a:pt x="821" y="396"/>
                    </a:cubicBezTo>
                    <a:cubicBezTo>
                      <a:pt x="821" y="183"/>
                      <a:pt x="639"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8"/>
              <p:cNvSpPr/>
              <p:nvPr/>
            </p:nvSpPr>
            <p:spPr>
              <a:xfrm>
                <a:off x="831600" y="1234350"/>
                <a:ext cx="20525" cy="21300"/>
              </a:xfrm>
              <a:custGeom>
                <a:avLst/>
                <a:gdLst/>
                <a:ahLst/>
                <a:cxnLst/>
                <a:rect l="l" t="t" r="r" b="b"/>
                <a:pathLst>
                  <a:path w="821" h="852" extrusionOk="0">
                    <a:moveTo>
                      <a:pt x="426" y="1"/>
                    </a:moveTo>
                    <a:cubicBezTo>
                      <a:pt x="182" y="1"/>
                      <a:pt x="0" y="183"/>
                      <a:pt x="0" y="426"/>
                    </a:cubicBezTo>
                    <a:cubicBezTo>
                      <a:pt x="0" y="669"/>
                      <a:pt x="182" y="852"/>
                      <a:pt x="426" y="852"/>
                    </a:cubicBezTo>
                    <a:cubicBezTo>
                      <a:pt x="638" y="852"/>
                      <a:pt x="821" y="669"/>
                      <a:pt x="821" y="426"/>
                    </a:cubicBezTo>
                    <a:cubicBezTo>
                      <a:pt x="821" y="183"/>
                      <a:pt x="638"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8"/>
              <p:cNvSpPr/>
              <p:nvPr/>
            </p:nvSpPr>
            <p:spPr>
              <a:xfrm>
                <a:off x="1037525" y="1052750"/>
                <a:ext cx="41825" cy="41800"/>
              </a:xfrm>
              <a:custGeom>
                <a:avLst/>
                <a:gdLst/>
                <a:ahLst/>
                <a:cxnLst/>
                <a:rect l="l" t="t" r="r" b="b"/>
                <a:pathLst>
                  <a:path w="1673" h="1672" extrusionOk="0">
                    <a:moveTo>
                      <a:pt x="821" y="0"/>
                    </a:moveTo>
                    <a:cubicBezTo>
                      <a:pt x="365" y="0"/>
                      <a:pt x="0" y="395"/>
                      <a:pt x="0" y="851"/>
                    </a:cubicBezTo>
                    <a:cubicBezTo>
                      <a:pt x="0" y="1277"/>
                      <a:pt x="365" y="1672"/>
                      <a:pt x="821" y="1672"/>
                    </a:cubicBezTo>
                    <a:cubicBezTo>
                      <a:pt x="1277" y="1672"/>
                      <a:pt x="1672" y="1307"/>
                      <a:pt x="1672" y="851"/>
                    </a:cubicBezTo>
                    <a:cubicBezTo>
                      <a:pt x="1672" y="39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8"/>
              <p:cNvSpPr/>
              <p:nvPr/>
            </p:nvSpPr>
            <p:spPr>
              <a:xfrm>
                <a:off x="1028400" y="948625"/>
                <a:ext cx="41050" cy="41825"/>
              </a:xfrm>
              <a:custGeom>
                <a:avLst/>
                <a:gdLst/>
                <a:ahLst/>
                <a:cxnLst/>
                <a:rect l="l" t="t" r="r" b="b"/>
                <a:pathLst>
                  <a:path w="1642" h="1673" extrusionOk="0">
                    <a:moveTo>
                      <a:pt x="821" y="1"/>
                    </a:moveTo>
                    <a:cubicBezTo>
                      <a:pt x="365" y="1"/>
                      <a:pt x="1" y="366"/>
                      <a:pt x="1" y="821"/>
                    </a:cubicBezTo>
                    <a:cubicBezTo>
                      <a:pt x="1" y="1277"/>
                      <a:pt x="365" y="1673"/>
                      <a:pt x="821" y="1673"/>
                    </a:cubicBezTo>
                    <a:cubicBezTo>
                      <a:pt x="1277" y="1673"/>
                      <a:pt x="1642" y="1277"/>
                      <a:pt x="1642" y="821"/>
                    </a:cubicBezTo>
                    <a:cubicBezTo>
                      <a:pt x="1642" y="366"/>
                      <a:pt x="1277" y="1"/>
                      <a:pt x="82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8"/>
              <p:cNvSpPr/>
              <p:nvPr/>
            </p:nvSpPr>
            <p:spPr>
              <a:xfrm>
                <a:off x="760150" y="738900"/>
                <a:ext cx="601875" cy="700650"/>
              </a:xfrm>
              <a:custGeom>
                <a:avLst/>
                <a:gdLst/>
                <a:ahLst/>
                <a:cxnLst/>
                <a:rect l="l" t="t" r="r" b="b"/>
                <a:pathLst>
                  <a:path w="24075" h="28026" fill="none" extrusionOk="0">
                    <a:moveTo>
                      <a:pt x="14652" y="1"/>
                    </a:moveTo>
                    <a:lnTo>
                      <a:pt x="24074" y="6566"/>
                    </a:lnTo>
                    <a:lnTo>
                      <a:pt x="10639" y="25898"/>
                    </a:lnTo>
                    <a:cubicBezTo>
                      <a:pt x="9424" y="27600"/>
                      <a:pt x="7083" y="28025"/>
                      <a:pt x="5350" y="26840"/>
                    </a:cubicBezTo>
                    <a:lnTo>
                      <a:pt x="2129" y="24591"/>
                    </a:lnTo>
                    <a:cubicBezTo>
                      <a:pt x="396" y="23375"/>
                      <a:pt x="1" y="21034"/>
                      <a:pt x="1186" y="1930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8"/>
              <p:cNvSpPr/>
              <p:nvPr/>
            </p:nvSpPr>
            <p:spPr>
              <a:xfrm>
                <a:off x="1091475" y="669000"/>
                <a:ext cx="338175" cy="256850"/>
              </a:xfrm>
              <a:custGeom>
                <a:avLst/>
                <a:gdLst/>
                <a:ahLst/>
                <a:cxnLst/>
                <a:rect l="l" t="t" r="r" b="b"/>
                <a:pathLst>
                  <a:path w="13527" h="10274" fill="none" extrusionOk="0">
                    <a:moveTo>
                      <a:pt x="1733" y="243"/>
                    </a:moveTo>
                    <a:lnTo>
                      <a:pt x="13071" y="8146"/>
                    </a:lnTo>
                    <a:cubicBezTo>
                      <a:pt x="13435" y="8389"/>
                      <a:pt x="13526" y="8906"/>
                      <a:pt x="13283" y="9241"/>
                    </a:cubicBezTo>
                    <a:lnTo>
                      <a:pt x="12858" y="9818"/>
                    </a:lnTo>
                    <a:cubicBezTo>
                      <a:pt x="12615" y="10183"/>
                      <a:pt x="12128" y="10274"/>
                      <a:pt x="11764" y="10031"/>
                    </a:cubicBezTo>
                    <a:lnTo>
                      <a:pt x="426" y="2128"/>
                    </a:lnTo>
                    <a:cubicBezTo>
                      <a:pt x="92" y="1885"/>
                      <a:pt x="0" y="1398"/>
                      <a:pt x="244" y="1034"/>
                    </a:cubicBezTo>
                    <a:lnTo>
                      <a:pt x="639" y="456"/>
                    </a:lnTo>
                    <a:cubicBezTo>
                      <a:pt x="882" y="91"/>
                      <a:pt x="1368" y="0"/>
                      <a:pt x="1733" y="24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8"/>
              <p:cNvSpPr/>
              <p:nvPr/>
            </p:nvSpPr>
            <p:spPr>
              <a:xfrm>
                <a:off x="1216850" y="580850"/>
                <a:ext cx="254600" cy="193025"/>
              </a:xfrm>
              <a:custGeom>
                <a:avLst/>
                <a:gdLst/>
                <a:ahLst/>
                <a:cxnLst/>
                <a:rect l="l" t="t" r="r" b="b"/>
                <a:pathLst>
                  <a:path w="10184" h="7721" fill="none" extrusionOk="0">
                    <a:moveTo>
                      <a:pt x="1308" y="183"/>
                    </a:moveTo>
                    <a:lnTo>
                      <a:pt x="9849" y="6110"/>
                    </a:lnTo>
                    <a:cubicBezTo>
                      <a:pt x="10092" y="6323"/>
                      <a:pt x="10183" y="6687"/>
                      <a:pt x="9970" y="6931"/>
                    </a:cubicBezTo>
                    <a:lnTo>
                      <a:pt x="9697" y="7386"/>
                    </a:lnTo>
                    <a:cubicBezTo>
                      <a:pt x="9484" y="7630"/>
                      <a:pt x="9119" y="7721"/>
                      <a:pt x="8876" y="7538"/>
                    </a:cubicBezTo>
                    <a:lnTo>
                      <a:pt x="335" y="1611"/>
                    </a:lnTo>
                    <a:cubicBezTo>
                      <a:pt x="92" y="1399"/>
                      <a:pt x="1" y="1034"/>
                      <a:pt x="213" y="791"/>
                    </a:cubicBezTo>
                    <a:lnTo>
                      <a:pt x="487" y="335"/>
                    </a:lnTo>
                    <a:cubicBezTo>
                      <a:pt x="700" y="61"/>
                      <a:pt x="1065" y="0"/>
                      <a:pt x="1308" y="18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8"/>
              <p:cNvSpPr/>
              <p:nvPr/>
            </p:nvSpPr>
            <p:spPr>
              <a:xfrm>
                <a:off x="1235850" y="666725"/>
                <a:ext cx="136800" cy="135275"/>
              </a:xfrm>
              <a:custGeom>
                <a:avLst/>
                <a:gdLst/>
                <a:ahLst/>
                <a:cxnLst/>
                <a:rect l="l" t="t" r="r" b="b"/>
                <a:pathLst>
                  <a:path w="5472" h="5411" fill="none" extrusionOk="0">
                    <a:moveTo>
                      <a:pt x="3253" y="5410"/>
                    </a:moveTo>
                    <a:lnTo>
                      <a:pt x="1" y="3161"/>
                    </a:lnTo>
                    <a:lnTo>
                      <a:pt x="2219" y="0"/>
                    </a:lnTo>
                    <a:lnTo>
                      <a:pt x="5472" y="224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8"/>
              <p:cNvSpPr/>
              <p:nvPr/>
            </p:nvSpPr>
            <p:spPr>
              <a:xfrm>
                <a:off x="1092225" y="763225"/>
                <a:ext cx="234075" cy="214300"/>
              </a:xfrm>
              <a:custGeom>
                <a:avLst/>
                <a:gdLst/>
                <a:ahLst/>
                <a:cxnLst/>
                <a:rect l="l" t="t" r="r" b="b"/>
                <a:pathLst>
                  <a:path w="9363" h="8572" fill="none" extrusionOk="0">
                    <a:moveTo>
                      <a:pt x="6566" y="8572"/>
                    </a:moveTo>
                    <a:lnTo>
                      <a:pt x="1" y="4013"/>
                    </a:lnTo>
                    <a:lnTo>
                      <a:pt x="2797" y="0"/>
                    </a:lnTo>
                    <a:lnTo>
                      <a:pt x="9363" y="459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8"/>
              <p:cNvSpPr/>
              <p:nvPr/>
            </p:nvSpPr>
            <p:spPr>
              <a:xfrm>
                <a:off x="1034475" y="838450"/>
                <a:ext cx="258400" cy="196075"/>
              </a:xfrm>
              <a:custGeom>
                <a:avLst/>
                <a:gdLst/>
                <a:ahLst/>
                <a:cxnLst/>
                <a:rect l="l" t="t" r="r" b="b"/>
                <a:pathLst>
                  <a:path w="10336" h="7843" fill="none" extrusionOk="0">
                    <a:moveTo>
                      <a:pt x="9484" y="7843"/>
                    </a:moveTo>
                    <a:lnTo>
                      <a:pt x="1" y="1247"/>
                    </a:lnTo>
                    <a:lnTo>
                      <a:pt x="852" y="0"/>
                    </a:lnTo>
                    <a:lnTo>
                      <a:pt x="10335" y="659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8"/>
              <p:cNvSpPr/>
              <p:nvPr/>
            </p:nvSpPr>
            <p:spPr>
              <a:xfrm>
                <a:off x="964575" y="1317175"/>
                <a:ext cx="73725" cy="50950"/>
              </a:xfrm>
              <a:custGeom>
                <a:avLst/>
                <a:gdLst/>
                <a:ahLst/>
                <a:cxnLst/>
                <a:rect l="l" t="t" r="r" b="b"/>
                <a:pathLst>
                  <a:path w="2949" h="2038" fill="none" extrusionOk="0">
                    <a:moveTo>
                      <a:pt x="2949" y="2037"/>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8"/>
              <p:cNvSpPr/>
              <p:nvPr/>
            </p:nvSpPr>
            <p:spPr>
              <a:xfrm>
                <a:off x="1003325" y="1260950"/>
                <a:ext cx="73725" cy="51700"/>
              </a:xfrm>
              <a:custGeom>
                <a:avLst/>
                <a:gdLst/>
                <a:ahLst/>
                <a:cxnLst/>
                <a:rect l="l" t="t" r="r" b="b"/>
                <a:pathLst>
                  <a:path w="2949" h="2068" fill="none" extrusionOk="0">
                    <a:moveTo>
                      <a:pt x="2949"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8"/>
              <p:cNvSpPr/>
              <p:nvPr/>
            </p:nvSpPr>
            <p:spPr>
              <a:xfrm>
                <a:off x="1042075" y="1205475"/>
                <a:ext cx="73750" cy="50950"/>
              </a:xfrm>
              <a:custGeom>
                <a:avLst/>
                <a:gdLst/>
                <a:ahLst/>
                <a:cxnLst/>
                <a:rect l="l" t="t" r="r" b="b"/>
                <a:pathLst>
                  <a:path w="2950" h="2038" fill="none" extrusionOk="0">
                    <a:moveTo>
                      <a:pt x="2949" y="2037"/>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8"/>
              <p:cNvSpPr/>
              <p:nvPr/>
            </p:nvSpPr>
            <p:spPr>
              <a:xfrm>
                <a:off x="1080825" y="1149250"/>
                <a:ext cx="73750" cy="51700"/>
              </a:xfrm>
              <a:custGeom>
                <a:avLst/>
                <a:gdLst/>
                <a:ahLst/>
                <a:cxnLst/>
                <a:rect l="l" t="t" r="r" b="b"/>
                <a:pathLst>
                  <a:path w="2950" h="2068" fill="none" extrusionOk="0">
                    <a:moveTo>
                      <a:pt x="2949" y="2067"/>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8"/>
              <p:cNvSpPr/>
              <p:nvPr/>
            </p:nvSpPr>
            <p:spPr>
              <a:xfrm>
                <a:off x="1119600" y="1093775"/>
                <a:ext cx="73725" cy="51700"/>
              </a:xfrm>
              <a:custGeom>
                <a:avLst/>
                <a:gdLst/>
                <a:ahLst/>
                <a:cxnLst/>
                <a:rect l="l" t="t" r="r" b="b"/>
                <a:pathLst>
                  <a:path w="2949" h="2068" fill="none" extrusionOk="0">
                    <a:moveTo>
                      <a:pt x="2948"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8"/>
              <p:cNvSpPr/>
              <p:nvPr/>
            </p:nvSpPr>
            <p:spPr>
              <a:xfrm>
                <a:off x="1158350" y="1038300"/>
                <a:ext cx="73725" cy="50925"/>
              </a:xfrm>
              <a:custGeom>
                <a:avLst/>
                <a:gdLst/>
                <a:ahLst/>
                <a:cxnLst/>
                <a:rect l="l" t="t" r="r" b="b"/>
                <a:pathLst>
                  <a:path w="2949" h="2037" fill="none" extrusionOk="0">
                    <a:moveTo>
                      <a:pt x="2949" y="203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8"/>
              <p:cNvSpPr/>
              <p:nvPr/>
            </p:nvSpPr>
            <p:spPr>
              <a:xfrm>
                <a:off x="787525" y="1353650"/>
                <a:ext cx="106400" cy="100325"/>
              </a:xfrm>
              <a:custGeom>
                <a:avLst/>
                <a:gdLst/>
                <a:ahLst/>
                <a:cxnLst/>
                <a:rect l="l" t="t" r="r" b="b"/>
                <a:pathLst>
                  <a:path w="4256" h="4013" fill="none" extrusionOk="0">
                    <a:moveTo>
                      <a:pt x="1034" y="1"/>
                    </a:moveTo>
                    <a:lnTo>
                      <a:pt x="4255" y="2250"/>
                    </a:lnTo>
                    <a:lnTo>
                      <a:pt x="2888" y="3679"/>
                    </a:lnTo>
                    <a:cubicBezTo>
                      <a:pt x="2584" y="3982"/>
                      <a:pt x="2128" y="4013"/>
                      <a:pt x="1793" y="3770"/>
                    </a:cubicBezTo>
                    <a:lnTo>
                      <a:pt x="456" y="2858"/>
                    </a:lnTo>
                    <a:cubicBezTo>
                      <a:pt x="122" y="2615"/>
                      <a:pt x="0" y="2159"/>
                      <a:pt x="182" y="1764"/>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8"/>
              <p:cNvSpPr/>
              <p:nvPr/>
            </p:nvSpPr>
            <p:spPr>
              <a:xfrm>
                <a:off x="591475" y="1432675"/>
                <a:ext cx="229500" cy="318425"/>
              </a:xfrm>
              <a:custGeom>
                <a:avLst/>
                <a:gdLst/>
                <a:ahLst/>
                <a:cxnLst/>
                <a:rect l="l" t="t" r="r" b="b"/>
                <a:pathLst>
                  <a:path w="9180" h="12737" fill="none" extrusionOk="0">
                    <a:moveTo>
                      <a:pt x="8754" y="1"/>
                    </a:moveTo>
                    <a:lnTo>
                      <a:pt x="9180" y="305"/>
                    </a:lnTo>
                    <a:lnTo>
                      <a:pt x="729" y="12463"/>
                    </a:lnTo>
                    <a:cubicBezTo>
                      <a:pt x="547" y="12676"/>
                      <a:pt x="243" y="12737"/>
                      <a:pt x="0" y="12585"/>
                    </a:cubicBezTo>
                    <a:lnTo>
                      <a:pt x="0" y="1258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8"/>
              <p:cNvSpPr/>
              <p:nvPr/>
            </p:nvSpPr>
            <p:spPr>
              <a:xfrm>
                <a:off x="863500" y="1301225"/>
                <a:ext cx="41825" cy="41050"/>
              </a:xfrm>
              <a:custGeom>
                <a:avLst/>
                <a:gdLst/>
                <a:ahLst/>
                <a:cxnLst/>
                <a:rect l="l" t="t" r="r" b="b"/>
                <a:pathLst>
                  <a:path w="1673" h="1642" fill="none" extrusionOk="0">
                    <a:moveTo>
                      <a:pt x="1672" y="821"/>
                    </a:moveTo>
                    <a:cubicBezTo>
                      <a:pt x="1672" y="1277"/>
                      <a:pt x="1277" y="1642"/>
                      <a:pt x="821" y="1642"/>
                    </a:cubicBezTo>
                    <a:cubicBezTo>
                      <a:pt x="365" y="1642"/>
                      <a:pt x="1" y="1277"/>
                      <a:pt x="1" y="821"/>
                    </a:cubicBezTo>
                    <a:cubicBezTo>
                      <a:pt x="1" y="365"/>
                      <a:pt x="365" y="0"/>
                      <a:pt x="821" y="0"/>
                    </a:cubicBezTo>
                    <a:cubicBezTo>
                      <a:pt x="1277" y="0"/>
                      <a:pt x="1672" y="365"/>
                      <a:pt x="167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8"/>
              <p:cNvSpPr/>
              <p:nvPr/>
            </p:nvSpPr>
            <p:spPr>
              <a:xfrm>
                <a:off x="873375" y="1159125"/>
                <a:ext cx="41825" cy="41825"/>
              </a:xfrm>
              <a:custGeom>
                <a:avLst/>
                <a:gdLst/>
                <a:ahLst/>
                <a:cxnLst/>
                <a:rect l="l" t="t" r="r" b="b"/>
                <a:pathLst>
                  <a:path w="1673" h="1673" fill="none" extrusionOk="0">
                    <a:moveTo>
                      <a:pt x="1673" y="851"/>
                    </a:moveTo>
                    <a:cubicBezTo>
                      <a:pt x="1673" y="1307"/>
                      <a:pt x="1277" y="1672"/>
                      <a:pt x="821" y="1672"/>
                    </a:cubicBezTo>
                    <a:cubicBezTo>
                      <a:pt x="366" y="1672"/>
                      <a:pt x="1" y="1307"/>
                      <a:pt x="1" y="851"/>
                    </a:cubicBezTo>
                    <a:cubicBezTo>
                      <a:pt x="1" y="396"/>
                      <a:pt x="366" y="0"/>
                      <a:pt x="821" y="0"/>
                    </a:cubicBezTo>
                    <a:cubicBezTo>
                      <a:pt x="1277" y="0"/>
                      <a:pt x="1673" y="396"/>
                      <a:pt x="1673"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8"/>
              <p:cNvSpPr/>
              <p:nvPr/>
            </p:nvSpPr>
            <p:spPr>
              <a:xfrm>
                <a:off x="969900" y="1180400"/>
                <a:ext cx="21300" cy="20550"/>
              </a:xfrm>
              <a:custGeom>
                <a:avLst/>
                <a:gdLst/>
                <a:ahLst/>
                <a:cxnLst/>
                <a:rect l="l" t="t" r="r" b="b"/>
                <a:pathLst>
                  <a:path w="852" h="822" fill="none" extrusionOk="0">
                    <a:moveTo>
                      <a:pt x="851" y="426"/>
                    </a:moveTo>
                    <a:cubicBezTo>
                      <a:pt x="851" y="639"/>
                      <a:pt x="669" y="821"/>
                      <a:pt x="426" y="821"/>
                    </a:cubicBezTo>
                    <a:cubicBezTo>
                      <a:pt x="182" y="821"/>
                      <a:pt x="0" y="639"/>
                      <a:pt x="0" y="426"/>
                    </a:cubicBezTo>
                    <a:cubicBezTo>
                      <a:pt x="0" y="183"/>
                      <a:pt x="182" y="0"/>
                      <a:pt x="426" y="0"/>
                    </a:cubicBezTo>
                    <a:cubicBezTo>
                      <a:pt x="669" y="0"/>
                      <a:pt x="851" y="183"/>
                      <a:pt x="85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8"/>
              <p:cNvSpPr/>
              <p:nvPr/>
            </p:nvSpPr>
            <p:spPr>
              <a:xfrm>
                <a:off x="980525" y="1042850"/>
                <a:ext cx="20550" cy="20550"/>
              </a:xfrm>
              <a:custGeom>
                <a:avLst/>
                <a:gdLst/>
                <a:ahLst/>
                <a:cxnLst/>
                <a:rect l="l" t="t" r="r" b="b"/>
                <a:pathLst>
                  <a:path w="822" h="822" fill="none" extrusionOk="0">
                    <a:moveTo>
                      <a:pt x="821" y="396"/>
                    </a:moveTo>
                    <a:cubicBezTo>
                      <a:pt x="821" y="639"/>
                      <a:pt x="639" y="822"/>
                      <a:pt x="426" y="822"/>
                    </a:cubicBezTo>
                    <a:cubicBezTo>
                      <a:pt x="183" y="822"/>
                      <a:pt x="1" y="639"/>
                      <a:pt x="1" y="396"/>
                    </a:cubicBezTo>
                    <a:cubicBezTo>
                      <a:pt x="1" y="183"/>
                      <a:pt x="183" y="1"/>
                      <a:pt x="426" y="1"/>
                    </a:cubicBezTo>
                    <a:cubicBezTo>
                      <a:pt x="639" y="1"/>
                      <a:pt x="821" y="183"/>
                      <a:pt x="821" y="39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a:off x="831600" y="1234350"/>
                <a:ext cx="20525" cy="21300"/>
              </a:xfrm>
              <a:custGeom>
                <a:avLst/>
                <a:gdLst/>
                <a:ahLst/>
                <a:cxnLst/>
                <a:rect l="l" t="t" r="r" b="b"/>
                <a:pathLst>
                  <a:path w="821" h="852" fill="none" extrusionOk="0">
                    <a:moveTo>
                      <a:pt x="821" y="426"/>
                    </a:moveTo>
                    <a:cubicBezTo>
                      <a:pt x="821" y="669"/>
                      <a:pt x="638" y="852"/>
                      <a:pt x="426" y="852"/>
                    </a:cubicBezTo>
                    <a:cubicBezTo>
                      <a:pt x="182" y="852"/>
                      <a:pt x="0" y="669"/>
                      <a:pt x="0" y="426"/>
                    </a:cubicBezTo>
                    <a:cubicBezTo>
                      <a:pt x="0" y="183"/>
                      <a:pt x="182" y="1"/>
                      <a:pt x="426" y="1"/>
                    </a:cubicBezTo>
                    <a:cubicBezTo>
                      <a:pt x="638" y="1"/>
                      <a:pt x="821" y="183"/>
                      <a:pt x="82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a:off x="1037525" y="1052750"/>
                <a:ext cx="41825" cy="41800"/>
              </a:xfrm>
              <a:custGeom>
                <a:avLst/>
                <a:gdLst/>
                <a:ahLst/>
                <a:cxnLst/>
                <a:rect l="l" t="t" r="r" b="b"/>
                <a:pathLst>
                  <a:path w="1673" h="1672" fill="none" extrusionOk="0">
                    <a:moveTo>
                      <a:pt x="1672" y="851"/>
                    </a:moveTo>
                    <a:cubicBezTo>
                      <a:pt x="1672" y="1307"/>
                      <a:pt x="1277" y="1672"/>
                      <a:pt x="821" y="1672"/>
                    </a:cubicBezTo>
                    <a:cubicBezTo>
                      <a:pt x="365" y="1672"/>
                      <a:pt x="0" y="1277"/>
                      <a:pt x="0" y="851"/>
                    </a:cubicBezTo>
                    <a:cubicBezTo>
                      <a:pt x="0" y="395"/>
                      <a:pt x="365" y="0"/>
                      <a:pt x="821" y="0"/>
                    </a:cubicBezTo>
                    <a:cubicBezTo>
                      <a:pt x="1277" y="0"/>
                      <a:pt x="1672" y="395"/>
                      <a:pt x="1672"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a:off x="1028400" y="948625"/>
                <a:ext cx="41050" cy="41825"/>
              </a:xfrm>
              <a:custGeom>
                <a:avLst/>
                <a:gdLst/>
                <a:ahLst/>
                <a:cxnLst/>
                <a:rect l="l" t="t" r="r" b="b"/>
                <a:pathLst>
                  <a:path w="1642" h="1673" fill="none" extrusionOk="0">
                    <a:moveTo>
                      <a:pt x="1642" y="821"/>
                    </a:moveTo>
                    <a:cubicBezTo>
                      <a:pt x="1642" y="1277"/>
                      <a:pt x="1277" y="1673"/>
                      <a:pt x="821" y="1673"/>
                    </a:cubicBezTo>
                    <a:cubicBezTo>
                      <a:pt x="365" y="1673"/>
                      <a:pt x="1" y="1277"/>
                      <a:pt x="1" y="821"/>
                    </a:cubicBezTo>
                    <a:cubicBezTo>
                      <a:pt x="1" y="366"/>
                      <a:pt x="365" y="1"/>
                      <a:pt x="821" y="1"/>
                    </a:cubicBezTo>
                    <a:cubicBezTo>
                      <a:pt x="1277" y="1"/>
                      <a:pt x="1642" y="366"/>
                      <a:pt x="164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0" name="Google Shape;1020;p39"/>
          <p:cNvSpPr/>
          <p:nvPr/>
        </p:nvSpPr>
        <p:spPr>
          <a:xfrm>
            <a:off x="1201356" y="1557813"/>
            <a:ext cx="852300" cy="8523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9"/>
          <p:cNvSpPr/>
          <p:nvPr/>
        </p:nvSpPr>
        <p:spPr>
          <a:xfrm>
            <a:off x="3164352" y="1557813"/>
            <a:ext cx="852300" cy="8523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9"/>
          <p:cNvSpPr/>
          <p:nvPr/>
        </p:nvSpPr>
        <p:spPr>
          <a:xfrm>
            <a:off x="7090346" y="1557813"/>
            <a:ext cx="852300" cy="8523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9"/>
          <p:cNvSpPr/>
          <p:nvPr/>
        </p:nvSpPr>
        <p:spPr>
          <a:xfrm>
            <a:off x="5127349" y="1557813"/>
            <a:ext cx="852300" cy="8523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9"/>
          <p:cNvSpPr txBox="1">
            <a:spLocks noGrp="1"/>
          </p:cNvSpPr>
          <p:nvPr>
            <p:ph type="title"/>
          </p:nvPr>
        </p:nvSpPr>
        <p:spPr>
          <a:xfrm>
            <a:off x="713100" y="463325"/>
            <a:ext cx="77178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Identifying information</a:t>
            </a:r>
            <a:endParaRPr/>
          </a:p>
        </p:txBody>
      </p:sp>
      <p:sp>
        <p:nvSpPr>
          <p:cNvPr id="1025" name="Google Shape;1025;p39"/>
          <p:cNvSpPr txBox="1">
            <a:spLocks noGrp="1"/>
          </p:cNvSpPr>
          <p:nvPr>
            <p:ph type="subTitle" idx="1"/>
          </p:nvPr>
        </p:nvSpPr>
        <p:spPr>
          <a:xfrm>
            <a:off x="713106" y="3117775"/>
            <a:ext cx="1828800" cy="960000"/>
          </a:xfrm>
          <a:prstGeom prst="rect">
            <a:avLst/>
          </a:prstGeom>
        </p:spPr>
        <p:txBody>
          <a:bodyPr spcFirstLastPara="1" wrap="square" lIns="182875" tIns="91425" rIns="182875" bIns="91425" anchor="t" anchorCtr="0">
            <a:noAutofit/>
          </a:bodyPr>
          <a:lstStyle/>
          <a:p>
            <a:pPr marL="0" lvl="0" indent="0" algn="ctr" rtl="0">
              <a:spcBef>
                <a:spcPts val="0"/>
              </a:spcBef>
              <a:spcAft>
                <a:spcPts val="0"/>
              </a:spcAft>
              <a:buNone/>
            </a:pPr>
            <a:r>
              <a:rPr lang="en"/>
              <a:t>It’s the closest planet to the Sun and the smallest one</a:t>
            </a:r>
            <a:endParaRPr/>
          </a:p>
        </p:txBody>
      </p:sp>
      <p:sp>
        <p:nvSpPr>
          <p:cNvPr id="1026" name="Google Shape;1026;p39"/>
          <p:cNvSpPr txBox="1">
            <a:spLocks noGrp="1"/>
          </p:cNvSpPr>
          <p:nvPr>
            <p:ph type="subTitle" idx="5"/>
          </p:nvPr>
        </p:nvSpPr>
        <p:spPr>
          <a:xfrm>
            <a:off x="4639099" y="3117775"/>
            <a:ext cx="1828800" cy="960000"/>
          </a:xfrm>
          <a:prstGeom prst="rect">
            <a:avLst/>
          </a:prstGeom>
        </p:spPr>
        <p:txBody>
          <a:bodyPr spcFirstLastPara="1" wrap="square" lIns="182875" tIns="91425" rIns="182875" bIns="91425" anchor="t" anchorCtr="0">
            <a:noAutofit/>
          </a:bodyPr>
          <a:lstStyle/>
          <a:p>
            <a:pPr marL="0" lvl="0" indent="0" algn="ctr" rtl="0">
              <a:spcBef>
                <a:spcPts val="0"/>
              </a:spcBef>
              <a:spcAft>
                <a:spcPts val="0"/>
              </a:spcAft>
              <a:buNone/>
            </a:pPr>
            <a:r>
              <a:rPr lang="en"/>
              <a:t>Jupiter is a gas giant and the biggest planet of them all</a:t>
            </a:r>
            <a:endParaRPr/>
          </a:p>
        </p:txBody>
      </p:sp>
      <p:sp>
        <p:nvSpPr>
          <p:cNvPr id="1027" name="Google Shape;1027;p39"/>
          <p:cNvSpPr txBox="1">
            <a:spLocks noGrp="1"/>
          </p:cNvSpPr>
          <p:nvPr>
            <p:ph type="subTitle" idx="6"/>
          </p:nvPr>
        </p:nvSpPr>
        <p:spPr>
          <a:xfrm>
            <a:off x="4639099" y="2571750"/>
            <a:ext cx="1828800" cy="33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Jupiter</a:t>
            </a:r>
            <a:endParaRPr/>
          </a:p>
        </p:txBody>
      </p:sp>
      <p:sp>
        <p:nvSpPr>
          <p:cNvPr id="1028" name="Google Shape;1028;p39"/>
          <p:cNvSpPr txBox="1">
            <a:spLocks noGrp="1"/>
          </p:cNvSpPr>
          <p:nvPr>
            <p:ph type="subTitle" idx="7"/>
          </p:nvPr>
        </p:nvSpPr>
        <p:spPr>
          <a:xfrm>
            <a:off x="6602096" y="3117775"/>
            <a:ext cx="1828800" cy="960000"/>
          </a:xfrm>
          <a:prstGeom prst="rect">
            <a:avLst/>
          </a:prstGeom>
        </p:spPr>
        <p:txBody>
          <a:bodyPr spcFirstLastPara="1" wrap="square" lIns="182875" tIns="91425" rIns="182875" bIns="91425" anchor="t" anchorCtr="0">
            <a:noAutofit/>
          </a:bodyPr>
          <a:lstStyle/>
          <a:p>
            <a:pPr marL="0" lvl="0" indent="0" algn="ctr" rtl="0">
              <a:spcBef>
                <a:spcPts val="0"/>
              </a:spcBef>
              <a:spcAft>
                <a:spcPts val="0"/>
              </a:spcAft>
              <a:buNone/>
            </a:pPr>
            <a:r>
              <a:rPr lang="en"/>
              <a:t>Despite being red, Mars is actually a very cold place</a:t>
            </a:r>
            <a:endParaRPr/>
          </a:p>
        </p:txBody>
      </p:sp>
      <p:sp>
        <p:nvSpPr>
          <p:cNvPr id="1029" name="Google Shape;1029;p39"/>
          <p:cNvSpPr txBox="1">
            <a:spLocks noGrp="1"/>
          </p:cNvSpPr>
          <p:nvPr>
            <p:ph type="subTitle" idx="2"/>
          </p:nvPr>
        </p:nvSpPr>
        <p:spPr>
          <a:xfrm>
            <a:off x="713106" y="2571750"/>
            <a:ext cx="1828800" cy="33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a:t>
            </a:r>
            <a:endParaRPr/>
          </a:p>
        </p:txBody>
      </p:sp>
      <p:sp>
        <p:nvSpPr>
          <p:cNvPr id="1030" name="Google Shape;1030;p39"/>
          <p:cNvSpPr txBox="1">
            <a:spLocks noGrp="1"/>
          </p:cNvSpPr>
          <p:nvPr>
            <p:ph type="subTitle" idx="3"/>
          </p:nvPr>
        </p:nvSpPr>
        <p:spPr>
          <a:xfrm>
            <a:off x="2676102" y="3117775"/>
            <a:ext cx="1828800" cy="960000"/>
          </a:xfrm>
          <a:prstGeom prst="rect">
            <a:avLst/>
          </a:prstGeom>
        </p:spPr>
        <p:txBody>
          <a:bodyPr spcFirstLastPara="1" wrap="square" lIns="182875" tIns="91425" rIns="182875" bIns="91425" anchor="t" anchorCtr="0">
            <a:noAutofit/>
          </a:bodyPr>
          <a:lstStyle/>
          <a:p>
            <a:pPr marL="0" lvl="0" indent="0" algn="ctr" rtl="0">
              <a:spcBef>
                <a:spcPts val="0"/>
              </a:spcBef>
              <a:spcAft>
                <a:spcPts val="0"/>
              </a:spcAft>
              <a:buNone/>
            </a:pPr>
            <a:r>
              <a:rPr lang="en"/>
              <a:t>Venus is the second planet from the Sun. It’s really hot there</a:t>
            </a:r>
            <a:endParaRPr/>
          </a:p>
        </p:txBody>
      </p:sp>
      <p:sp>
        <p:nvSpPr>
          <p:cNvPr id="1031" name="Google Shape;1031;p39"/>
          <p:cNvSpPr txBox="1">
            <a:spLocks noGrp="1"/>
          </p:cNvSpPr>
          <p:nvPr>
            <p:ph type="subTitle" idx="4"/>
          </p:nvPr>
        </p:nvSpPr>
        <p:spPr>
          <a:xfrm>
            <a:off x="2676102" y="2571750"/>
            <a:ext cx="1828800" cy="33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a:t>
            </a:r>
            <a:endParaRPr/>
          </a:p>
        </p:txBody>
      </p:sp>
      <p:sp>
        <p:nvSpPr>
          <p:cNvPr id="1032" name="Google Shape;1032;p39"/>
          <p:cNvSpPr txBox="1">
            <a:spLocks noGrp="1"/>
          </p:cNvSpPr>
          <p:nvPr>
            <p:ph type="subTitle" idx="8"/>
          </p:nvPr>
        </p:nvSpPr>
        <p:spPr>
          <a:xfrm>
            <a:off x="6602096" y="2571750"/>
            <a:ext cx="1828800" cy="33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Mars</a:t>
            </a:r>
            <a:endParaRPr/>
          </a:p>
        </p:txBody>
      </p:sp>
      <p:cxnSp>
        <p:nvCxnSpPr>
          <p:cNvPr id="1033" name="Google Shape;1033;p39"/>
          <p:cNvCxnSpPr/>
          <p:nvPr/>
        </p:nvCxnSpPr>
        <p:spPr>
          <a:xfrm>
            <a:off x="3066102" y="3047410"/>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1034" name="Google Shape;1034;p39"/>
          <p:cNvCxnSpPr/>
          <p:nvPr/>
        </p:nvCxnSpPr>
        <p:spPr>
          <a:xfrm>
            <a:off x="5029099" y="3047410"/>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1035" name="Google Shape;1035;p39"/>
          <p:cNvCxnSpPr/>
          <p:nvPr/>
        </p:nvCxnSpPr>
        <p:spPr>
          <a:xfrm>
            <a:off x="6992096" y="3047410"/>
            <a:ext cx="1048800" cy="0"/>
          </a:xfrm>
          <a:prstGeom prst="straightConnector1">
            <a:avLst/>
          </a:prstGeom>
          <a:noFill/>
          <a:ln w="9525" cap="flat" cmpd="sng">
            <a:solidFill>
              <a:schemeClr val="dk1"/>
            </a:solidFill>
            <a:prstDash val="solid"/>
            <a:round/>
            <a:headEnd type="none" w="med" len="med"/>
            <a:tailEnd type="none" w="med" len="med"/>
          </a:ln>
        </p:spPr>
      </p:cxnSp>
      <p:grpSp>
        <p:nvGrpSpPr>
          <p:cNvPr id="1036" name="Google Shape;1036;p39"/>
          <p:cNvGrpSpPr/>
          <p:nvPr/>
        </p:nvGrpSpPr>
        <p:grpSpPr>
          <a:xfrm>
            <a:off x="7220656" y="1700960"/>
            <a:ext cx="591704" cy="566004"/>
            <a:chOff x="2751550" y="1193441"/>
            <a:chExt cx="342322" cy="328690"/>
          </a:xfrm>
        </p:grpSpPr>
        <p:sp>
          <p:nvSpPr>
            <p:cNvPr id="1037" name="Google Shape;1037;p39"/>
            <p:cNvSpPr/>
            <p:nvPr/>
          </p:nvSpPr>
          <p:spPr>
            <a:xfrm>
              <a:off x="2757171" y="1198255"/>
              <a:ext cx="177186" cy="295804"/>
            </a:xfrm>
            <a:custGeom>
              <a:avLst/>
              <a:gdLst/>
              <a:ahLst/>
              <a:cxnLst/>
              <a:rect l="l" t="t" r="r" b="b"/>
              <a:pathLst>
                <a:path w="5264" h="8788" extrusionOk="0">
                  <a:moveTo>
                    <a:pt x="3239" y="0"/>
                  </a:moveTo>
                  <a:cubicBezTo>
                    <a:pt x="2120" y="0"/>
                    <a:pt x="1215" y="905"/>
                    <a:pt x="1215" y="2024"/>
                  </a:cubicBezTo>
                  <a:lnTo>
                    <a:pt x="1215" y="5835"/>
                  </a:lnTo>
                  <a:cubicBezTo>
                    <a:pt x="1215" y="6763"/>
                    <a:pt x="762" y="7668"/>
                    <a:pt x="0" y="8240"/>
                  </a:cubicBezTo>
                  <a:lnTo>
                    <a:pt x="405" y="8788"/>
                  </a:lnTo>
                  <a:cubicBezTo>
                    <a:pt x="1334" y="8097"/>
                    <a:pt x="1905" y="7001"/>
                    <a:pt x="1905" y="5835"/>
                  </a:cubicBezTo>
                  <a:lnTo>
                    <a:pt x="1905" y="2024"/>
                  </a:lnTo>
                  <a:cubicBezTo>
                    <a:pt x="1905" y="1286"/>
                    <a:pt x="2501" y="691"/>
                    <a:pt x="3239" y="691"/>
                  </a:cubicBezTo>
                  <a:cubicBezTo>
                    <a:pt x="3977" y="691"/>
                    <a:pt x="4573" y="1286"/>
                    <a:pt x="4573" y="2024"/>
                  </a:cubicBezTo>
                  <a:lnTo>
                    <a:pt x="4573" y="2262"/>
                  </a:lnTo>
                  <a:cubicBezTo>
                    <a:pt x="4573" y="2453"/>
                    <a:pt x="4715" y="2596"/>
                    <a:pt x="4906" y="2596"/>
                  </a:cubicBezTo>
                  <a:cubicBezTo>
                    <a:pt x="5097" y="2596"/>
                    <a:pt x="5263" y="2453"/>
                    <a:pt x="5263" y="2262"/>
                  </a:cubicBezTo>
                  <a:lnTo>
                    <a:pt x="5263" y="2024"/>
                  </a:lnTo>
                  <a:cubicBezTo>
                    <a:pt x="5263" y="905"/>
                    <a:pt x="4358" y="0"/>
                    <a:pt x="3239" y="0"/>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9"/>
            <p:cNvSpPr/>
            <p:nvPr/>
          </p:nvSpPr>
          <p:spPr>
            <a:xfrm>
              <a:off x="2934323" y="1266382"/>
              <a:ext cx="34" cy="34"/>
            </a:xfrm>
            <a:custGeom>
              <a:avLst/>
              <a:gdLst/>
              <a:ahLst/>
              <a:cxnLst/>
              <a:rect l="l" t="t" r="r" b="b"/>
              <a:pathLst>
                <a:path w="1" h="1" extrusionOk="0">
                  <a:moveTo>
                    <a:pt x="0" y="0"/>
                  </a:moveTo>
                  <a:close/>
                </a:path>
              </a:pathLst>
            </a:custGeom>
            <a:solidFill>
              <a:srgbClr val="90B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9"/>
            <p:cNvSpPr/>
            <p:nvPr/>
          </p:nvSpPr>
          <p:spPr>
            <a:xfrm>
              <a:off x="2911064" y="1198255"/>
              <a:ext cx="177186" cy="295804"/>
            </a:xfrm>
            <a:custGeom>
              <a:avLst/>
              <a:gdLst/>
              <a:ahLst/>
              <a:cxnLst/>
              <a:rect l="l" t="t" r="r" b="b"/>
              <a:pathLst>
                <a:path w="5264" h="8788" extrusionOk="0">
                  <a:moveTo>
                    <a:pt x="2025" y="0"/>
                  </a:moveTo>
                  <a:cubicBezTo>
                    <a:pt x="906" y="0"/>
                    <a:pt x="1" y="905"/>
                    <a:pt x="1" y="2024"/>
                  </a:cubicBezTo>
                  <a:lnTo>
                    <a:pt x="1" y="2262"/>
                  </a:lnTo>
                  <a:cubicBezTo>
                    <a:pt x="1" y="2453"/>
                    <a:pt x="167" y="2596"/>
                    <a:pt x="358" y="2596"/>
                  </a:cubicBezTo>
                  <a:cubicBezTo>
                    <a:pt x="548" y="2596"/>
                    <a:pt x="691" y="2453"/>
                    <a:pt x="691" y="2262"/>
                  </a:cubicBezTo>
                  <a:lnTo>
                    <a:pt x="691" y="2024"/>
                  </a:lnTo>
                  <a:cubicBezTo>
                    <a:pt x="691" y="1286"/>
                    <a:pt x="1287" y="691"/>
                    <a:pt x="2025" y="691"/>
                  </a:cubicBezTo>
                  <a:cubicBezTo>
                    <a:pt x="2763" y="691"/>
                    <a:pt x="3358" y="1286"/>
                    <a:pt x="3358" y="2024"/>
                  </a:cubicBezTo>
                  <a:lnTo>
                    <a:pt x="3358" y="5835"/>
                  </a:lnTo>
                  <a:cubicBezTo>
                    <a:pt x="3358" y="7001"/>
                    <a:pt x="3930" y="8097"/>
                    <a:pt x="4859" y="8788"/>
                  </a:cubicBezTo>
                  <a:lnTo>
                    <a:pt x="5264" y="8240"/>
                  </a:lnTo>
                  <a:cubicBezTo>
                    <a:pt x="4502" y="7668"/>
                    <a:pt x="4049" y="6787"/>
                    <a:pt x="4049" y="5835"/>
                  </a:cubicBezTo>
                  <a:lnTo>
                    <a:pt x="4049" y="2024"/>
                  </a:lnTo>
                  <a:cubicBezTo>
                    <a:pt x="4049" y="905"/>
                    <a:pt x="3144" y="0"/>
                    <a:pt x="2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9"/>
            <p:cNvSpPr/>
            <p:nvPr/>
          </p:nvSpPr>
          <p:spPr>
            <a:xfrm>
              <a:off x="2897432" y="1263959"/>
              <a:ext cx="48134" cy="50557"/>
            </a:xfrm>
            <a:custGeom>
              <a:avLst/>
              <a:gdLst/>
              <a:ahLst/>
              <a:cxnLst/>
              <a:rect l="l" t="t" r="r" b="b"/>
              <a:pathLst>
                <a:path w="1430" h="1502" extrusionOk="0">
                  <a:moveTo>
                    <a:pt x="215" y="1"/>
                  </a:moveTo>
                  <a:cubicBezTo>
                    <a:pt x="96" y="1"/>
                    <a:pt x="1" y="72"/>
                    <a:pt x="1" y="191"/>
                  </a:cubicBezTo>
                  <a:lnTo>
                    <a:pt x="1" y="1501"/>
                  </a:lnTo>
                  <a:lnTo>
                    <a:pt x="1430" y="1501"/>
                  </a:lnTo>
                  <a:lnTo>
                    <a:pt x="1430" y="191"/>
                  </a:lnTo>
                  <a:cubicBezTo>
                    <a:pt x="1430" y="72"/>
                    <a:pt x="1334" y="1"/>
                    <a:pt x="12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9"/>
            <p:cNvSpPr/>
            <p:nvPr/>
          </p:nvSpPr>
          <p:spPr>
            <a:xfrm>
              <a:off x="2915878" y="1263959"/>
              <a:ext cx="28880" cy="50557"/>
            </a:xfrm>
            <a:custGeom>
              <a:avLst/>
              <a:gdLst/>
              <a:ahLst/>
              <a:cxnLst/>
              <a:rect l="l" t="t" r="r" b="b"/>
              <a:pathLst>
                <a:path w="858" h="1502" extrusionOk="0">
                  <a:moveTo>
                    <a:pt x="0" y="1"/>
                  </a:moveTo>
                  <a:cubicBezTo>
                    <a:pt x="120" y="1"/>
                    <a:pt x="215" y="72"/>
                    <a:pt x="215" y="191"/>
                  </a:cubicBezTo>
                  <a:lnTo>
                    <a:pt x="215" y="1501"/>
                  </a:lnTo>
                  <a:lnTo>
                    <a:pt x="858" y="1501"/>
                  </a:lnTo>
                  <a:lnTo>
                    <a:pt x="858" y="191"/>
                  </a:lnTo>
                  <a:cubicBezTo>
                    <a:pt x="858" y="72"/>
                    <a:pt x="786" y="1"/>
                    <a:pt x="6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9"/>
            <p:cNvSpPr/>
            <p:nvPr/>
          </p:nvSpPr>
          <p:spPr>
            <a:xfrm>
              <a:off x="2842937" y="1304856"/>
              <a:ext cx="156351" cy="211654"/>
            </a:xfrm>
            <a:custGeom>
              <a:avLst/>
              <a:gdLst/>
              <a:ahLst/>
              <a:cxnLst/>
              <a:rect l="l" t="t" r="r" b="b"/>
              <a:pathLst>
                <a:path w="4645" h="6288" extrusionOk="0">
                  <a:moveTo>
                    <a:pt x="1501" y="0"/>
                  </a:moveTo>
                  <a:cubicBezTo>
                    <a:pt x="667" y="0"/>
                    <a:pt x="0" y="667"/>
                    <a:pt x="0" y="1501"/>
                  </a:cubicBezTo>
                  <a:lnTo>
                    <a:pt x="0" y="5835"/>
                  </a:lnTo>
                  <a:cubicBezTo>
                    <a:pt x="0" y="6097"/>
                    <a:pt x="215" y="6287"/>
                    <a:pt x="477" y="6287"/>
                  </a:cubicBezTo>
                  <a:lnTo>
                    <a:pt x="4192" y="6287"/>
                  </a:lnTo>
                  <a:cubicBezTo>
                    <a:pt x="4454" y="6287"/>
                    <a:pt x="4644" y="6097"/>
                    <a:pt x="4644" y="5835"/>
                  </a:cubicBezTo>
                  <a:lnTo>
                    <a:pt x="4644" y="1501"/>
                  </a:lnTo>
                  <a:cubicBezTo>
                    <a:pt x="4644" y="667"/>
                    <a:pt x="3977" y="0"/>
                    <a:pt x="31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9"/>
            <p:cNvSpPr/>
            <p:nvPr/>
          </p:nvSpPr>
          <p:spPr>
            <a:xfrm>
              <a:off x="2925505" y="1304856"/>
              <a:ext cx="73783" cy="211654"/>
            </a:xfrm>
            <a:custGeom>
              <a:avLst/>
              <a:gdLst/>
              <a:ahLst/>
              <a:cxnLst/>
              <a:rect l="l" t="t" r="r" b="b"/>
              <a:pathLst>
                <a:path w="2192" h="6288" extrusionOk="0">
                  <a:moveTo>
                    <a:pt x="0" y="0"/>
                  </a:moveTo>
                  <a:cubicBezTo>
                    <a:pt x="834" y="0"/>
                    <a:pt x="1501" y="667"/>
                    <a:pt x="1501" y="1501"/>
                  </a:cubicBezTo>
                  <a:lnTo>
                    <a:pt x="1501" y="5835"/>
                  </a:lnTo>
                  <a:cubicBezTo>
                    <a:pt x="1501" y="6097"/>
                    <a:pt x="1286" y="6287"/>
                    <a:pt x="1024" y="6287"/>
                  </a:cubicBezTo>
                  <a:lnTo>
                    <a:pt x="1739" y="6287"/>
                  </a:lnTo>
                  <a:cubicBezTo>
                    <a:pt x="2001" y="6287"/>
                    <a:pt x="2191" y="6097"/>
                    <a:pt x="2191" y="5835"/>
                  </a:cubicBezTo>
                  <a:lnTo>
                    <a:pt x="2191" y="1501"/>
                  </a:lnTo>
                  <a:cubicBezTo>
                    <a:pt x="2191" y="667"/>
                    <a:pt x="1524" y="0"/>
                    <a:pt x="7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9"/>
            <p:cNvSpPr/>
            <p:nvPr/>
          </p:nvSpPr>
          <p:spPr>
            <a:xfrm>
              <a:off x="2842937" y="1385000"/>
              <a:ext cx="156351" cy="131510"/>
            </a:xfrm>
            <a:custGeom>
              <a:avLst/>
              <a:gdLst/>
              <a:ahLst/>
              <a:cxnLst/>
              <a:rect l="l" t="t" r="r" b="b"/>
              <a:pathLst>
                <a:path w="4645" h="3907" extrusionOk="0">
                  <a:moveTo>
                    <a:pt x="0" y="1"/>
                  </a:moveTo>
                  <a:lnTo>
                    <a:pt x="0" y="3454"/>
                  </a:lnTo>
                  <a:cubicBezTo>
                    <a:pt x="0" y="3716"/>
                    <a:pt x="215" y="3906"/>
                    <a:pt x="477" y="3906"/>
                  </a:cubicBezTo>
                  <a:lnTo>
                    <a:pt x="4192" y="3906"/>
                  </a:lnTo>
                  <a:cubicBezTo>
                    <a:pt x="4454" y="3906"/>
                    <a:pt x="4644" y="3716"/>
                    <a:pt x="4644" y="3454"/>
                  </a:cubicBezTo>
                  <a:lnTo>
                    <a:pt x="4644" y="1"/>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9"/>
            <p:cNvSpPr/>
            <p:nvPr/>
          </p:nvSpPr>
          <p:spPr>
            <a:xfrm>
              <a:off x="2959972" y="1385000"/>
              <a:ext cx="39315" cy="131510"/>
            </a:xfrm>
            <a:custGeom>
              <a:avLst/>
              <a:gdLst/>
              <a:ahLst/>
              <a:cxnLst/>
              <a:rect l="l" t="t" r="r" b="b"/>
              <a:pathLst>
                <a:path w="1168" h="3907" extrusionOk="0">
                  <a:moveTo>
                    <a:pt x="477" y="1"/>
                  </a:moveTo>
                  <a:lnTo>
                    <a:pt x="477" y="3454"/>
                  </a:lnTo>
                  <a:cubicBezTo>
                    <a:pt x="477" y="3716"/>
                    <a:pt x="262" y="3906"/>
                    <a:pt x="0" y="3906"/>
                  </a:cubicBezTo>
                  <a:lnTo>
                    <a:pt x="715" y="3906"/>
                  </a:lnTo>
                  <a:cubicBezTo>
                    <a:pt x="977" y="3906"/>
                    <a:pt x="1167" y="3716"/>
                    <a:pt x="1167" y="3454"/>
                  </a:cubicBezTo>
                  <a:lnTo>
                    <a:pt x="1167" y="1"/>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9"/>
            <p:cNvSpPr/>
            <p:nvPr/>
          </p:nvSpPr>
          <p:spPr>
            <a:xfrm>
              <a:off x="2877404" y="1304856"/>
              <a:ext cx="55337" cy="168973"/>
            </a:xfrm>
            <a:custGeom>
              <a:avLst/>
              <a:gdLst/>
              <a:ahLst/>
              <a:cxnLst/>
              <a:rect l="l" t="t" r="r" b="b"/>
              <a:pathLst>
                <a:path w="1644" h="5020" extrusionOk="0">
                  <a:moveTo>
                    <a:pt x="953" y="0"/>
                  </a:moveTo>
                  <a:lnTo>
                    <a:pt x="953" y="1263"/>
                  </a:lnTo>
                  <a:cubicBezTo>
                    <a:pt x="953" y="1977"/>
                    <a:pt x="810" y="2691"/>
                    <a:pt x="548" y="3358"/>
                  </a:cubicBezTo>
                  <a:lnTo>
                    <a:pt x="48" y="4644"/>
                  </a:lnTo>
                  <a:cubicBezTo>
                    <a:pt x="0" y="4739"/>
                    <a:pt x="72" y="4859"/>
                    <a:pt x="167" y="4906"/>
                  </a:cubicBezTo>
                  <a:lnTo>
                    <a:pt x="429" y="5001"/>
                  </a:lnTo>
                  <a:cubicBezTo>
                    <a:pt x="460" y="5014"/>
                    <a:pt x="491" y="5020"/>
                    <a:pt x="520" y="5020"/>
                  </a:cubicBezTo>
                  <a:cubicBezTo>
                    <a:pt x="603" y="5020"/>
                    <a:pt x="673" y="4971"/>
                    <a:pt x="691" y="4882"/>
                  </a:cubicBezTo>
                  <a:lnTo>
                    <a:pt x="1191" y="3620"/>
                  </a:lnTo>
                  <a:cubicBezTo>
                    <a:pt x="1501" y="2858"/>
                    <a:pt x="1644" y="2072"/>
                    <a:pt x="1644" y="1263"/>
                  </a:cubicBezTo>
                  <a:lnTo>
                    <a:pt x="16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9"/>
            <p:cNvSpPr/>
            <p:nvPr/>
          </p:nvSpPr>
          <p:spPr>
            <a:xfrm>
              <a:off x="2877404" y="1385000"/>
              <a:ext cx="52139" cy="88862"/>
            </a:xfrm>
            <a:custGeom>
              <a:avLst/>
              <a:gdLst/>
              <a:ahLst/>
              <a:cxnLst/>
              <a:rect l="l" t="t" r="r" b="b"/>
              <a:pathLst>
                <a:path w="1549" h="2640" extrusionOk="0">
                  <a:moveTo>
                    <a:pt x="858" y="1"/>
                  </a:moveTo>
                  <a:cubicBezTo>
                    <a:pt x="786" y="334"/>
                    <a:pt x="691" y="668"/>
                    <a:pt x="548" y="977"/>
                  </a:cubicBezTo>
                  <a:lnTo>
                    <a:pt x="48" y="2263"/>
                  </a:lnTo>
                  <a:cubicBezTo>
                    <a:pt x="0" y="2358"/>
                    <a:pt x="48" y="2478"/>
                    <a:pt x="167" y="2525"/>
                  </a:cubicBezTo>
                  <a:lnTo>
                    <a:pt x="429" y="2620"/>
                  </a:lnTo>
                  <a:cubicBezTo>
                    <a:pt x="461" y="2633"/>
                    <a:pt x="493" y="2639"/>
                    <a:pt x="523" y="2639"/>
                  </a:cubicBezTo>
                  <a:cubicBezTo>
                    <a:pt x="605" y="2639"/>
                    <a:pt x="674" y="2595"/>
                    <a:pt x="691" y="2525"/>
                  </a:cubicBezTo>
                  <a:lnTo>
                    <a:pt x="1191" y="1239"/>
                  </a:lnTo>
                  <a:cubicBezTo>
                    <a:pt x="1358" y="834"/>
                    <a:pt x="1477" y="429"/>
                    <a:pt x="1548" y="1"/>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9"/>
            <p:cNvSpPr/>
            <p:nvPr/>
          </p:nvSpPr>
          <p:spPr>
            <a:xfrm>
              <a:off x="2909449" y="1304856"/>
              <a:ext cx="55371" cy="169007"/>
            </a:xfrm>
            <a:custGeom>
              <a:avLst/>
              <a:gdLst/>
              <a:ahLst/>
              <a:cxnLst/>
              <a:rect l="l" t="t" r="r" b="b"/>
              <a:pathLst>
                <a:path w="1645" h="5021" extrusionOk="0">
                  <a:moveTo>
                    <a:pt x="1" y="0"/>
                  </a:moveTo>
                  <a:lnTo>
                    <a:pt x="1" y="1263"/>
                  </a:lnTo>
                  <a:cubicBezTo>
                    <a:pt x="1" y="2072"/>
                    <a:pt x="168" y="2858"/>
                    <a:pt x="453" y="3620"/>
                  </a:cubicBezTo>
                  <a:lnTo>
                    <a:pt x="954" y="4906"/>
                  </a:lnTo>
                  <a:cubicBezTo>
                    <a:pt x="988" y="4976"/>
                    <a:pt x="1062" y="5020"/>
                    <a:pt x="1136" y="5020"/>
                  </a:cubicBezTo>
                  <a:cubicBezTo>
                    <a:pt x="1163" y="5020"/>
                    <a:pt x="1190" y="5014"/>
                    <a:pt x="1216" y="5001"/>
                  </a:cubicBezTo>
                  <a:lnTo>
                    <a:pt x="1501" y="4906"/>
                  </a:lnTo>
                  <a:cubicBezTo>
                    <a:pt x="1597" y="4859"/>
                    <a:pt x="1644" y="4739"/>
                    <a:pt x="1620" y="4644"/>
                  </a:cubicBezTo>
                  <a:lnTo>
                    <a:pt x="1096" y="3358"/>
                  </a:lnTo>
                  <a:cubicBezTo>
                    <a:pt x="834" y="2691"/>
                    <a:pt x="692" y="1977"/>
                    <a:pt x="692" y="1263"/>
                  </a:cubicBezTo>
                  <a:lnTo>
                    <a:pt x="6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9"/>
            <p:cNvSpPr/>
            <p:nvPr/>
          </p:nvSpPr>
          <p:spPr>
            <a:xfrm>
              <a:off x="2912680" y="1385000"/>
              <a:ext cx="52139" cy="88829"/>
            </a:xfrm>
            <a:custGeom>
              <a:avLst/>
              <a:gdLst/>
              <a:ahLst/>
              <a:cxnLst/>
              <a:rect l="l" t="t" r="r" b="b"/>
              <a:pathLst>
                <a:path w="1549" h="2639" extrusionOk="0">
                  <a:moveTo>
                    <a:pt x="0" y="1"/>
                  </a:moveTo>
                  <a:cubicBezTo>
                    <a:pt x="95" y="429"/>
                    <a:pt x="191" y="834"/>
                    <a:pt x="357" y="1239"/>
                  </a:cubicBezTo>
                  <a:lnTo>
                    <a:pt x="858" y="2501"/>
                  </a:lnTo>
                  <a:cubicBezTo>
                    <a:pt x="893" y="2590"/>
                    <a:pt x="968" y="2639"/>
                    <a:pt x="1043" y="2639"/>
                  </a:cubicBezTo>
                  <a:cubicBezTo>
                    <a:pt x="1069" y="2639"/>
                    <a:pt x="1095" y="2633"/>
                    <a:pt x="1120" y="2620"/>
                  </a:cubicBezTo>
                  <a:lnTo>
                    <a:pt x="1405" y="2501"/>
                  </a:lnTo>
                  <a:cubicBezTo>
                    <a:pt x="1501" y="2478"/>
                    <a:pt x="1548" y="2358"/>
                    <a:pt x="1524" y="2263"/>
                  </a:cubicBezTo>
                  <a:lnTo>
                    <a:pt x="1000" y="977"/>
                  </a:lnTo>
                  <a:cubicBezTo>
                    <a:pt x="881" y="668"/>
                    <a:pt x="786" y="334"/>
                    <a:pt x="715" y="1"/>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9"/>
            <p:cNvSpPr/>
            <p:nvPr/>
          </p:nvSpPr>
          <p:spPr>
            <a:xfrm>
              <a:off x="2751550" y="1193441"/>
              <a:ext cx="342322" cy="328690"/>
            </a:xfrm>
            <a:custGeom>
              <a:avLst/>
              <a:gdLst/>
              <a:ahLst/>
              <a:cxnLst/>
              <a:rect l="l" t="t" r="r" b="b"/>
              <a:pathLst>
                <a:path w="10170" h="9765" extrusionOk="0">
                  <a:moveTo>
                    <a:pt x="5549" y="2239"/>
                  </a:moveTo>
                  <a:cubicBezTo>
                    <a:pt x="5573" y="2239"/>
                    <a:pt x="5597" y="2263"/>
                    <a:pt x="5597" y="2286"/>
                  </a:cubicBezTo>
                  <a:lnTo>
                    <a:pt x="5597" y="2453"/>
                  </a:lnTo>
                  <a:lnTo>
                    <a:pt x="4501" y="2453"/>
                  </a:lnTo>
                  <a:lnTo>
                    <a:pt x="4501" y="2286"/>
                  </a:lnTo>
                  <a:cubicBezTo>
                    <a:pt x="4501" y="2263"/>
                    <a:pt x="4501" y="2239"/>
                    <a:pt x="4549" y="2239"/>
                  </a:cubicBezTo>
                  <a:close/>
                  <a:moveTo>
                    <a:pt x="5597" y="2763"/>
                  </a:moveTo>
                  <a:lnTo>
                    <a:pt x="5597" y="3167"/>
                  </a:lnTo>
                  <a:lnTo>
                    <a:pt x="4501" y="3167"/>
                  </a:lnTo>
                  <a:lnTo>
                    <a:pt x="4501" y="2763"/>
                  </a:lnTo>
                  <a:close/>
                  <a:moveTo>
                    <a:pt x="5240" y="3453"/>
                  </a:moveTo>
                  <a:lnTo>
                    <a:pt x="5240" y="4573"/>
                  </a:lnTo>
                  <a:cubicBezTo>
                    <a:pt x="5240" y="4906"/>
                    <a:pt x="5264" y="5216"/>
                    <a:pt x="5335" y="5549"/>
                  </a:cubicBezTo>
                  <a:lnTo>
                    <a:pt x="4930" y="5549"/>
                  </a:lnTo>
                  <a:cubicBezTo>
                    <a:pt x="4882" y="5216"/>
                    <a:pt x="4859" y="4906"/>
                    <a:pt x="4859" y="4573"/>
                  </a:cubicBezTo>
                  <a:lnTo>
                    <a:pt x="4859" y="3453"/>
                  </a:lnTo>
                  <a:close/>
                  <a:moveTo>
                    <a:pt x="5883" y="3453"/>
                  </a:moveTo>
                  <a:cubicBezTo>
                    <a:pt x="6621" y="3453"/>
                    <a:pt x="7216" y="4072"/>
                    <a:pt x="7216" y="4811"/>
                  </a:cubicBezTo>
                  <a:lnTo>
                    <a:pt x="7216" y="5549"/>
                  </a:lnTo>
                  <a:lnTo>
                    <a:pt x="5621" y="5549"/>
                  </a:lnTo>
                  <a:cubicBezTo>
                    <a:pt x="5573" y="5216"/>
                    <a:pt x="5549" y="4906"/>
                    <a:pt x="5549" y="4573"/>
                  </a:cubicBezTo>
                  <a:lnTo>
                    <a:pt x="5549" y="3453"/>
                  </a:lnTo>
                  <a:close/>
                  <a:moveTo>
                    <a:pt x="4692" y="5906"/>
                  </a:moveTo>
                  <a:cubicBezTo>
                    <a:pt x="4740" y="6168"/>
                    <a:pt x="4811" y="6406"/>
                    <a:pt x="4882" y="6644"/>
                  </a:cubicBezTo>
                  <a:cubicBezTo>
                    <a:pt x="4859" y="6716"/>
                    <a:pt x="4835" y="6787"/>
                    <a:pt x="4811" y="6859"/>
                  </a:cubicBezTo>
                  <a:lnTo>
                    <a:pt x="4287" y="8145"/>
                  </a:lnTo>
                  <a:cubicBezTo>
                    <a:pt x="4287" y="8169"/>
                    <a:pt x="4263" y="8169"/>
                    <a:pt x="4263" y="8169"/>
                  </a:cubicBezTo>
                  <a:cubicBezTo>
                    <a:pt x="4263" y="8169"/>
                    <a:pt x="4253" y="8179"/>
                    <a:pt x="4246" y="8179"/>
                  </a:cubicBezTo>
                  <a:cubicBezTo>
                    <a:pt x="4242" y="8179"/>
                    <a:pt x="4240" y="8176"/>
                    <a:pt x="4240" y="8169"/>
                  </a:cubicBezTo>
                  <a:lnTo>
                    <a:pt x="3954" y="8073"/>
                  </a:lnTo>
                  <a:cubicBezTo>
                    <a:pt x="3930" y="8049"/>
                    <a:pt x="3930" y="8049"/>
                    <a:pt x="3930" y="8049"/>
                  </a:cubicBezTo>
                  <a:cubicBezTo>
                    <a:pt x="3930" y="8026"/>
                    <a:pt x="3930" y="8026"/>
                    <a:pt x="3930" y="8002"/>
                  </a:cubicBezTo>
                  <a:lnTo>
                    <a:pt x="4430" y="6716"/>
                  </a:lnTo>
                  <a:cubicBezTo>
                    <a:pt x="4549" y="6454"/>
                    <a:pt x="4621" y="6192"/>
                    <a:pt x="4692" y="5906"/>
                  </a:cubicBezTo>
                  <a:close/>
                  <a:moveTo>
                    <a:pt x="5383" y="5859"/>
                  </a:moveTo>
                  <a:cubicBezTo>
                    <a:pt x="5454" y="6144"/>
                    <a:pt x="5549" y="6430"/>
                    <a:pt x="5645" y="6740"/>
                  </a:cubicBezTo>
                  <a:lnTo>
                    <a:pt x="6168" y="8002"/>
                  </a:lnTo>
                  <a:cubicBezTo>
                    <a:pt x="6168" y="8026"/>
                    <a:pt x="6145" y="8049"/>
                    <a:pt x="6145" y="8073"/>
                  </a:cubicBezTo>
                  <a:lnTo>
                    <a:pt x="5859" y="8169"/>
                  </a:lnTo>
                  <a:cubicBezTo>
                    <a:pt x="5847" y="8180"/>
                    <a:pt x="5841" y="8186"/>
                    <a:pt x="5835" y="8186"/>
                  </a:cubicBezTo>
                  <a:cubicBezTo>
                    <a:pt x="5829" y="8186"/>
                    <a:pt x="5823" y="8180"/>
                    <a:pt x="5811" y="8169"/>
                  </a:cubicBezTo>
                  <a:cubicBezTo>
                    <a:pt x="5811" y="8169"/>
                    <a:pt x="5787" y="8169"/>
                    <a:pt x="5787" y="8145"/>
                  </a:cubicBezTo>
                  <a:lnTo>
                    <a:pt x="5287" y="6883"/>
                  </a:lnTo>
                  <a:cubicBezTo>
                    <a:pt x="5144" y="6549"/>
                    <a:pt x="5049" y="6192"/>
                    <a:pt x="4978" y="5859"/>
                  </a:cubicBezTo>
                  <a:close/>
                  <a:moveTo>
                    <a:pt x="3406" y="0"/>
                  </a:moveTo>
                  <a:cubicBezTo>
                    <a:pt x="2215" y="0"/>
                    <a:pt x="1239" y="977"/>
                    <a:pt x="1239" y="2167"/>
                  </a:cubicBezTo>
                  <a:lnTo>
                    <a:pt x="1239" y="5978"/>
                  </a:lnTo>
                  <a:cubicBezTo>
                    <a:pt x="1239" y="6883"/>
                    <a:pt x="810" y="7716"/>
                    <a:pt x="96" y="8264"/>
                  </a:cubicBezTo>
                  <a:cubicBezTo>
                    <a:pt x="24" y="8311"/>
                    <a:pt x="1" y="8407"/>
                    <a:pt x="48" y="8454"/>
                  </a:cubicBezTo>
                  <a:cubicBezTo>
                    <a:pt x="96" y="8502"/>
                    <a:pt x="120" y="8526"/>
                    <a:pt x="167" y="8526"/>
                  </a:cubicBezTo>
                  <a:cubicBezTo>
                    <a:pt x="215" y="8526"/>
                    <a:pt x="239" y="8502"/>
                    <a:pt x="262" y="8502"/>
                  </a:cubicBezTo>
                  <a:cubicBezTo>
                    <a:pt x="1048" y="7907"/>
                    <a:pt x="1525" y="6954"/>
                    <a:pt x="1525" y="5978"/>
                  </a:cubicBezTo>
                  <a:lnTo>
                    <a:pt x="1525" y="2167"/>
                  </a:lnTo>
                  <a:cubicBezTo>
                    <a:pt x="1525" y="1119"/>
                    <a:pt x="2382" y="286"/>
                    <a:pt x="3406" y="286"/>
                  </a:cubicBezTo>
                  <a:cubicBezTo>
                    <a:pt x="4001" y="286"/>
                    <a:pt x="4549" y="572"/>
                    <a:pt x="4906" y="1024"/>
                  </a:cubicBezTo>
                  <a:cubicBezTo>
                    <a:pt x="4835" y="1167"/>
                    <a:pt x="4763" y="1310"/>
                    <a:pt x="4716" y="1453"/>
                  </a:cubicBezTo>
                  <a:cubicBezTo>
                    <a:pt x="4644" y="1310"/>
                    <a:pt x="4525" y="1167"/>
                    <a:pt x="4406" y="1048"/>
                  </a:cubicBezTo>
                  <a:cubicBezTo>
                    <a:pt x="4144" y="810"/>
                    <a:pt x="3787" y="667"/>
                    <a:pt x="3406" y="667"/>
                  </a:cubicBezTo>
                  <a:cubicBezTo>
                    <a:pt x="2596" y="667"/>
                    <a:pt x="1929" y="1334"/>
                    <a:pt x="1929" y="2143"/>
                  </a:cubicBezTo>
                  <a:lnTo>
                    <a:pt x="1929" y="5978"/>
                  </a:lnTo>
                  <a:cubicBezTo>
                    <a:pt x="1929" y="7073"/>
                    <a:pt x="1382" y="8145"/>
                    <a:pt x="501" y="8788"/>
                  </a:cubicBezTo>
                  <a:cubicBezTo>
                    <a:pt x="429" y="8835"/>
                    <a:pt x="429" y="8931"/>
                    <a:pt x="477" y="9002"/>
                  </a:cubicBezTo>
                  <a:cubicBezTo>
                    <a:pt x="501" y="9050"/>
                    <a:pt x="548" y="9073"/>
                    <a:pt x="596" y="9073"/>
                  </a:cubicBezTo>
                  <a:cubicBezTo>
                    <a:pt x="620" y="9073"/>
                    <a:pt x="644" y="9050"/>
                    <a:pt x="667" y="9026"/>
                  </a:cubicBezTo>
                  <a:cubicBezTo>
                    <a:pt x="1644" y="8311"/>
                    <a:pt x="2215" y="7168"/>
                    <a:pt x="2215" y="5978"/>
                  </a:cubicBezTo>
                  <a:lnTo>
                    <a:pt x="2215" y="2143"/>
                  </a:lnTo>
                  <a:cubicBezTo>
                    <a:pt x="2215" y="1500"/>
                    <a:pt x="2763" y="953"/>
                    <a:pt x="3406" y="953"/>
                  </a:cubicBezTo>
                  <a:cubicBezTo>
                    <a:pt x="4001" y="953"/>
                    <a:pt x="4478" y="1381"/>
                    <a:pt x="4573" y="1929"/>
                  </a:cubicBezTo>
                  <a:lnTo>
                    <a:pt x="4549" y="1929"/>
                  </a:lnTo>
                  <a:cubicBezTo>
                    <a:pt x="4359" y="1929"/>
                    <a:pt x="4192" y="2096"/>
                    <a:pt x="4192" y="2286"/>
                  </a:cubicBezTo>
                  <a:lnTo>
                    <a:pt x="4192" y="2453"/>
                  </a:lnTo>
                  <a:cubicBezTo>
                    <a:pt x="4120" y="2453"/>
                    <a:pt x="4049" y="2525"/>
                    <a:pt x="4049" y="2596"/>
                  </a:cubicBezTo>
                  <a:cubicBezTo>
                    <a:pt x="4049" y="2691"/>
                    <a:pt x="4120" y="2739"/>
                    <a:pt x="4192" y="2763"/>
                  </a:cubicBezTo>
                  <a:lnTo>
                    <a:pt x="4192" y="3167"/>
                  </a:lnTo>
                  <a:cubicBezTo>
                    <a:pt x="3906" y="3167"/>
                    <a:pt x="3620" y="3239"/>
                    <a:pt x="3358" y="3406"/>
                  </a:cubicBezTo>
                  <a:cubicBezTo>
                    <a:pt x="3287" y="3453"/>
                    <a:pt x="3263" y="3549"/>
                    <a:pt x="3311" y="3620"/>
                  </a:cubicBezTo>
                  <a:cubicBezTo>
                    <a:pt x="3335" y="3668"/>
                    <a:pt x="3382" y="3691"/>
                    <a:pt x="3430" y="3691"/>
                  </a:cubicBezTo>
                  <a:cubicBezTo>
                    <a:pt x="3477" y="3691"/>
                    <a:pt x="3501" y="3668"/>
                    <a:pt x="3525" y="3668"/>
                  </a:cubicBezTo>
                  <a:cubicBezTo>
                    <a:pt x="3739" y="3525"/>
                    <a:pt x="3978" y="3453"/>
                    <a:pt x="4216" y="3453"/>
                  </a:cubicBezTo>
                  <a:lnTo>
                    <a:pt x="4549" y="3453"/>
                  </a:lnTo>
                  <a:lnTo>
                    <a:pt x="4549" y="4573"/>
                  </a:lnTo>
                  <a:lnTo>
                    <a:pt x="4549" y="4644"/>
                  </a:lnTo>
                  <a:cubicBezTo>
                    <a:pt x="4549" y="4954"/>
                    <a:pt x="4525" y="5239"/>
                    <a:pt x="4478" y="5549"/>
                  </a:cubicBezTo>
                  <a:lnTo>
                    <a:pt x="2882" y="5549"/>
                  </a:lnTo>
                  <a:lnTo>
                    <a:pt x="2882" y="4811"/>
                  </a:lnTo>
                  <a:cubicBezTo>
                    <a:pt x="2882" y="4549"/>
                    <a:pt x="2954" y="4311"/>
                    <a:pt x="3096" y="4096"/>
                  </a:cubicBezTo>
                  <a:cubicBezTo>
                    <a:pt x="3144" y="4025"/>
                    <a:pt x="3120" y="3930"/>
                    <a:pt x="3049" y="3882"/>
                  </a:cubicBezTo>
                  <a:cubicBezTo>
                    <a:pt x="3023" y="3865"/>
                    <a:pt x="2995" y="3857"/>
                    <a:pt x="2967" y="3857"/>
                  </a:cubicBezTo>
                  <a:cubicBezTo>
                    <a:pt x="2916" y="3857"/>
                    <a:pt x="2865" y="3883"/>
                    <a:pt x="2834" y="3930"/>
                  </a:cubicBezTo>
                  <a:cubicBezTo>
                    <a:pt x="2668" y="4192"/>
                    <a:pt x="2596" y="4477"/>
                    <a:pt x="2596" y="4811"/>
                  </a:cubicBezTo>
                  <a:lnTo>
                    <a:pt x="2596" y="9145"/>
                  </a:lnTo>
                  <a:cubicBezTo>
                    <a:pt x="2596" y="9478"/>
                    <a:pt x="2858" y="9764"/>
                    <a:pt x="3192" y="9764"/>
                  </a:cubicBezTo>
                  <a:lnTo>
                    <a:pt x="6931" y="9764"/>
                  </a:lnTo>
                  <a:cubicBezTo>
                    <a:pt x="7264" y="9764"/>
                    <a:pt x="7526" y="9478"/>
                    <a:pt x="7526" y="9145"/>
                  </a:cubicBezTo>
                  <a:lnTo>
                    <a:pt x="7526" y="8073"/>
                  </a:lnTo>
                  <a:cubicBezTo>
                    <a:pt x="7526" y="8002"/>
                    <a:pt x="7454" y="7930"/>
                    <a:pt x="7383" y="7930"/>
                  </a:cubicBezTo>
                  <a:cubicBezTo>
                    <a:pt x="7288" y="7930"/>
                    <a:pt x="7240" y="8002"/>
                    <a:pt x="7240" y="8073"/>
                  </a:cubicBezTo>
                  <a:lnTo>
                    <a:pt x="7240" y="9145"/>
                  </a:lnTo>
                  <a:cubicBezTo>
                    <a:pt x="7240" y="9312"/>
                    <a:pt x="7097" y="9454"/>
                    <a:pt x="6931" y="9454"/>
                  </a:cubicBezTo>
                  <a:lnTo>
                    <a:pt x="3192" y="9454"/>
                  </a:lnTo>
                  <a:cubicBezTo>
                    <a:pt x="3025" y="9454"/>
                    <a:pt x="2882" y="9312"/>
                    <a:pt x="2882" y="9145"/>
                  </a:cubicBezTo>
                  <a:lnTo>
                    <a:pt x="2882" y="5835"/>
                  </a:lnTo>
                  <a:lnTo>
                    <a:pt x="4406" y="5835"/>
                  </a:lnTo>
                  <a:cubicBezTo>
                    <a:pt x="4359" y="6097"/>
                    <a:pt x="4263" y="6359"/>
                    <a:pt x="4168" y="6621"/>
                  </a:cubicBezTo>
                  <a:lnTo>
                    <a:pt x="3668" y="7883"/>
                  </a:lnTo>
                  <a:cubicBezTo>
                    <a:pt x="3597" y="8073"/>
                    <a:pt x="3692" y="8264"/>
                    <a:pt x="3858" y="8335"/>
                  </a:cubicBezTo>
                  <a:lnTo>
                    <a:pt x="4144" y="8454"/>
                  </a:lnTo>
                  <a:cubicBezTo>
                    <a:pt x="4168" y="8478"/>
                    <a:pt x="4216" y="8478"/>
                    <a:pt x="4263" y="8478"/>
                  </a:cubicBezTo>
                  <a:cubicBezTo>
                    <a:pt x="4311" y="8478"/>
                    <a:pt x="4359" y="8454"/>
                    <a:pt x="4406" y="8454"/>
                  </a:cubicBezTo>
                  <a:cubicBezTo>
                    <a:pt x="4478" y="8407"/>
                    <a:pt x="4549" y="8335"/>
                    <a:pt x="4597" y="8264"/>
                  </a:cubicBezTo>
                  <a:lnTo>
                    <a:pt x="5049" y="7073"/>
                  </a:lnTo>
                  <a:lnTo>
                    <a:pt x="5525" y="8264"/>
                  </a:lnTo>
                  <a:cubicBezTo>
                    <a:pt x="5573" y="8335"/>
                    <a:pt x="5621" y="8407"/>
                    <a:pt x="5716" y="8454"/>
                  </a:cubicBezTo>
                  <a:cubicBezTo>
                    <a:pt x="5764" y="8454"/>
                    <a:pt x="5811" y="8478"/>
                    <a:pt x="5859" y="8478"/>
                  </a:cubicBezTo>
                  <a:cubicBezTo>
                    <a:pt x="5907" y="8478"/>
                    <a:pt x="5930" y="8454"/>
                    <a:pt x="5978" y="8454"/>
                  </a:cubicBezTo>
                  <a:lnTo>
                    <a:pt x="6264" y="8335"/>
                  </a:lnTo>
                  <a:cubicBezTo>
                    <a:pt x="6430" y="8264"/>
                    <a:pt x="6526" y="8073"/>
                    <a:pt x="6454" y="7883"/>
                  </a:cubicBezTo>
                  <a:lnTo>
                    <a:pt x="5954" y="6621"/>
                  </a:lnTo>
                  <a:cubicBezTo>
                    <a:pt x="5835" y="6359"/>
                    <a:pt x="5764" y="6097"/>
                    <a:pt x="5692" y="5835"/>
                  </a:cubicBezTo>
                  <a:lnTo>
                    <a:pt x="7240" y="5835"/>
                  </a:lnTo>
                  <a:lnTo>
                    <a:pt x="7240" y="7406"/>
                  </a:lnTo>
                  <a:cubicBezTo>
                    <a:pt x="7240" y="7502"/>
                    <a:pt x="7288" y="7549"/>
                    <a:pt x="7383" y="7549"/>
                  </a:cubicBezTo>
                  <a:cubicBezTo>
                    <a:pt x="7454" y="7549"/>
                    <a:pt x="7526" y="7502"/>
                    <a:pt x="7526" y="7406"/>
                  </a:cubicBezTo>
                  <a:lnTo>
                    <a:pt x="7526" y="4787"/>
                  </a:lnTo>
                  <a:cubicBezTo>
                    <a:pt x="7526" y="3906"/>
                    <a:pt x="6811" y="3167"/>
                    <a:pt x="5907" y="3167"/>
                  </a:cubicBezTo>
                  <a:lnTo>
                    <a:pt x="5907" y="2763"/>
                  </a:lnTo>
                  <a:cubicBezTo>
                    <a:pt x="6002" y="2739"/>
                    <a:pt x="6049" y="2691"/>
                    <a:pt x="6049" y="2596"/>
                  </a:cubicBezTo>
                  <a:cubicBezTo>
                    <a:pt x="6049" y="2525"/>
                    <a:pt x="6002" y="2453"/>
                    <a:pt x="5907" y="2453"/>
                  </a:cubicBezTo>
                  <a:lnTo>
                    <a:pt x="5907" y="2286"/>
                  </a:lnTo>
                  <a:cubicBezTo>
                    <a:pt x="5907" y="2096"/>
                    <a:pt x="5787" y="1953"/>
                    <a:pt x="5621" y="1929"/>
                  </a:cubicBezTo>
                  <a:cubicBezTo>
                    <a:pt x="5716" y="1381"/>
                    <a:pt x="6216" y="953"/>
                    <a:pt x="6788" y="953"/>
                  </a:cubicBezTo>
                  <a:cubicBezTo>
                    <a:pt x="7002" y="953"/>
                    <a:pt x="7192" y="1024"/>
                    <a:pt x="7383" y="1119"/>
                  </a:cubicBezTo>
                  <a:cubicBezTo>
                    <a:pt x="7408" y="1136"/>
                    <a:pt x="7437" y="1144"/>
                    <a:pt x="7464" y="1144"/>
                  </a:cubicBezTo>
                  <a:cubicBezTo>
                    <a:pt x="7513" y="1144"/>
                    <a:pt x="7558" y="1118"/>
                    <a:pt x="7574" y="1072"/>
                  </a:cubicBezTo>
                  <a:cubicBezTo>
                    <a:pt x="7621" y="1000"/>
                    <a:pt x="7597" y="905"/>
                    <a:pt x="7526" y="858"/>
                  </a:cubicBezTo>
                  <a:cubicBezTo>
                    <a:pt x="7312" y="738"/>
                    <a:pt x="7050" y="667"/>
                    <a:pt x="6788" y="667"/>
                  </a:cubicBezTo>
                  <a:cubicBezTo>
                    <a:pt x="6049" y="667"/>
                    <a:pt x="5430" y="1215"/>
                    <a:pt x="5311" y="1929"/>
                  </a:cubicBezTo>
                  <a:lnTo>
                    <a:pt x="4930" y="1929"/>
                  </a:lnTo>
                  <a:cubicBezTo>
                    <a:pt x="5025" y="1000"/>
                    <a:pt x="5835" y="286"/>
                    <a:pt x="6788" y="286"/>
                  </a:cubicBezTo>
                  <a:cubicBezTo>
                    <a:pt x="7812" y="286"/>
                    <a:pt x="8645" y="1119"/>
                    <a:pt x="8645" y="2143"/>
                  </a:cubicBezTo>
                  <a:lnTo>
                    <a:pt x="8645" y="5978"/>
                  </a:lnTo>
                  <a:cubicBezTo>
                    <a:pt x="8645" y="6954"/>
                    <a:pt x="9121" y="7907"/>
                    <a:pt x="9931" y="8478"/>
                  </a:cubicBezTo>
                  <a:cubicBezTo>
                    <a:pt x="9955" y="8502"/>
                    <a:pt x="9979" y="8526"/>
                    <a:pt x="10003" y="8526"/>
                  </a:cubicBezTo>
                  <a:cubicBezTo>
                    <a:pt x="10050" y="8526"/>
                    <a:pt x="10098" y="8502"/>
                    <a:pt x="10122" y="8454"/>
                  </a:cubicBezTo>
                  <a:cubicBezTo>
                    <a:pt x="10169" y="8407"/>
                    <a:pt x="10145" y="8311"/>
                    <a:pt x="10074" y="8264"/>
                  </a:cubicBezTo>
                  <a:cubicBezTo>
                    <a:pt x="9360" y="7716"/>
                    <a:pt x="8931" y="6859"/>
                    <a:pt x="8931" y="5978"/>
                  </a:cubicBezTo>
                  <a:lnTo>
                    <a:pt x="8931" y="2167"/>
                  </a:lnTo>
                  <a:cubicBezTo>
                    <a:pt x="8931" y="977"/>
                    <a:pt x="7955" y="0"/>
                    <a:pt x="6764" y="0"/>
                  </a:cubicBezTo>
                  <a:cubicBezTo>
                    <a:pt x="6097" y="0"/>
                    <a:pt x="5478" y="310"/>
                    <a:pt x="5097" y="786"/>
                  </a:cubicBezTo>
                  <a:cubicBezTo>
                    <a:pt x="4668" y="286"/>
                    <a:pt x="4049" y="0"/>
                    <a:pt x="34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9"/>
            <p:cNvSpPr/>
            <p:nvPr/>
          </p:nvSpPr>
          <p:spPr>
            <a:xfrm>
              <a:off x="3012078" y="1238276"/>
              <a:ext cx="68162" cy="260596"/>
            </a:xfrm>
            <a:custGeom>
              <a:avLst/>
              <a:gdLst/>
              <a:ahLst/>
              <a:cxnLst/>
              <a:rect l="l" t="t" r="r" b="b"/>
              <a:pathLst>
                <a:path w="2025" h="7742" extrusionOk="0">
                  <a:moveTo>
                    <a:pt x="177" y="1"/>
                  </a:moveTo>
                  <a:cubicBezTo>
                    <a:pt x="149" y="1"/>
                    <a:pt x="121" y="9"/>
                    <a:pt x="95" y="26"/>
                  </a:cubicBezTo>
                  <a:cubicBezTo>
                    <a:pt x="24" y="49"/>
                    <a:pt x="0" y="145"/>
                    <a:pt x="48" y="216"/>
                  </a:cubicBezTo>
                  <a:cubicBezTo>
                    <a:pt x="167" y="407"/>
                    <a:pt x="215" y="621"/>
                    <a:pt x="215" y="835"/>
                  </a:cubicBezTo>
                  <a:lnTo>
                    <a:pt x="215" y="4646"/>
                  </a:lnTo>
                  <a:cubicBezTo>
                    <a:pt x="215" y="5860"/>
                    <a:pt x="786" y="7003"/>
                    <a:pt x="1763" y="7718"/>
                  </a:cubicBezTo>
                  <a:cubicBezTo>
                    <a:pt x="1786" y="7741"/>
                    <a:pt x="1810" y="7741"/>
                    <a:pt x="1858" y="7741"/>
                  </a:cubicBezTo>
                  <a:cubicBezTo>
                    <a:pt x="1905" y="7741"/>
                    <a:pt x="1953" y="7718"/>
                    <a:pt x="1977" y="7694"/>
                  </a:cubicBezTo>
                  <a:cubicBezTo>
                    <a:pt x="2024" y="7622"/>
                    <a:pt x="2001" y="7527"/>
                    <a:pt x="1929" y="7480"/>
                  </a:cubicBezTo>
                  <a:cubicBezTo>
                    <a:pt x="1048" y="6813"/>
                    <a:pt x="500" y="5765"/>
                    <a:pt x="500" y="4646"/>
                  </a:cubicBezTo>
                  <a:lnTo>
                    <a:pt x="500" y="835"/>
                  </a:lnTo>
                  <a:cubicBezTo>
                    <a:pt x="500" y="573"/>
                    <a:pt x="429" y="288"/>
                    <a:pt x="310" y="73"/>
                  </a:cubicBezTo>
                  <a:cubicBezTo>
                    <a:pt x="279" y="27"/>
                    <a:pt x="228" y="1"/>
                    <a:pt x="1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9"/>
            <p:cNvSpPr/>
            <p:nvPr/>
          </p:nvSpPr>
          <p:spPr>
            <a:xfrm>
              <a:off x="2967983" y="1478811"/>
              <a:ext cx="10468" cy="9627"/>
            </a:xfrm>
            <a:custGeom>
              <a:avLst/>
              <a:gdLst/>
              <a:ahLst/>
              <a:cxnLst/>
              <a:rect l="l" t="t" r="r" b="b"/>
              <a:pathLst>
                <a:path w="311" h="286" extrusionOk="0">
                  <a:moveTo>
                    <a:pt x="143" y="0"/>
                  </a:moveTo>
                  <a:cubicBezTo>
                    <a:pt x="72" y="0"/>
                    <a:pt x="0" y="48"/>
                    <a:pt x="0" y="143"/>
                  </a:cubicBezTo>
                  <a:cubicBezTo>
                    <a:pt x="0" y="214"/>
                    <a:pt x="72" y="286"/>
                    <a:pt x="143" y="286"/>
                  </a:cubicBezTo>
                  <a:cubicBezTo>
                    <a:pt x="239" y="286"/>
                    <a:pt x="310" y="214"/>
                    <a:pt x="310" y="143"/>
                  </a:cubicBezTo>
                  <a:cubicBezTo>
                    <a:pt x="310" y="48"/>
                    <a:pt x="239" y="0"/>
                    <a:pt x="1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9"/>
            <p:cNvSpPr/>
            <p:nvPr/>
          </p:nvSpPr>
          <p:spPr>
            <a:xfrm>
              <a:off x="2956775" y="1489212"/>
              <a:ext cx="9627" cy="9660"/>
            </a:xfrm>
            <a:custGeom>
              <a:avLst/>
              <a:gdLst/>
              <a:ahLst/>
              <a:cxnLst/>
              <a:rect l="l" t="t" r="r" b="b"/>
              <a:pathLst>
                <a:path w="286" h="287" extrusionOk="0">
                  <a:moveTo>
                    <a:pt x="143" y="1"/>
                  </a:moveTo>
                  <a:cubicBezTo>
                    <a:pt x="48" y="1"/>
                    <a:pt x="0" y="48"/>
                    <a:pt x="0" y="144"/>
                  </a:cubicBezTo>
                  <a:cubicBezTo>
                    <a:pt x="0" y="215"/>
                    <a:pt x="48" y="286"/>
                    <a:pt x="143" y="286"/>
                  </a:cubicBezTo>
                  <a:cubicBezTo>
                    <a:pt x="214" y="286"/>
                    <a:pt x="286" y="215"/>
                    <a:pt x="286" y="144"/>
                  </a:cubicBezTo>
                  <a:cubicBezTo>
                    <a:pt x="286" y="48"/>
                    <a:pt x="214" y="1"/>
                    <a:pt x="1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9"/>
            <p:cNvSpPr/>
            <p:nvPr/>
          </p:nvSpPr>
          <p:spPr>
            <a:xfrm>
              <a:off x="2972797" y="1415463"/>
              <a:ext cx="10435" cy="9660"/>
            </a:xfrm>
            <a:custGeom>
              <a:avLst/>
              <a:gdLst/>
              <a:ahLst/>
              <a:cxnLst/>
              <a:rect l="l" t="t" r="r" b="b"/>
              <a:pathLst>
                <a:path w="310" h="287" extrusionOk="0">
                  <a:moveTo>
                    <a:pt x="143" y="1"/>
                  </a:moveTo>
                  <a:cubicBezTo>
                    <a:pt x="72" y="1"/>
                    <a:pt x="0" y="72"/>
                    <a:pt x="0" y="144"/>
                  </a:cubicBezTo>
                  <a:cubicBezTo>
                    <a:pt x="0" y="215"/>
                    <a:pt x="72" y="287"/>
                    <a:pt x="143" y="287"/>
                  </a:cubicBezTo>
                  <a:cubicBezTo>
                    <a:pt x="238" y="287"/>
                    <a:pt x="310" y="239"/>
                    <a:pt x="310" y="144"/>
                  </a:cubicBezTo>
                  <a:cubicBezTo>
                    <a:pt x="310" y="72"/>
                    <a:pt x="238" y="1"/>
                    <a:pt x="1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9"/>
            <p:cNvSpPr/>
            <p:nvPr/>
          </p:nvSpPr>
          <p:spPr>
            <a:xfrm>
              <a:off x="2861382" y="1417886"/>
              <a:ext cx="10435" cy="9627"/>
            </a:xfrm>
            <a:custGeom>
              <a:avLst/>
              <a:gdLst/>
              <a:ahLst/>
              <a:cxnLst/>
              <a:rect l="l" t="t" r="r" b="b"/>
              <a:pathLst>
                <a:path w="310" h="286" extrusionOk="0">
                  <a:moveTo>
                    <a:pt x="143" y="0"/>
                  </a:moveTo>
                  <a:cubicBezTo>
                    <a:pt x="72" y="0"/>
                    <a:pt x="0" y="72"/>
                    <a:pt x="0" y="143"/>
                  </a:cubicBezTo>
                  <a:cubicBezTo>
                    <a:pt x="0" y="238"/>
                    <a:pt x="72" y="286"/>
                    <a:pt x="143" y="286"/>
                  </a:cubicBezTo>
                  <a:cubicBezTo>
                    <a:pt x="238" y="286"/>
                    <a:pt x="310" y="238"/>
                    <a:pt x="310" y="143"/>
                  </a:cubicBezTo>
                  <a:cubicBezTo>
                    <a:pt x="310" y="72"/>
                    <a:pt x="238" y="0"/>
                    <a:pt x="1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9"/>
            <p:cNvSpPr/>
            <p:nvPr/>
          </p:nvSpPr>
          <p:spPr>
            <a:xfrm>
              <a:off x="2865388" y="1478003"/>
              <a:ext cx="9627" cy="9660"/>
            </a:xfrm>
            <a:custGeom>
              <a:avLst/>
              <a:gdLst/>
              <a:ahLst/>
              <a:cxnLst/>
              <a:rect l="l" t="t" r="r" b="b"/>
              <a:pathLst>
                <a:path w="286" h="287" extrusionOk="0">
                  <a:moveTo>
                    <a:pt x="143" y="0"/>
                  </a:moveTo>
                  <a:cubicBezTo>
                    <a:pt x="72" y="0"/>
                    <a:pt x="0" y="48"/>
                    <a:pt x="0" y="143"/>
                  </a:cubicBezTo>
                  <a:cubicBezTo>
                    <a:pt x="0" y="215"/>
                    <a:pt x="72" y="286"/>
                    <a:pt x="143" y="286"/>
                  </a:cubicBezTo>
                  <a:cubicBezTo>
                    <a:pt x="215" y="286"/>
                    <a:pt x="286" y="215"/>
                    <a:pt x="286" y="143"/>
                  </a:cubicBezTo>
                  <a:cubicBezTo>
                    <a:pt x="286" y="48"/>
                    <a:pt x="238" y="0"/>
                    <a:pt x="1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7" name="Google Shape;1057;p39"/>
          <p:cNvGrpSpPr/>
          <p:nvPr/>
        </p:nvGrpSpPr>
        <p:grpSpPr>
          <a:xfrm>
            <a:off x="5259040" y="1734782"/>
            <a:ext cx="588911" cy="498362"/>
            <a:chOff x="2075017" y="1212661"/>
            <a:chExt cx="340707" cy="289409"/>
          </a:xfrm>
        </p:grpSpPr>
        <p:sp>
          <p:nvSpPr>
            <p:cNvPr id="1058" name="Google Shape;1058;p39"/>
            <p:cNvSpPr/>
            <p:nvPr/>
          </p:nvSpPr>
          <p:spPr>
            <a:xfrm>
              <a:off x="2131903" y="1406644"/>
              <a:ext cx="252551" cy="89839"/>
            </a:xfrm>
            <a:custGeom>
              <a:avLst/>
              <a:gdLst/>
              <a:ahLst/>
              <a:cxnLst/>
              <a:rect l="l" t="t" r="r" b="b"/>
              <a:pathLst>
                <a:path w="7503" h="2669" extrusionOk="0">
                  <a:moveTo>
                    <a:pt x="430" y="1"/>
                  </a:moveTo>
                  <a:cubicBezTo>
                    <a:pt x="191" y="1"/>
                    <a:pt x="1" y="191"/>
                    <a:pt x="1" y="429"/>
                  </a:cubicBezTo>
                  <a:lnTo>
                    <a:pt x="1" y="2239"/>
                  </a:lnTo>
                  <a:cubicBezTo>
                    <a:pt x="1" y="2478"/>
                    <a:pt x="191" y="2668"/>
                    <a:pt x="430" y="2668"/>
                  </a:cubicBezTo>
                  <a:lnTo>
                    <a:pt x="6050" y="2668"/>
                  </a:lnTo>
                  <a:cubicBezTo>
                    <a:pt x="6240" y="2668"/>
                    <a:pt x="6431" y="2620"/>
                    <a:pt x="6574" y="2501"/>
                  </a:cubicBezTo>
                  <a:cubicBezTo>
                    <a:pt x="6788" y="2382"/>
                    <a:pt x="7026" y="2287"/>
                    <a:pt x="7264" y="2287"/>
                  </a:cubicBezTo>
                  <a:lnTo>
                    <a:pt x="7502" y="2287"/>
                  </a:lnTo>
                  <a:lnTo>
                    <a:pt x="7502" y="406"/>
                  </a:lnTo>
                  <a:lnTo>
                    <a:pt x="7264" y="406"/>
                  </a:lnTo>
                  <a:cubicBezTo>
                    <a:pt x="7026" y="406"/>
                    <a:pt x="6788" y="310"/>
                    <a:pt x="6574" y="168"/>
                  </a:cubicBezTo>
                  <a:cubicBezTo>
                    <a:pt x="6431" y="72"/>
                    <a:pt x="6240" y="1"/>
                    <a:pt x="60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9"/>
            <p:cNvSpPr/>
            <p:nvPr/>
          </p:nvSpPr>
          <p:spPr>
            <a:xfrm>
              <a:off x="2131903" y="1417886"/>
              <a:ext cx="252551" cy="78731"/>
            </a:xfrm>
            <a:custGeom>
              <a:avLst/>
              <a:gdLst/>
              <a:ahLst/>
              <a:cxnLst/>
              <a:rect l="l" t="t" r="r" b="b"/>
              <a:pathLst>
                <a:path w="7503" h="2339" extrusionOk="0">
                  <a:moveTo>
                    <a:pt x="6883" y="0"/>
                  </a:moveTo>
                  <a:lnTo>
                    <a:pt x="6883" y="881"/>
                  </a:lnTo>
                  <a:cubicBezTo>
                    <a:pt x="6883" y="1119"/>
                    <a:pt x="6764" y="1334"/>
                    <a:pt x="6574" y="1477"/>
                  </a:cubicBezTo>
                  <a:cubicBezTo>
                    <a:pt x="6431" y="1572"/>
                    <a:pt x="6240" y="1643"/>
                    <a:pt x="6050" y="1643"/>
                  </a:cubicBezTo>
                  <a:lnTo>
                    <a:pt x="430" y="1643"/>
                  </a:lnTo>
                  <a:cubicBezTo>
                    <a:pt x="191" y="1643"/>
                    <a:pt x="1" y="1453"/>
                    <a:pt x="1" y="1215"/>
                  </a:cubicBezTo>
                  <a:lnTo>
                    <a:pt x="1" y="1905"/>
                  </a:lnTo>
                  <a:cubicBezTo>
                    <a:pt x="1" y="2144"/>
                    <a:pt x="191" y="2334"/>
                    <a:pt x="430" y="2334"/>
                  </a:cubicBezTo>
                  <a:lnTo>
                    <a:pt x="6050" y="2334"/>
                  </a:lnTo>
                  <a:cubicBezTo>
                    <a:pt x="6075" y="2337"/>
                    <a:pt x="6100" y="2339"/>
                    <a:pt x="6125" y="2339"/>
                  </a:cubicBezTo>
                  <a:cubicBezTo>
                    <a:pt x="6290" y="2339"/>
                    <a:pt x="6450" y="2274"/>
                    <a:pt x="6574" y="2191"/>
                  </a:cubicBezTo>
                  <a:cubicBezTo>
                    <a:pt x="6788" y="2048"/>
                    <a:pt x="7026" y="1953"/>
                    <a:pt x="7264" y="1953"/>
                  </a:cubicBezTo>
                  <a:lnTo>
                    <a:pt x="7502" y="1953"/>
                  </a:lnTo>
                  <a:lnTo>
                    <a:pt x="7502" y="72"/>
                  </a:lnTo>
                  <a:lnTo>
                    <a:pt x="7264" y="72"/>
                  </a:lnTo>
                  <a:cubicBezTo>
                    <a:pt x="7145" y="72"/>
                    <a:pt x="7002" y="48"/>
                    <a:pt x="68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9"/>
            <p:cNvSpPr/>
            <p:nvPr/>
          </p:nvSpPr>
          <p:spPr>
            <a:xfrm>
              <a:off x="2131903" y="1449930"/>
              <a:ext cx="252551" cy="47326"/>
            </a:xfrm>
            <a:custGeom>
              <a:avLst/>
              <a:gdLst/>
              <a:ahLst/>
              <a:cxnLst/>
              <a:rect l="l" t="t" r="r" b="b"/>
              <a:pathLst>
                <a:path w="7503" h="1406" extrusionOk="0">
                  <a:moveTo>
                    <a:pt x="1" y="1"/>
                  </a:moveTo>
                  <a:lnTo>
                    <a:pt x="1" y="953"/>
                  </a:lnTo>
                  <a:cubicBezTo>
                    <a:pt x="1" y="1192"/>
                    <a:pt x="191" y="1406"/>
                    <a:pt x="430" y="1406"/>
                  </a:cubicBezTo>
                  <a:lnTo>
                    <a:pt x="6050" y="1406"/>
                  </a:lnTo>
                  <a:cubicBezTo>
                    <a:pt x="6240" y="1406"/>
                    <a:pt x="6431" y="1334"/>
                    <a:pt x="6574" y="1239"/>
                  </a:cubicBezTo>
                  <a:cubicBezTo>
                    <a:pt x="6788" y="1096"/>
                    <a:pt x="7026" y="1001"/>
                    <a:pt x="7264" y="1001"/>
                  </a:cubicBezTo>
                  <a:lnTo>
                    <a:pt x="7502" y="1001"/>
                  </a:lnTo>
                  <a:lnTo>
                    <a:pt x="7502" y="1"/>
                  </a:lnTo>
                  <a:close/>
                </a:path>
              </a:pathLst>
            </a:custGeom>
            <a:solidFill>
              <a:srgbClr val="409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9"/>
            <p:cNvSpPr/>
            <p:nvPr/>
          </p:nvSpPr>
          <p:spPr>
            <a:xfrm>
              <a:off x="2131903" y="1449930"/>
              <a:ext cx="252551" cy="47326"/>
            </a:xfrm>
            <a:custGeom>
              <a:avLst/>
              <a:gdLst/>
              <a:ahLst/>
              <a:cxnLst/>
              <a:rect l="l" t="t" r="r" b="b"/>
              <a:pathLst>
                <a:path w="7503" h="1406" extrusionOk="0">
                  <a:moveTo>
                    <a:pt x="6883" y="1"/>
                  </a:moveTo>
                  <a:cubicBezTo>
                    <a:pt x="6859" y="215"/>
                    <a:pt x="6740" y="406"/>
                    <a:pt x="6574" y="525"/>
                  </a:cubicBezTo>
                  <a:cubicBezTo>
                    <a:pt x="6431" y="644"/>
                    <a:pt x="6240" y="691"/>
                    <a:pt x="6050" y="691"/>
                  </a:cubicBezTo>
                  <a:lnTo>
                    <a:pt x="430" y="691"/>
                  </a:lnTo>
                  <a:cubicBezTo>
                    <a:pt x="191" y="691"/>
                    <a:pt x="1" y="501"/>
                    <a:pt x="1" y="263"/>
                  </a:cubicBezTo>
                  <a:lnTo>
                    <a:pt x="1" y="953"/>
                  </a:lnTo>
                  <a:cubicBezTo>
                    <a:pt x="1" y="1192"/>
                    <a:pt x="191" y="1406"/>
                    <a:pt x="430" y="1406"/>
                  </a:cubicBezTo>
                  <a:lnTo>
                    <a:pt x="6050" y="1406"/>
                  </a:lnTo>
                  <a:cubicBezTo>
                    <a:pt x="6240" y="1406"/>
                    <a:pt x="6431" y="1334"/>
                    <a:pt x="6574" y="1239"/>
                  </a:cubicBezTo>
                  <a:cubicBezTo>
                    <a:pt x="6788" y="1096"/>
                    <a:pt x="7026" y="1001"/>
                    <a:pt x="7264" y="1001"/>
                  </a:cubicBezTo>
                  <a:lnTo>
                    <a:pt x="7502" y="1001"/>
                  </a:lnTo>
                  <a:lnTo>
                    <a:pt x="7502" y="1"/>
                  </a:lnTo>
                  <a:close/>
                </a:path>
              </a:pathLst>
            </a:custGeom>
            <a:solidFill>
              <a:srgbClr val="409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9"/>
            <p:cNvSpPr/>
            <p:nvPr/>
          </p:nvSpPr>
          <p:spPr>
            <a:xfrm>
              <a:off x="2131903" y="1406644"/>
              <a:ext cx="137939" cy="89839"/>
            </a:xfrm>
            <a:custGeom>
              <a:avLst/>
              <a:gdLst/>
              <a:ahLst/>
              <a:cxnLst/>
              <a:rect l="l" t="t" r="r" b="b"/>
              <a:pathLst>
                <a:path w="4098" h="2669" extrusionOk="0">
                  <a:moveTo>
                    <a:pt x="430" y="1"/>
                  </a:moveTo>
                  <a:cubicBezTo>
                    <a:pt x="191" y="1"/>
                    <a:pt x="1" y="191"/>
                    <a:pt x="1" y="429"/>
                  </a:cubicBezTo>
                  <a:lnTo>
                    <a:pt x="1" y="2239"/>
                  </a:lnTo>
                  <a:cubicBezTo>
                    <a:pt x="1" y="2478"/>
                    <a:pt x="191" y="2668"/>
                    <a:pt x="430" y="2668"/>
                  </a:cubicBezTo>
                  <a:lnTo>
                    <a:pt x="4097" y="2668"/>
                  </a:lnTo>
                  <a:lnTo>
                    <a:pt x="40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9"/>
            <p:cNvSpPr/>
            <p:nvPr/>
          </p:nvSpPr>
          <p:spPr>
            <a:xfrm>
              <a:off x="2131903" y="1458749"/>
              <a:ext cx="137939" cy="38507"/>
            </a:xfrm>
            <a:custGeom>
              <a:avLst/>
              <a:gdLst/>
              <a:ahLst/>
              <a:cxnLst/>
              <a:rect l="l" t="t" r="r" b="b"/>
              <a:pathLst>
                <a:path w="4098" h="1144" extrusionOk="0">
                  <a:moveTo>
                    <a:pt x="1" y="1"/>
                  </a:moveTo>
                  <a:lnTo>
                    <a:pt x="1" y="691"/>
                  </a:lnTo>
                  <a:cubicBezTo>
                    <a:pt x="1" y="930"/>
                    <a:pt x="191" y="1144"/>
                    <a:pt x="430" y="1144"/>
                  </a:cubicBezTo>
                  <a:lnTo>
                    <a:pt x="4097" y="1144"/>
                  </a:lnTo>
                  <a:lnTo>
                    <a:pt x="4097" y="429"/>
                  </a:lnTo>
                  <a:lnTo>
                    <a:pt x="430" y="429"/>
                  </a:lnTo>
                  <a:cubicBezTo>
                    <a:pt x="191" y="429"/>
                    <a:pt x="1" y="239"/>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9"/>
            <p:cNvSpPr/>
            <p:nvPr/>
          </p:nvSpPr>
          <p:spPr>
            <a:xfrm>
              <a:off x="2379607" y="1406644"/>
              <a:ext cx="31304" cy="90613"/>
            </a:xfrm>
            <a:custGeom>
              <a:avLst/>
              <a:gdLst/>
              <a:ahLst/>
              <a:cxnLst/>
              <a:rect l="l" t="t" r="r" b="b"/>
              <a:pathLst>
                <a:path w="930" h="2692" extrusionOk="0">
                  <a:moveTo>
                    <a:pt x="215" y="1"/>
                  </a:moveTo>
                  <a:cubicBezTo>
                    <a:pt x="96" y="1"/>
                    <a:pt x="1" y="96"/>
                    <a:pt x="1" y="215"/>
                  </a:cubicBezTo>
                  <a:lnTo>
                    <a:pt x="1" y="2454"/>
                  </a:lnTo>
                  <a:cubicBezTo>
                    <a:pt x="1" y="2573"/>
                    <a:pt x="96" y="2692"/>
                    <a:pt x="215" y="2692"/>
                  </a:cubicBezTo>
                  <a:lnTo>
                    <a:pt x="715" y="2692"/>
                  </a:lnTo>
                  <a:cubicBezTo>
                    <a:pt x="834" y="2692"/>
                    <a:pt x="929" y="2573"/>
                    <a:pt x="929" y="2454"/>
                  </a:cubicBezTo>
                  <a:lnTo>
                    <a:pt x="929" y="215"/>
                  </a:lnTo>
                  <a:cubicBezTo>
                    <a:pt x="929" y="96"/>
                    <a:pt x="834" y="1"/>
                    <a:pt x="7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9"/>
            <p:cNvSpPr/>
            <p:nvPr/>
          </p:nvSpPr>
          <p:spPr>
            <a:xfrm>
              <a:off x="2379607" y="1466760"/>
              <a:ext cx="31304" cy="30496"/>
            </a:xfrm>
            <a:custGeom>
              <a:avLst/>
              <a:gdLst/>
              <a:ahLst/>
              <a:cxnLst/>
              <a:rect l="l" t="t" r="r" b="b"/>
              <a:pathLst>
                <a:path w="930" h="906" extrusionOk="0">
                  <a:moveTo>
                    <a:pt x="1" y="1"/>
                  </a:moveTo>
                  <a:lnTo>
                    <a:pt x="1" y="668"/>
                  </a:lnTo>
                  <a:cubicBezTo>
                    <a:pt x="1" y="787"/>
                    <a:pt x="96" y="906"/>
                    <a:pt x="215" y="906"/>
                  </a:cubicBezTo>
                  <a:lnTo>
                    <a:pt x="715" y="906"/>
                  </a:lnTo>
                  <a:cubicBezTo>
                    <a:pt x="834" y="906"/>
                    <a:pt x="929" y="787"/>
                    <a:pt x="929" y="668"/>
                  </a:cubicBezTo>
                  <a:lnTo>
                    <a:pt x="929" y="1"/>
                  </a:lnTo>
                  <a:cubicBezTo>
                    <a:pt x="929" y="120"/>
                    <a:pt x="834" y="215"/>
                    <a:pt x="715" y="215"/>
                  </a:cubicBezTo>
                  <a:lnTo>
                    <a:pt x="215" y="215"/>
                  </a:lnTo>
                  <a:cubicBezTo>
                    <a:pt x="96" y="215"/>
                    <a:pt x="1" y="12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9"/>
            <p:cNvSpPr/>
            <p:nvPr/>
          </p:nvSpPr>
          <p:spPr>
            <a:xfrm>
              <a:off x="2143953" y="1243931"/>
              <a:ext cx="89805" cy="252551"/>
            </a:xfrm>
            <a:custGeom>
              <a:avLst/>
              <a:gdLst/>
              <a:ahLst/>
              <a:cxnLst/>
              <a:rect l="l" t="t" r="r" b="b"/>
              <a:pathLst>
                <a:path w="2668" h="7503" extrusionOk="0">
                  <a:moveTo>
                    <a:pt x="381" y="0"/>
                  </a:moveTo>
                  <a:lnTo>
                    <a:pt x="381" y="239"/>
                  </a:lnTo>
                  <a:cubicBezTo>
                    <a:pt x="381" y="501"/>
                    <a:pt x="310" y="739"/>
                    <a:pt x="167" y="929"/>
                  </a:cubicBezTo>
                  <a:cubicBezTo>
                    <a:pt x="48" y="1096"/>
                    <a:pt x="0" y="1263"/>
                    <a:pt x="0" y="1453"/>
                  </a:cubicBezTo>
                  <a:lnTo>
                    <a:pt x="0" y="7073"/>
                  </a:lnTo>
                  <a:cubicBezTo>
                    <a:pt x="0" y="7312"/>
                    <a:pt x="191" y="7502"/>
                    <a:pt x="429" y="7502"/>
                  </a:cubicBezTo>
                  <a:lnTo>
                    <a:pt x="2239" y="7502"/>
                  </a:lnTo>
                  <a:cubicBezTo>
                    <a:pt x="2477" y="7502"/>
                    <a:pt x="2667" y="7312"/>
                    <a:pt x="2667" y="7073"/>
                  </a:cubicBezTo>
                  <a:lnTo>
                    <a:pt x="2667" y="1453"/>
                  </a:lnTo>
                  <a:cubicBezTo>
                    <a:pt x="2667" y="1263"/>
                    <a:pt x="2596" y="1096"/>
                    <a:pt x="2501" y="929"/>
                  </a:cubicBezTo>
                  <a:cubicBezTo>
                    <a:pt x="2358" y="739"/>
                    <a:pt x="2263" y="501"/>
                    <a:pt x="2263" y="239"/>
                  </a:cubicBezTo>
                  <a:lnTo>
                    <a:pt x="22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9"/>
            <p:cNvSpPr/>
            <p:nvPr/>
          </p:nvSpPr>
          <p:spPr>
            <a:xfrm>
              <a:off x="2154354" y="1243931"/>
              <a:ext cx="79404" cy="252551"/>
            </a:xfrm>
            <a:custGeom>
              <a:avLst/>
              <a:gdLst/>
              <a:ahLst/>
              <a:cxnLst/>
              <a:rect l="l" t="t" r="r" b="b"/>
              <a:pathLst>
                <a:path w="2359" h="7503" extrusionOk="0">
                  <a:moveTo>
                    <a:pt x="72" y="0"/>
                  </a:moveTo>
                  <a:lnTo>
                    <a:pt x="72" y="239"/>
                  </a:lnTo>
                  <a:cubicBezTo>
                    <a:pt x="72" y="382"/>
                    <a:pt x="48" y="501"/>
                    <a:pt x="1" y="620"/>
                  </a:cubicBezTo>
                  <a:lnTo>
                    <a:pt x="882" y="620"/>
                  </a:lnTo>
                  <a:cubicBezTo>
                    <a:pt x="1120" y="620"/>
                    <a:pt x="1334" y="739"/>
                    <a:pt x="1477" y="929"/>
                  </a:cubicBezTo>
                  <a:cubicBezTo>
                    <a:pt x="1596" y="1096"/>
                    <a:pt x="1644" y="1263"/>
                    <a:pt x="1644" y="1453"/>
                  </a:cubicBezTo>
                  <a:lnTo>
                    <a:pt x="1644" y="7073"/>
                  </a:lnTo>
                  <a:cubicBezTo>
                    <a:pt x="1644" y="7312"/>
                    <a:pt x="1453" y="7502"/>
                    <a:pt x="1215" y="7502"/>
                  </a:cubicBezTo>
                  <a:lnTo>
                    <a:pt x="1906" y="7502"/>
                  </a:lnTo>
                  <a:cubicBezTo>
                    <a:pt x="2168" y="7502"/>
                    <a:pt x="2358" y="7312"/>
                    <a:pt x="2358" y="7073"/>
                  </a:cubicBezTo>
                  <a:lnTo>
                    <a:pt x="2358" y="1453"/>
                  </a:lnTo>
                  <a:cubicBezTo>
                    <a:pt x="2358" y="1263"/>
                    <a:pt x="2287" y="1096"/>
                    <a:pt x="2192" y="929"/>
                  </a:cubicBezTo>
                  <a:cubicBezTo>
                    <a:pt x="2049" y="739"/>
                    <a:pt x="1954" y="501"/>
                    <a:pt x="1954" y="239"/>
                  </a:cubicBezTo>
                  <a:lnTo>
                    <a:pt x="19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9"/>
            <p:cNvSpPr/>
            <p:nvPr/>
          </p:nvSpPr>
          <p:spPr>
            <a:xfrm>
              <a:off x="2143953" y="1376181"/>
              <a:ext cx="89805" cy="120301"/>
            </a:xfrm>
            <a:custGeom>
              <a:avLst/>
              <a:gdLst/>
              <a:ahLst/>
              <a:cxnLst/>
              <a:rect l="l" t="t" r="r" b="b"/>
              <a:pathLst>
                <a:path w="2668" h="3574" extrusionOk="0">
                  <a:moveTo>
                    <a:pt x="0" y="1"/>
                  </a:moveTo>
                  <a:lnTo>
                    <a:pt x="0" y="3144"/>
                  </a:lnTo>
                  <a:cubicBezTo>
                    <a:pt x="0" y="3383"/>
                    <a:pt x="191" y="3573"/>
                    <a:pt x="429" y="3573"/>
                  </a:cubicBezTo>
                  <a:lnTo>
                    <a:pt x="2239" y="3573"/>
                  </a:lnTo>
                  <a:cubicBezTo>
                    <a:pt x="2477" y="3573"/>
                    <a:pt x="2667" y="3383"/>
                    <a:pt x="2667" y="3144"/>
                  </a:cubicBezTo>
                  <a:lnTo>
                    <a:pt x="2667" y="1"/>
                  </a:ln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9"/>
            <p:cNvSpPr/>
            <p:nvPr/>
          </p:nvSpPr>
          <p:spPr>
            <a:xfrm>
              <a:off x="2195251" y="1376181"/>
              <a:ext cx="38507" cy="120301"/>
            </a:xfrm>
            <a:custGeom>
              <a:avLst/>
              <a:gdLst/>
              <a:ahLst/>
              <a:cxnLst/>
              <a:rect l="l" t="t" r="r" b="b"/>
              <a:pathLst>
                <a:path w="1144" h="3574" extrusionOk="0">
                  <a:moveTo>
                    <a:pt x="429" y="1"/>
                  </a:moveTo>
                  <a:lnTo>
                    <a:pt x="429" y="3144"/>
                  </a:lnTo>
                  <a:cubicBezTo>
                    <a:pt x="429" y="3383"/>
                    <a:pt x="238" y="3573"/>
                    <a:pt x="0" y="3573"/>
                  </a:cubicBezTo>
                  <a:lnTo>
                    <a:pt x="715" y="3573"/>
                  </a:lnTo>
                  <a:cubicBezTo>
                    <a:pt x="953" y="3573"/>
                    <a:pt x="1143" y="3383"/>
                    <a:pt x="1143" y="3144"/>
                  </a:cubicBezTo>
                  <a:lnTo>
                    <a:pt x="1143" y="1"/>
                  </a:ln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9"/>
            <p:cNvSpPr/>
            <p:nvPr/>
          </p:nvSpPr>
          <p:spPr>
            <a:xfrm>
              <a:off x="2143953" y="1376181"/>
              <a:ext cx="89805" cy="60150"/>
            </a:xfrm>
            <a:custGeom>
              <a:avLst/>
              <a:gdLst/>
              <a:ahLst/>
              <a:cxnLst/>
              <a:rect l="l" t="t" r="r" b="b"/>
              <a:pathLst>
                <a:path w="2668" h="1787" extrusionOk="0">
                  <a:moveTo>
                    <a:pt x="0" y="1"/>
                  </a:moveTo>
                  <a:lnTo>
                    <a:pt x="0" y="1787"/>
                  </a:lnTo>
                  <a:lnTo>
                    <a:pt x="2667" y="1787"/>
                  </a:lnTo>
                  <a:lnTo>
                    <a:pt x="2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9"/>
            <p:cNvSpPr/>
            <p:nvPr/>
          </p:nvSpPr>
          <p:spPr>
            <a:xfrm>
              <a:off x="2209657" y="1376181"/>
              <a:ext cx="24101" cy="60150"/>
            </a:xfrm>
            <a:custGeom>
              <a:avLst/>
              <a:gdLst/>
              <a:ahLst/>
              <a:cxnLst/>
              <a:rect l="l" t="t" r="r" b="b"/>
              <a:pathLst>
                <a:path w="716" h="1787" extrusionOk="0">
                  <a:moveTo>
                    <a:pt x="1" y="1"/>
                  </a:moveTo>
                  <a:lnTo>
                    <a:pt x="1" y="1787"/>
                  </a:lnTo>
                  <a:lnTo>
                    <a:pt x="715" y="1787"/>
                  </a:lnTo>
                  <a:lnTo>
                    <a:pt x="7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9"/>
            <p:cNvSpPr/>
            <p:nvPr/>
          </p:nvSpPr>
          <p:spPr>
            <a:xfrm>
              <a:off x="2143953" y="1218282"/>
              <a:ext cx="89805" cy="31304"/>
            </a:xfrm>
            <a:custGeom>
              <a:avLst/>
              <a:gdLst/>
              <a:ahLst/>
              <a:cxnLst/>
              <a:rect l="l" t="t" r="r" b="b"/>
              <a:pathLst>
                <a:path w="2668" h="930" extrusionOk="0">
                  <a:moveTo>
                    <a:pt x="214" y="0"/>
                  </a:moveTo>
                  <a:cubicBezTo>
                    <a:pt x="95" y="0"/>
                    <a:pt x="0" y="96"/>
                    <a:pt x="0" y="215"/>
                  </a:cubicBezTo>
                  <a:lnTo>
                    <a:pt x="0" y="715"/>
                  </a:lnTo>
                  <a:cubicBezTo>
                    <a:pt x="0" y="834"/>
                    <a:pt x="95" y="929"/>
                    <a:pt x="214" y="929"/>
                  </a:cubicBezTo>
                  <a:lnTo>
                    <a:pt x="2453" y="929"/>
                  </a:lnTo>
                  <a:cubicBezTo>
                    <a:pt x="2572" y="929"/>
                    <a:pt x="2667" y="834"/>
                    <a:pt x="2667" y="715"/>
                  </a:cubicBezTo>
                  <a:lnTo>
                    <a:pt x="2667" y="215"/>
                  </a:lnTo>
                  <a:cubicBezTo>
                    <a:pt x="2667" y="96"/>
                    <a:pt x="2572" y="0"/>
                    <a:pt x="24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9"/>
            <p:cNvSpPr/>
            <p:nvPr/>
          </p:nvSpPr>
          <p:spPr>
            <a:xfrm>
              <a:off x="2203262" y="1218282"/>
              <a:ext cx="30496" cy="31304"/>
            </a:xfrm>
            <a:custGeom>
              <a:avLst/>
              <a:gdLst/>
              <a:ahLst/>
              <a:cxnLst/>
              <a:rect l="l" t="t" r="r" b="b"/>
              <a:pathLst>
                <a:path w="906" h="930" extrusionOk="0">
                  <a:moveTo>
                    <a:pt x="0" y="0"/>
                  </a:moveTo>
                  <a:cubicBezTo>
                    <a:pt x="119" y="0"/>
                    <a:pt x="215" y="96"/>
                    <a:pt x="215" y="215"/>
                  </a:cubicBezTo>
                  <a:lnTo>
                    <a:pt x="215" y="715"/>
                  </a:lnTo>
                  <a:cubicBezTo>
                    <a:pt x="215" y="810"/>
                    <a:pt x="119" y="929"/>
                    <a:pt x="0" y="929"/>
                  </a:cubicBezTo>
                  <a:lnTo>
                    <a:pt x="691" y="929"/>
                  </a:lnTo>
                  <a:cubicBezTo>
                    <a:pt x="810" y="929"/>
                    <a:pt x="905" y="834"/>
                    <a:pt x="905" y="715"/>
                  </a:cubicBezTo>
                  <a:lnTo>
                    <a:pt x="905" y="215"/>
                  </a:lnTo>
                  <a:cubicBezTo>
                    <a:pt x="905" y="96"/>
                    <a:pt x="810" y="0"/>
                    <a:pt x="6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9"/>
            <p:cNvSpPr/>
            <p:nvPr/>
          </p:nvSpPr>
          <p:spPr>
            <a:xfrm>
              <a:off x="2079797" y="1243931"/>
              <a:ext cx="90646" cy="252551"/>
            </a:xfrm>
            <a:custGeom>
              <a:avLst/>
              <a:gdLst/>
              <a:ahLst/>
              <a:cxnLst/>
              <a:rect l="l" t="t" r="r" b="b"/>
              <a:pathLst>
                <a:path w="2693" h="7503" extrusionOk="0">
                  <a:moveTo>
                    <a:pt x="406" y="0"/>
                  </a:moveTo>
                  <a:lnTo>
                    <a:pt x="406" y="239"/>
                  </a:lnTo>
                  <a:cubicBezTo>
                    <a:pt x="406" y="501"/>
                    <a:pt x="311" y="739"/>
                    <a:pt x="168" y="929"/>
                  </a:cubicBezTo>
                  <a:cubicBezTo>
                    <a:pt x="72" y="1096"/>
                    <a:pt x="1" y="1263"/>
                    <a:pt x="1" y="1453"/>
                  </a:cubicBezTo>
                  <a:lnTo>
                    <a:pt x="1" y="7073"/>
                  </a:lnTo>
                  <a:cubicBezTo>
                    <a:pt x="1" y="7312"/>
                    <a:pt x="192" y="7502"/>
                    <a:pt x="453" y="7502"/>
                  </a:cubicBezTo>
                  <a:lnTo>
                    <a:pt x="2240" y="7502"/>
                  </a:lnTo>
                  <a:cubicBezTo>
                    <a:pt x="2478" y="7502"/>
                    <a:pt x="2692" y="7312"/>
                    <a:pt x="2692" y="7073"/>
                  </a:cubicBezTo>
                  <a:lnTo>
                    <a:pt x="2692" y="1453"/>
                  </a:lnTo>
                  <a:cubicBezTo>
                    <a:pt x="2692" y="1263"/>
                    <a:pt x="2621" y="1096"/>
                    <a:pt x="2525" y="929"/>
                  </a:cubicBezTo>
                  <a:cubicBezTo>
                    <a:pt x="2382" y="739"/>
                    <a:pt x="2287" y="501"/>
                    <a:pt x="2287" y="239"/>
                  </a:cubicBezTo>
                  <a:lnTo>
                    <a:pt x="22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9"/>
            <p:cNvSpPr/>
            <p:nvPr/>
          </p:nvSpPr>
          <p:spPr>
            <a:xfrm>
              <a:off x="2091039" y="1243931"/>
              <a:ext cx="79404" cy="252551"/>
            </a:xfrm>
            <a:custGeom>
              <a:avLst/>
              <a:gdLst/>
              <a:ahLst/>
              <a:cxnLst/>
              <a:rect l="l" t="t" r="r" b="b"/>
              <a:pathLst>
                <a:path w="2359" h="7503" extrusionOk="0">
                  <a:moveTo>
                    <a:pt x="72" y="0"/>
                  </a:moveTo>
                  <a:lnTo>
                    <a:pt x="72" y="239"/>
                  </a:lnTo>
                  <a:cubicBezTo>
                    <a:pt x="72" y="382"/>
                    <a:pt x="48" y="501"/>
                    <a:pt x="0" y="620"/>
                  </a:cubicBezTo>
                  <a:lnTo>
                    <a:pt x="882" y="620"/>
                  </a:lnTo>
                  <a:cubicBezTo>
                    <a:pt x="1120" y="620"/>
                    <a:pt x="1334" y="739"/>
                    <a:pt x="1477" y="929"/>
                  </a:cubicBezTo>
                  <a:cubicBezTo>
                    <a:pt x="1572" y="1096"/>
                    <a:pt x="1644" y="1263"/>
                    <a:pt x="1644" y="1453"/>
                  </a:cubicBezTo>
                  <a:lnTo>
                    <a:pt x="1644" y="7073"/>
                  </a:lnTo>
                  <a:cubicBezTo>
                    <a:pt x="1644" y="7312"/>
                    <a:pt x="1453" y="7502"/>
                    <a:pt x="1215" y="7502"/>
                  </a:cubicBezTo>
                  <a:lnTo>
                    <a:pt x="1906" y="7502"/>
                  </a:lnTo>
                  <a:cubicBezTo>
                    <a:pt x="2144" y="7502"/>
                    <a:pt x="2334" y="7312"/>
                    <a:pt x="2334" y="7073"/>
                  </a:cubicBezTo>
                  <a:lnTo>
                    <a:pt x="2334" y="1453"/>
                  </a:lnTo>
                  <a:cubicBezTo>
                    <a:pt x="2358" y="1263"/>
                    <a:pt x="2287" y="1096"/>
                    <a:pt x="2191" y="929"/>
                  </a:cubicBezTo>
                  <a:cubicBezTo>
                    <a:pt x="2048" y="739"/>
                    <a:pt x="1953" y="501"/>
                    <a:pt x="1953" y="239"/>
                  </a:cubicBezTo>
                  <a:lnTo>
                    <a:pt x="1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9"/>
            <p:cNvSpPr/>
            <p:nvPr/>
          </p:nvSpPr>
          <p:spPr>
            <a:xfrm>
              <a:off x="2079797" y="1338516"/>
              <a:ext cx="90646" cy="158741"/>
            </a:xfrm>
            <a:custGeom>
              <a:avLst/>
              <a:gdLst/>
              <a:ahLst/>
              <a:cxnLst/>
              <a:rect l="l" t="t" r="r" b="b"/>
              <a:pathLst>
                <a:path w="2693" h="4716" extrusionOk="0">
                  <a:moveTo>
                    <a:pt x="1" y="1"/>
                  </a:moveTo>
                  <a:lnTo>
                    <a:pt x="1" y="4263"/>
                  </a:lnTo>
                  <a:cubicBezTo>
                    <a:pt x="1" y="4502"/>
                    <a:pt x="215" y="4716"/>
                    <a:pt x="453" y="4716"/>
                  </a:cubicBezTo>
                  <a:lnTo>
                    <a:pt x="2240" y="4716"/>
                  </a:lnTo>
                  <a:cubicBezTo>
                    <a:pt x="2478" y="4716"/>
                    <a:pt x="2692" y="4502"/>
                    <a:pt x="2692" y="4263"/>
                  </a:cubicBezTo>
                  <a:lnTo>
                    <a:pt x="2692" y="1"/>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9"/>
            <p:cNvSpPr/>
            <p:nvPr/>
          </p:nvSpPr>
          <p:spPr>
            <a:xfrm>
              <a:off x="2131903" y="1338516"/>
              <a:ext cx="38541" cy="158741"/>
            </a:xfrm>
            <a:custGeom>
              <a:avLst/>
              <a:gdLst/>
              <a:ahLst/>
              <a:cxnLst/>
              <a:rect l="l" t="t" r="r" b="b"/>
              <a:pathLst>
                <a:path w="1145" h="4716" extrusionOk="0">
                  <a:moveTo>
                    <a:pt x="430" y="1"/>
                  </a:moveTo>
                  <a:lnTo>
                    <a:pt x="430" y="4263"/>
                  </a:lnTo>
                  <a:cubicBezTo>
                    <a:pt x="430" y="4502"/>
                    <a:pt x="239" y="4716"/>
                    <a:pt x="1" y="4716"/>
                  </a:cubicBezTo>
                  <a:lnTo>
                    <a:pt x="692" y="4716"/>
                  </a:lnTo>
                  <a:cubicBezTo>
                    <a:pt x="930" y="4716"/>
                    <a:pt x="1144" y="4502"/>
                    <a:pt x="1144" y="4263"/>
                  </a:cubicBezTo>
                  <a:lnTo>
                    <a:pt x="1144" y="1"/>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9"/>
            <p:cNvSpPr/>
            <p:nvPr/>
          </p:nvSpPr>
          <p:spPr>
            <a:xfrm>
              <a:off x="2079797" y="1376181"/>
              <a:ext cx="90646" cy="60150"/>
            </a:xfrm>
            <a:custGeom>
              <a:avLst/>
              <a:gdLst/>
              <a:ahLst/>
              <a:cxnLst/>
              <a:rect l="l" t="t" r="r" b="b"/>
              <a:pathLst>
                <a:path w="2693" h="1787" extrusionOk="0">
                  <a:moveTo>
                    <a:pt x="1" y="1"/>
                  </a:moveTo>
                  <a:lnTo>
                    <a:pt x="1" y="1787"/>
                  </a:lnTo>
                  <a:lnTo>
                    <a:pt x="2692" y="1787"/>
                  </a:lnTo>
                  <a:lnTo>
                    <a:pt x="26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9"/>
            <p:cNvSpPr/>
            <p:nvPr/>
          </p:nvSpPr>
          <p:spPr>
            <a:xfrm>
              <a:off x="2146343" y="1376181"/>
              <a:ext cx="24101" cy="60150"/>
            </a:xfrm>
            <a:custGeom>
              <a:avLst/>
              <a:gdLst/>
              <a:ahLst/>
              <a:cxnLst/>
              <a:rect l="l" t="t" r="r" b="b"/>
              <a:pathLst>
                <a:path w="716" h="1787" extrusionOk="0">
                  <a:moveTo>
                    <a:pt x="1" y="1"/>
                  </a:moveTo>
                  <a:lnTo>
                    <a:pt x="1" y="1787"/>
                  </a:lnTo>
                  <a:lnTo>
                    <a:pt x="715" y="1787"/>
                  </a:lnTo>
                  <a:lnTo>
                    <a:pt x="7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9"/>
            <p:cNvSpPr/>
            <p:nvPr/>
          </p:nvSpPr>
          <p:spPr>
            <a:xfrm>
              <a:off x="2079797" y="1218282"/>
              <a:ext cx="90646" cy="31304"/>
            </a:xfrm>
            <a:custGeom>
              <a:avLst/>
              <a:gdLst/>
              <a:ahLst/>
              <a:cxnLst/>
              <a:rect l="l" t="t" r="r" b="b"/>
              <a:pathLst>
                <a:path w="2693" h="930" extrusionOk="0">
                  <a:moveTo>
                    <a:pt x="239" y="0"/>
                  </a:moveTo>
                  <a:cubicBezTo>
                    <a:pt x="120" y="0"/>
                    <a:pt x="1" y="96"/>
                    <a:pt x="1" y="215"/>
                  </a:cubicBezTo>
                  <a:lnTo>
                    <a:pt x="1" y="715"/>
                  </a:lnTo>
                  <a:cubicBezTo>
                    <a:pt x="1" y="834"/>
                    <a:pt x="120" y="929"/>
                    <a:pt x="239" y="929"/>
                  </a:cubicBezTo>
                  <a:lnTo>
                    <a:pt x="2478" y="929"/>
                  </a:lnTo>
                  <a:cubicBezTo>
                    <a:pt x="2597" y="929"/>
                    <a:pt x="2692" y="834"/>
                    <a:pt x="2692" y="715"/>
                  </a:cubicBezTo>
                  <a:lnTo>
                    <a:pt x="2692" y="215"/>
                  </a:lnTo>
                  <a:cubicBezTo>
                    <a:pt x="2692" y="96"/>
                    <a:pt x="2597" y="0"/>
                    <a:pt x="24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9"/>
            <p:cNvSpPr/>
            <p:nvPr/>
          </p:nvSpPr>
          <p:spPr>
            <a:xfrm>
              <a:off x="2139947" y="1218282"/>
              <a:ext cx="30496" cy="31304"/>
            </a:xfrm>
            <a:custGeom>
              <a:avLst/>
              <a:gdLst/>
              <a:ahLst/>
              <a:cxnLst/>
              <a:rect l="l" t="t" r="r" b="b"/>
              <a:pathLst>
                <a:path w="906" h="930" extrusionOk="0">
                  <a:moveTo>
                    <a:pt x="0" y="0"/>
                  </a:moveTo>
                  <a:cubicBezTo>
                    <a:pt x="119" y="0"/>
                    <a:pt x="214" y="96"/>
                    <a:pt x="214" y="215"/>
                  </a:cubicBezTo>
                  <a:lnTo>
                    <a:pt x="214" y="715"/>
                  </a:lnTo>
                  <a:cubicBezTo>
                    <a:pt x="214" y="810"/>
                    <a:pt x="119" y="929"/>
                    <a:pt x="0" y="929"/>
                  </a:cubicBezTo>
                  <a:lnTo>
                    <a:pt x="691" y="929"/>
                  </a:lnTo>
                  <a:cubicBezTo>
                    <a:pt x="786" y="929"/>
                    <a:pt x="905" y="834"/>
                    <a:pt x="905" y="715"/>
                  </a:cubicBezTo>
                  <a:lnTo>
                    <a:pt x="905" y="215"/>
                  </a:lnTo>
                  <a:cubicBezTo>
                    <a:pt x="905" y="96"/>
                    <a:pt x="810" y="0"/>
                    <a:pt x="6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9"/>
            <p:cNvSpPr/>
            <p:nvPr/>
          </p:nvSpPr>
          <p:spPr>
            <a:xfrm>
              <a:off x="2075017" y="1212661"/>
              <a:ext cx="340707" cy="289409"/>
            </a:xfrm>
            <a:custGeom>
              <a:avLst/>
              <a:gdLst/>
              <a:ahLst/>
              <a:cxnLst/>
              <a:rect l="l" t="t" r="r" b="b"/>
              <a:pathLst>
                <a:path w="10122" h="8598" extrusionOk="0">
                  <a:moveTo>
                    <a:pt x="4501" y="310"/>
                  </a:moveTo>
                  <a:cubicBezTo>
                    <a:pt x="4525" y="310"/>
                    <a:pt x="4572" y="334"/>
                    <a:pt x="4572" y="382"/>
                  </a:cubicBezTo>
                  <a:lnTo>
                    <a:pt x="4572" y="882"/>
                  </a:lnTo>
                  <a:cubicBezTo>
                    <a:pt x="4572" y="906"/>
                    <a:pt x="4525" y="929"/>
                    <a:pt x="4501" y="929"/>
                  </a:cubicBezTo>
                  <a:lnTo>
                    <a:pt x="2977" y="929"/>
                  </a:lnTo>
                  <a:cubicBezTo>
                    <a:pt x="2977" y="906"/>
                    <a:pt x="2977" y="882"/>
                    <a:pt x="2977" y="882"/>
                  </a:cubicBezTo>
                  <a:lnTo>
                    <a:pt x="2977" y="382"/>
                  </a:lnTo>
                  <a:cubicBezTo>
                    <a:pt x="2977" y="358"/>
                    <a:pt x="2977" y="334"/>
                    <a:pt x="2977" y="310"/>
                  </a:cubicBezTo>
                  <a:close/>
                  <a:moveTo>
                    <a:pt x="2596" y="310"/>
                  </a:moveTo>
                  <a:cubicBezTo>
                    <a:pt x="2644" y="310"/>
                    <a:pt x="2667" y="334"/>
                    <a:pt x="2667" y="382"/>
                  </a:cubicBezTo>
                  <a:lnTo>
                    <a:pt x="2667" y="882"/>
                  </a:lnTo>
                  <a:cubicBezTo>
                    <a:pt x="2667" y="906"/>
                    <a:pt x="2644" y="929"/>
                    <a:pt x="2596" y="929"/>
                  </a:cubicBezTo>
                  <a:lnTo>
                    <a:pt x="357" y="929"/>
                  </a:lnTo>
                  <a:cubicBezTo>
                    <a:pt x="353" y="934"/>
                    <a:pt x="348" y="936"/>
                    <a:pt x="344" y="936"/>
                  </a:cubicBezTo>
                  <a:cubicBezTo>
                    <a:pt x="325" y="936"/>
                    <a:pt x="310" y="901"/>
                    <a:pt x="310" y="882"/>
                  </a:cubicBezTo>
                  <a:lnTo>
                    <a:pt x="310" y="382"/>
                  </a:lnTo>
                  <a:cubicBezTo>
                    <a:pt x="310" y="334"/>
                    <a:pt x="334" y="310"/>
                    <a:pt x="357" y="310"/>
                  </a:cubicBezTo>
                  <a:close/>
                  <a:moveTo>
                    <a:pt x="2667" y="3906"/>
                  </a:moveTo>
                  <a:lnTo>
                    <a:pt x="2667" y="4716"/>
                  </a:lnTo>
                  <a:lnTo>
                    <a:pt x="310" y="4716"/>
                  </a:lnTo>
                  <a:lnTo>
                    <a:pt x="310" y="3906"/>
                  </a:lnTo>
                  <a:close/>
                  <a:moveTo>
                    <a:pt x="4168" y="1239"/>
                  </a:moveTo>
                  <a:cubicBezTo>
                    <a:pt x="4191" y="1501"/>
                    <a:pt x="4263" y="1739"/>
                    <a:pt x="4430" y="1954"/>
                  </a:cubicBezTo>
                  <a:cubicBezTo>
                    <a:pt x="4525" y="2096"/>
                    <a:pt x="4572" y="2239"/>
                    <a:pt x="4572" y="2382"/>
                  </a:cubicBezTo>
                  <a:lnTo>
                    <a:pt x="4572" y="4716"/>
                  </a:lnTo>
                  <a:lnTo>
                    <a:pt x="2977" y="4716"/>
                  </a:lnTo>
                  <a:lnTo>
                    <a:pt x="2977" y="3216"/>
                  </a:lnTo>
                  <a:cubicBezTo>
                    <a:pt x="2977" y="3144"/>
                    <a:pt x="2905" y="3073"/>
                    <a:pt x="2810" y="3073"/>
                  </a:cubicBezTo>
                  <a:cubicBezTo>
                    <a:pt x="2739" y="3073"/>
                    <a:pt x="2667" y="3144"/>
                    <a:pt x="2667" y="3216"/>
                  </a:cubicBezTo>
                  <a:lnTo>
                    <a:pt x="2667" y="3597"/>
                  </a:lnTo>
                  <a:lnTo>
                    <a:pt x="286" y="3597"/>
                  </a:lnTo>
                  <a:lnTo>
                    <a:pt x="286" y="2382"/>
                  </a:lnTo>
                  <a:cubicBezTo>
                    <a:pt x="310" y="2239"/>
                    <a:pt x="357" y="2073"/>
                    <a:pt x="429" y="1954"/>
                  </a:cubicBezTo>
                  <a:cubicBezTo>
                    <a:pt x="595" y="1739"/>
                    <a:pt x="691" y="1501"/>
                    <a:pt x="691" y="1239"/>
                  </a:cubicBezTo>
                  <a:lnTo>
                    <a:pt x="2286" y="1239"/>
                  </a:lnTo>
                  <a:cubicBezTo>
                    <a:pt x="2286" y="1501"/>
                    <a:pt x="2382" y="1739"/>
                    <a:pt x="2548" y="1954"/>
                  </a:cubicBezTo>
                  <a:cubicBezTo>
                    <a:pt x="2620" y="2073"/>
                    <a:pt x="2667" y="2239"/>
                    <a:pt x="2667" y="2382"/>
                  </a:cubicBezTo>
                  <a:lnTo>
                    <a:pt x="2667" y="2549"/>
                  </a:lnTo>
                  <a:cubicBezTo>
                    <a:pt x="2667" y="2644"/>
                    <a:pt x="2739" y="2716"/>
                    <a:pt x="2834" y="2716"/>
                  </a:cubicBezTo>
                  <a:cubicBezTo>
                    <a:pt x="2905" y="2716"/>
                    <a:pt x="2977" y="2644"/>
                    <a:pt x="2977" y="2549"/>
                  </a:cubicBezTo>
                  <a:lnTo>
                    <a:pt x="2977" y="2382"/>
                  </a:lnTo>
                  <a:cubicBezTo>
                    <a:pt x="2977" y="2168"/>
                    <a:pt x="2905" y="1954"/>
                    <a:pt x="2786" y="1787"/>
                  </a:cubicBezTo>
                  <a:cubicBezTo>
                    <a:pt x="2667" y="1620"/>
                    <a:pt x="2596" y="1430"/>
                    <a:pt x="2572" y="1239"/>
                  </a:cubicBezTo>
                  <a:close/>
                  <a:moveTo>
                    <a:pt x="2667" y="5002"/>
                  </a:moveTo>
                  <a:lnTo>
                    <a:pt x="2667" y="6502"/>
                  </a:lnTo>
                  <a:lnTo>
                    <a:pt x="310" y="6502"/>
                  </a:lnTo>
                  <a:lnTo>
                    <a:pt x="310" y="5002"/>
                  </a:lnTo>
                  <a:close/>
                  <a:moveTo>
                    <a:pt x="2667" y="6788"/>
                  </a:moveTo>
                  <a:lnTo>
                    <a:pt x="2667" y="8002"/>
                  </a:lnTo>
                  <a:cubicBezTo>
                    <a:pt x="2667" y="8169"/>
                    <a:pt x="2548" y="8288"/>
                    <a:pt x="2382" y="8288"/>
                  </a:cubicBezTo>
                  <a:lnTo>
                    <a:pt x="595" y="8288"/>
                  </a:lnTo>
                  <a:cubicBezTo>
                    <a:pt x="429" y="8288"/>
                    <a:pt x="310" y="8169"/>
                    <a:pt x="310" y="8002"/>
                  </a:cubicBezTo>
                  <a:lnTo>
                    <a:pt x="310" y="6788"/>
                  </a:lnTo>
                  <a:close/>
                  <a:moveTo>
                    <a:pt x="4572" y="5002"/>
                  </a:moveTo>
                  <a:lnTo>
                    <a:pt x="4572" y="6502"/>
                  </a:lnTo>
                  <a:lnTo>
                    <a:pt x="3953" y="6502"/>
                  </a:lnTo>
                  <a:cubicBezTo>
                    <a:pt x="3882" y="6502"/>
                    <a:pt x="3810" y="6573"/>
                    <a:pt x="3810" y="6645"/>
                  </a:cubicBezTo>
                  <a:cubicBezTo>
                    <a:pt x="3810" y="6740"/>
                    <a:pt x="3882" y="6788"/>
                    <a:pt x="3953" y="6788"/>
                  </a:cubicBezTo>
                  <a:lnTo>
                    <a:pt x="4572" y="6788"/>
                  </a:lnTo>
                  <a:lnTo>
                    <a:pt x="4572" y="8002"/>
                  </a:lnTo>
                  <a:cubicBezTo>
                    <a:pt x="4572" y="8169"/>
                    <a:pt x="4430" y="8288"/>
                    <a:pt x="4287" y="8288"/>
                  </a:cubicBezTo>
                  <a:lnTo>
                    <a:pt x="2905" y="8288"/>
                  </a:lnTo>
                  <a:cubicBezTo>
                    <a:pt x="2953" y="8217"/>
                    <a:pt x="2977" y="8121"/>
                    <a:pt x="2977" y="8002"/>
                  </a:cubicBezTo>
                  <a:lnTo>
                    <a:pt x="2977" y="6788"/>
                  </a:lnTo>
                  <a:lnTo>
                    <a:pt x="3286" y="6788"/>
                  </a:lnTo>
                  <a:cubicBezTo>
                    <a:pt x="3382" y="6788"/>
                    <a:pt x="3429" y="6740"/>
                    <a:pt x="3429" y="6645"/>
                  </a:cubicBezTo>
                  <a:cubicBezTo>
                    <a:pt x="3429" y="6573"/>
                    <a:pt x="3382" y="6502"/>
                    <a:pt x="3286" y="6502"/>
                  </a:cubicBezTo>
                  <a:lnTo>
                    <a:pt x="2977" y="6502"/>
                  </a:lnTo>
                  <a:lnTo>
                    <a:pt x="2977" y="6145"/>
                  </a:lnTo>
                  <a:lnTo>
                    <a:pt x="4215" y="6145"/>
                  </a:lnTo>
                  <a:cubicBezTo>
                    <a:pt x="4311" y="6145"/>
                    <a:pt x="4358" y="6073"/>
                    <a:pt x="4358" y="6002"/>
                  </a:cubicBezTo>
                  <a:cubicBezTo>
                    <a:pt x="4358" y="5907"/>
                    <a:pt x="4311" y="5835"/>
                    <a:pt x="4215" y="5835"/>
                  </a:cubicBezTo>
                  <a:lnTo>
                    <a:pt x="2977" y="5835"/>
                  </a:lnTo>
                  <a:lnTo>
                    <a:pt x="2977" y="5002"/>
                  </a:lnTo>
                  <a:close/>
                  <a:moveTo>
                    <a:pt x="5644" y="5907"/>
                  </a:moveTo>
                  <a:lnTo>
                    <a:pt x="5644" y="8288"/>
                  </a:lnTo>
                  <a:lnTo>
                    <a:pt x="4787" y="8288"/>
                  </a:lnTo>
                  <a:cubicBezTo>
                    <a:pt x="4834" y="8217"/>
                    <a:pt x="4858" y="8121"/>
                    <a:pt x="4858" y="8002"/>
                  </a:cubicBezTo>
                  <a:lnTo>
                    <a:pt x="4858" y="5907"/>
                  </a:lnTo>
                  <a:close/>
                  <a:moveTo>
                    <a:pt x="8883" y="7193"/>
                  </a:moveTo>
                  <a:lnTo>
                    <a:pt x="8883" y="7907"/>
                  </a:lnTo>
                  <a:cubicBezTo>
                    <a:pt x="8645" y="7907"/>
                    <a:pt x="8383" y="8002"/>
                    <a:pt x="8168" y="8169"/>
                  </a:cubicBezTo>
                  <a:cubicBezTo>
                    <a:pt x="8049" y="8241"/>
                    <a:pt x="7907" y="8288"/>
                    <a:pt x="7740" y="8288"/>
                  </a:cubicBezTo>
                  <a:lnTo>
                    <a:pt x="5930" y="8288"/>
                  </a:lnTo>
                  <a:lnTo>
                    <a:pt x="5930" y="7193"/>
                  </a:lnTo>
                  <a:close/>
                  <a:moveTo>
                    <a:pt x="9764" y="5931"/>
                  </a:moveTo>
                  <a:cubicBezTo>
                    <a:pt x="9788" y="5931"/>
                    <a:pt x="9835" y="5954"/>
                    <a:pt x="9835" y="5978"/>
                  </a:cubicBezTo>
                  <a:lnTo>
                    <a:pt x="9835" y="8217"/>
                  </a:lnTo>
                  <a:cubicBezTo>
                    <a:pt x="9835" y="8264"/>
                    <a:pt x="9788" y="8288"/>
                    <a:pt x="9764" y="8288"/>
                  </a:cubicBezTo>
                  <a:lnTo>
                    <a:pt x="9264" y="8288"/>
                  </a:lnTo>
                  <a:cubicBezTo>
                    <a:pt x="9216" y="8288"/>
                    <a:pt x="9192" y="8264"/>
                    <a:pt x="9192" y="8217"/>
                  </a:cubicBezTo>
                  <a:lnTo>
                    <a:pt x="9192" y="5978"/>
                  </a:lnTo>
                  <a:cubicBezTo>
                    <a:pt x="9192" y="5954"/>
                    <a:pt x="9216" y="5931"/>
                    <a:pt x="9264" y="5931"/>
                  </a:cubicBezTo>
                  <a:close/>
                  <a:moveTo>
                    <a:pt x="381" y="1"/>
                  </a:moveTo>
                  <a:cubicBezTo>
                    <a:pt x="167" y="1"/>
                    <a:pt x="0" y="167"/>
                    <a:pt x="0" y="382"/>
                  </a:cubicBezTo>
                  <a:lnTo>
                    <a:pt x="0" y="882"/>
                  </a:lnTo>
                  <a:cubicBezTo>
                    <a:pt x="0" y="1072"/>
                    <a:pt x="167" y="1239"/>
                    <a:pt x="381" y="1239"/>
                  </a:cubicBezTo>
                  <a:lnTo>
                    <a:pt x="405" y="1239"/>
                  </a:lnTo>
                  <a:cubicBezTo>
                    <a:pt x="381" y="1430"/>
                    <a:pt x="334" y="1620"/>
                    <a:pt x="214" y="1787"/>
                  </a:cubicBezTo>
                  <a:cubicBezTo>
                    <a:pt x="72" y="1954"/>
                    <a:pt x="0" y="2168"/>
                    <a:pt x="0" y="2382"/>
                  </a:cubicBezTo>
                  <a:lnTo>
                    <a:pt x="0" y="8002"/>
                  </a:lnTo>
                  <a:cubicBezTo>
                    <a:pt x="0" y="8336"/>
                    <a:pt x="262" y="8598"/>
                    <a:pt x="595" y="8598"/>
                  </a:cubicBezTo>
                  <a:lnTo>
                    <a:pt x="7764" y="8598"/>
                  </a:lnTo>
                  <a:cubicBezTo>
                    <a:pt x="7978" y="8598"/>
                    <a:pt x="8192" y="8526"/>
                    <a:pt x="8359" y="8407"/>
                  </a:cubicBezTo>
                  <a:cubicBezTo>
                    <a:pt x="8526" y="8288"/>
                    <a:pt x="8716" y="8217"/>
                    <a:pt x="8907" y="8193"/>
                  </a:cubicBezTo>
                  <a:lnTo>
                    <a:pt x="8907" y="8217"/>
                  </a:lnTo>
                  <a:cubicBezTo>
                    <a:pt x="8907" y="8431"/>
                    <a:pt x="9073" y="8598"/>
                    <a:pt x="9264" y="8598"/>
                  </a:cubicBezTo>
                  <a:lnTo>
                    <a:pt x="9764" y="8598"/>
                  </a:lnTo>
                  <a:cubicBezTo>
                    <a:pt x="9978" y="8598"/>
                    <a:pt x="10121" y="8431"/>
                    <a:pt x="10121" y="8217"/>
                  </a:cubicBezTo>
                  <a:lnTo>
                    <a:pt x="10121" y="5978"/>
                  </a:lnTo>
                  <a:cubicBezTo>
                    <a:pt x="10121" y="5788"/>
                    <a:pt x="9955" y="5621"/>
                    <a:pt x="9764" y="5621"/>
                  </a:cubicBezTo>
                  <a:lnTo>
                    <a:pt x="9264" y="5621"/>
                  </a:lnTo>
                  <a:cubicBezTo>
                    <a:pt x="9050" y="5621"/>
                    <a:pt x="8883" y="5788"/>
                    <a:pt x="8883" y="5978"/>
                  </a:cubicBezTo>
                  <a:lnTo>
                    <a:pt x="8883" y="6026"/>
                  </a:lnTo>
                  <a:cubicBezTo>
                    <a:pt x="8716" y="6002"/>
                    <a:pt x="8526" y="5931"/>
                    <a:pt x="8359" y="5811"/>
                  </a:cubicBezTo>
                  <a:cubicBezTo>
                    <a:pt x="8168" y="5692"/>
                    <a:pt x="7954" y="5621"/>
                    <a:pt x="7740" y="5621"/>
                  </a:cubicBezTo>
                  <a:lnTo>
                    <a:pt x="7049" y="5621"/>
                  </a:lnTo>
                  <a:cubicBezTo>
                    <a:pt x="6954" y="5621"/>
                    <a:pt x="6882" y="5692"/>
                    <a:pt x="6882" y="5764"/>
                  </a:cubicBezTo>
                  <a:cubicBezTo>
                    <a:pt x="6882" y="5859"/>
                    <a:pt x="6954" y="5931"/>
                    <a:pt x="7049" y="5931"/>
                  </a:cubicBezTo>
                  <a:lnTo>
                    <a:pt x="7740" y="5931"/>
                  </a:lnTo>
                  <a:cubicBezTo>
                    <a:pt x="7907" y="5931"/>
                    <a:pt x="8049" y="5978"/>
                    <a:pt x="8192" y="6050"/>
                  </a:cubicBezTo>
                  <a:cubicBezTo>
                    <a:pt x="8407" y="6216"/>
                    <a:pt x="8645" y="6288"/>
                    <a:pt x="8907" y="6312"/>
                  </a:cubicBezTo>
                  <a:lnTo>
                    <a:pt x="8907" y="6907"/>
                  </a:lnTo>
                  <a:lnTo>
                    <a:pt x="5930" y="6907"/>
                  </a:lnTo>
                  <a:lnTo>
                    <a:pt x="5930" y="5907"/>
                  </a:lnTo>
                  <a:lnTo>
                    <a:pt x="6382" y="5907"/>
                  </a:lnTo>
                  <a:cubicBezTo>
                    <a:pt x="6454" y="5907"/>
                    <a:pt x="6525" y="5859"/>
                    <a:pt x="6525" y="5764"/>
                  </a:cubicBezTo>
                  <a:cubicBezTo>
                    <a:pt x="6525" y="5692"/>
                    <a:pt x="6454" y="5621"/>
                    <a:pt x="6382" y="5621"/>
                  </a:cubicBezTo>
                  <a:lnTo>
                    <a:pt x="4858" y="5621"/>
                  </a:lnTo>
                  <a:lnTo>
                    <a:pt x="4858" y="2382"/>
                  </a:lnTo>
                  <a:cubicBezTo>
                    <a:pt x="4858" y="2168"/>
                    <a:pt x="4811" y="1954"/>
                    <a:pt x="4668" y="1787"/>
                  </a:cubicBezTo>
                  <a:cubicBezTo>
                    <a:pt x="4549" y="1620"/>
                    <a:pt x="4477" y="1430"/>
                    <a:pt x="4477" y="1239"/>
                  </a:cubicBezTo>
                  <a:lnTo>
                    <a:pt x="4501" y="1239"/>
                  </a:lnTo>
                  <a:cubicBezTo>
                    <a:pt x="4715" y="1239"/>
                    <a:pt x="4858" y="1072"/>
                    <a:pt x="4858" y="882"/>
                  </a:cubicBezTo>
                  <a:lnTo>
                    <a:pt x="4858" y="382"/>
                  </a:lnTo>
                  <a:cubicBezTo>
                    <a:pt x="4858" y="167"/>
                    <a:pt x="4715" y="1"/>
                    <a:pt x="45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9"/>
            <p:cNvSpPr/>
            <p:nvPr/>
          </p:nvSpPr>
          <p:spPr>
            <a:xfrm>
              <a:off x="2094237" y="1389006"/>
              <a:ext cx="19287" cy="9660"/>
            </a:xfrm>
            <a:custGeom>
              <a:avLst/>
              <a:gdLst/>
              <a:ahLst/>
              <a:cxnLst/>
              <a:rect l="l" t="t" r="r" b="b"/>
              <a:pathLst>
                <a:path w="573" h="287" extrusionOk="0">
                  <a:moveTo>
                    <a:pt x="167" y="1"/>
                  </a:moveTo>
                  <a:cubicBezTo>
                    <a:pt x="72" y="1"/>
                    <a:pt x="1" y="49"/>
                    <a:pt x="1" y="144"/>
                  </a:cubicBezTo>
                  <a:cubicBezTo>
                    <a:pt x="1" y="215"/>
                    <a:pt x="72" y="287"/>
                    <a:pt x="167" y="287"/>
                  </a:cubicBezTo>
                  <a:lnTo>
                    <a:pt x="429" y="287"/>
                  </a:lnTo>
                  <a:cubicBezTo>
                    <a:pt x="525" y="287"/>
                    <a:pt x="572" y="215"/>
                    <a:pt x="572" y="144"/>
                  </a:cubicBezTo>
                  <a:cubicBezTo>
                    <a:pt x="572" y="72"/>
                    <a:pt x="525" y="1"/>
                    <a:pt x="4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9"/>
            <p:cNvSpPr/>
            <p:nvPr/>
          </p:nvSpPr>
          <p:spPr>
            <a:xfrm>
              <a:off x="2101440" y="1409875"/>
              <a:ext cx="56953" cy="9627"/>
            </a:xfrm>
            <a:custGeom>
              <a:avLst/>
              <a:gdLst/>
              <a:ahLst/>
              <a:cxnLst/>
              <a:rect l="l" t="t" r="r" b="b"/>
              <a:pathLst>
                <a:path w="1692" h="286" extrusionOk="0">
                  <a:moveTo>
                    <a:pt x="168" y="0"/>
                  </a:moveTo>
                  <a:cubicBezTo>
                    <a:pt x="72" y="0"/>
                    <a:pt x="1" y="48"/>
                    <a:pt x="1" y="143"/>
                  </a:cubicBezTo>
                  <a:cubicBezTo>
                    <a:pt x="1" y="214"/>
                    <a:pt x="72" y="286"/>
                    <a:pt x="168" y="286"/>
                  </a:cubicBezTo>
                  <a:lnTo>
                    <a:pt x="1549" y="286"/>
                  </a:lnTo>
                  <a:cubicBezTo>
                    <a:pt x="1620" y="286"/>
                    <a:pt x="1692" y="214"/>
                    <a:pt x="1692" y="143"/>
                  </a:cubicBezTo>
                  <a:cubicBezTo>
                    <a:pt x="1692" y="48"/>
                    <a:pt x="1620" y="0"/>
                    <a:pt x="15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5" name="Google Shape;1085;p39"/>
          <p:cNvGrpSpPr/>
          <p:nvPr/>
        </p:nvGrpSpPr>
        <p:grpSpPr>
          <a:xfrm>
            <a:off x="3295355" y="1690440"/>
            <a:ext cx="590308" cy="587044"/>
            <a:chOff x="1395254" y="1186810"/>
            <a:chExt cx="341514" cy="340908"/>
          </a:xfrm>
        </p:grpSpPr>
        <p:sp>
          <p:nvSpPr>
            <p:cNvPr id="1086" name="Google Shape;1086;p39"/>
            <p:cNvSpPr/>
            <p:nvPr/>
          </p:nvSpPr>
          <p:spPr>
            <a:xfrm>
              <a:off x="1400875" y="1384226"/>
              <a:ext cx="137905" cy="138679"/>
            </a:xfrm>
            <a:custGeom>
              <a:avLst/>
              <a:gdLst/>
              <a:ahLst/>
              <a:cxnLst/>
              <a:rect l="l" t="t" r="r" b="b"/>
              <a:pathLst>
                <a:path w="4097" h="4120" extrusionOk="0">
                  <a:moveTo>
                    <a:pt x="2048" y="0"/>
                  </a:moveTo>
                  <a:lnTo>
                    <a:pt x="1596" y="452"/>
                  </a:lnTo>
                  <a:cubicBezTo>
                    <a:pt x="1566" y="482"/>
                    <a:pt x="1519" y="502"/>
                    <a:pt x="1475" y="502"/>
                  </a:cubicBezTo>
                  <a:cubicBezTo>
                    <a:pt x="1449" y="502"/>
                    <a:pt x="1423" y="494"/>
                    <a:pt x="1405" y="476"/>
                  </a:cubicBezTo>
                  <a:cubicBezTo>
                    <a:pt x="1303" y="415"/>
                    <a:pt x="1188" y="384"/>
                    <a:pt x="1075" y="384"/>
                  </a:cubicBezTo>
                  <a:cubicBezTo>
                    <a:pt x="924" y="384"/>
                    <a:pt x="776" y="439"/>
                    <a:pt x="667" y="548"/>
                  </a:cubicBezTo>
                  <a:lnTo>
                    <a:pt x="0" y="1238"/>
                  </a:lnTo>
                  <a:lnTo>
                    <a:pt x="2882" y="4120"/>
                  </a:lnTo>
                  <a:lnTo>
                    <a:pt x="3548" y="3429"/>
                  </a:lnTo>
                  <a:cubicBezTo>
                    <a:pt x="3763" y="3239"/>
                    <a:pt x="3787" y="2929"/>
                    <a:pt x="3620" y="2715"/>
                  </a:cubicBezTo>
                  <a:cubicBezTo>
                    <a:pt x="3596" y="2643"/>
                    <a:pt x="3596" y="2572"/>
                    <a:pt x="3644" y="2501"/>
                  </a:cubicBezTo>
                  <a:lnTo>
                    <a:pt x="4096" y="2072"/>
                  </a:lnTo>
                  <a:lnTo>
                    <a:pt x="20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9"/>
            <p:cNvSpPr/>
            <p:nvPr/>
          </p:nvSpPr>
          <p:spPr>
            <a:xfrm>
              <a:off x="1456986" y="1384226"/>
              <a:ext cx="81794" cy="138679"/>
            </a:xfrm>
            <a:custGeom>
              <a:avLst/>
              <a:gdLst/>
              <a:ahLst/>
              <a:cxnLst/>
              <a:rect l="l" t="t" r="r" b="b"/>
              <a:pathLst>
                <a:path w="2430" h="4120" extrusionOk="0">
                  <a:moveTo>
                    <a:pt x="381" y="0"/>
                  </a:moveTo>
                  <a:lnTo>
                    <a:pt x="0" y="381"/>
                  </a:lnTo>
                  <a:lnTo>
                    <a:pt x="1572" y="1953"/>
                  </a:lnTo>
                  <a:cubicBezTo>
                    <a:pt x="1643" y="2024"/>
                    <a:pt x="1643" y="2143"/>
                    <a:pt x="1572" y="2215"/>
                  </a:cubicBezTo>
                  <a:lnTo>
                    <a:pt x="1477" y="2334"/>
                  </a:lnTo>
                  <a:cubicBezTo>
                    <a:pt x="1429" y="2381"/>
                    <a:pt x="1405" y="2453"/>
                    <a:pt x="1453" y="2524"/>
                  </a:cubicBezTo>
                  <a:cubicBezTo>
                    <a:pt x="1596" y="2762"/>
                    <a:pt x="1572" y="3072"/>
                    <a:pt x="1381" y="3263"/>
                  </a:cubicBezTo>
                  <a:lnTo>
                    <a:pt x="857" y="3763"/>
                  </a:lnTo>
                  <a:lnTo>
                    <a:pt x="1215" y="4120"/>
                  </a:lnTo>
                  <a:lnTo>
                    <a:pt x="1881" y="3453"/>
                  </a:lnTo>
                  <a:cubicBezTo>
                    <a:pt x="2072" y="3239"/>
                    <a:pt x="2120" y="2929"/>
                    <a:pt x="1953" y="2715"/>
                  </a:cubicBezTo>
                  <a:cubicBezTo>
                    <a:pt x="1929" y="2643"/>
                    <a:pt x="1929" y="2572"/>
                    <a:pt x="1977" y="2524"/>
                  </a:cubicBezTo>
                  <a:lnTo>
                    <a:pt x="2429" y="2072"/>
                  </a:lnTo>
                  <a:lnTo>
                    <a:pt x="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9"/>
            <p:cNvSpPr/>
            <p:nvPr/>
          </p:nvSpPr>
          <p:spPr>
            <a:xfrm>
              <a:off x="1460992" y="1355346"/>
              <a:ext cx="106635" cy="106837"/>
            </a:xfrm>
            <a:custGeom>
              <a:avLst/>
              <a:gdLst/>
              <a:ahLst/>
              <a:cxnLst/>
              <a:rect l="l" t="t" r="r" b="b"/>
              <a:pathLst>
                <a:path w="3168" h="3174" extrusionOk="0">
                  <a:moveTo>
                    <a:pt x="667" y="1"/>
                  </a:moveTo>
                  <a:lnTo>
                    <a:pt x="72" y="620"/>
                  </a:lnTo>
                  <a:cubicBezTo>
                    <a:pt x="0" y="691"/>
                    <a:pt x="0" y="787"/>
                    <a:pt x="72" y="834"/>
                  </a:cubicBezTo>
                  <a:lnTo>
                    <a:pt x="2334" y="3120"/>
                  </a:lnTo>
                  <a:cubicBezTo>
                    <a:pt x="2370" y="3156"/>
                    <a:pt x="2411" y="3174"/>
                    <a:pt x="2453" y="3174"/>
                  </a:cubicBezTo>
                  <a:cubicBezTo>
                    <a:pt x="2495" y="3174"/>
                    <a:pt x="2536" y="3156"/>
                    <a:pt x="2572" y="3120"/>
                  </a:cubicBezTo>
                  <a:lnTo>
                    <a:pt x="3168" y="2501"/>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9"/>
            <p:cNvSpPr/>
            <p:nvPr/>
          </p:nvSpPr>
          <p:spPr>
            <a:xfrm>
              <a:off x="1472200" y="1355346"/>
              <a:ext cx="95426" cy="106265"/>
            </a:xfrm>
            <a:custGeom>
              <a:avLst/>
              <a:gdLst/>
              <a:ahLst/>
              <a:cxnLst/>
              <a:rect l="l" t="t" r="r" b="b"/>
              <a:pathLst>
                <a:path w="2835" h="3157" extrusionOk="0">
                  <a:moveTo>
                    <a:pt x="1644" y="2739"/>
                  </a:moveTo>
                  <a:cubicBezTo>
                    <a:pt x="1651" y="2750"/>
                    <a:pt x="1659" y="2759"/>
                    <a:pt x="1669" y="2766"/>
                  </a:cubicBezTo>
                  <a:lnTo>
                    <a:pt x="1669" y="2766"/>
                  </a:lnTo>
                  <a:lnTo>
                    <a:pt x="1644" y="2739"/>
                  </a:lnTo>
                  <a:close/>
                  <a:moveTo>
                    <a:pt x="334" y="1"/>
                  </a:moveTo>
                  <a:lnTo>
                    <a:pt x="1" y="358"/>
                  </a:lnTo>
                  <a:lnTo>
                    <a:pt x="1953" y="2334"/>
                  </a:lnTo>
                  <a:cubicBezTo>
                    <a:pt x="2049" y="2406"/>
                    <a:pt x="2049" y="2549"/>
                    <a:pt x="1953" y="2644"/>
                  </a:cubicBezTo>
                  <a:lnTo>
                    <a:pt x="1858" y="2739"/>
                  </a:lnTo>
                  <a:cubicBezTo>
                    <a:pt x="1834" y="2775"/>
                    <a:pt x="1793" y="2793"/>
                    <a:pt x="1751" y="2793"/>
                  </a:cubicBezTo>
                  <a:cubicBezTo>
                    <a:pt x="1722" y="2793"/>
                    <a:pt x="1692" y="2784"/>
                    <a:pt x="1669" y="2766"/>
                  </a:cubicBezTo>
                  <a:lnTo>
                    <a:pt x="1669" y="2766"/>
                  </a:lnTo>
                  <a:lnTo>
                    <a:pt x="2001" y="3120"/>
                  </a:lnTo>
                  <a:cubicBezTo>
                    <a:pt x="2037" y="3144"/>
                    <a:pt x="2078" y="3156"/>
                    <a:pt x="2120" y="3156"/>
                  </a:cubicBezTo>
                  <a:cubicBezTo>
                    <a:pt x="2162" y="3156"/>
                    <a:pt x="2203" y="3144"/>
                    <a:pt x="2239" y="3120"/>
                  </a:cubicBezTo>
                  <a:lnTo>
                    <a:pt x="2835" y="2501"/>
                  </a:lnTo>
                  <a:lnTo>
                    <a:pt x="3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9"/>
            <p:cNvSpPr/>
            <p:nvPr/>
          </p:nvSpPr>
          <p:spPr>
            <a:xfrm>
              <a:off x="1478629" y="1342319"/>
              <a:ext cx="102629" cy="101653"/>
            </a:xfrm>
            <a:custGeom>
              <a:avLst/>
              <a:gdLst/>
              <a:ahLst/>
              <a:cxnLst/>
              <a:rect l="l" t="t" r="r" b="b"/>
              <a:pathLst>
                <a:path w="3049" h="3020" extrusionOk="0">
                  <a:moveTo>
                    <a:pt x="378" y="1"/>
                  </a:moveTo>
                  <a:cubicBezTo>
                    <a:pt x="339" y="1"/>
                    <a:pt x="298" y="19"/>
                    <a:pt x="262" y="54"/>
                  </a:cubicBezTo>
                  <a:lnTo>
                    <a:pt x="72" y="245"/>
                  </a:lnTo>
                  <a:cubicBezTo>
                    <a:pt x="0" y="316"/>
                    <a:pt x="0" y="412"/>
                    <a:pt x="72" y="459"/>
                  </a:cubicBezTo>
                  <a:lnTo>
                    <a:pt x="2572" y="2983"/>
                  </a:lnTo>
                  <a:cubicBezTo>
                    <a:pt x="2608" y="3007"/>
                    <a:pt x="2649" y="3019"/>
                    <a:pt x="2688" y="3019"/>
                  </a:cubicBezTo>
                  <a:cubicBezTo>
                    <a:pt x="2727" y="3019"/>
                    <a:pt x="2763" y="3007"/>
                    <a:pt x="2786" y="2983"/>
                  </a:cubicBezTo>
                  <a:lnTo>
                    <a:pt x="3001" y="2769"/>
                  </a:lnTo>
                  <a:cubicBezTo>
                    <a:pt x="3048" y="2721"/>
                    <a:pt x="3048" y="2602"/>
                    <a:pt x="3001" y="2555"/>
                  </a:cubicBezTo>
                  <a:lnTo>
                    <a:pt x="476" y="54"/>
                  </a:lnTo>
                  <a:cubicBezTo>
                    <a:pt x="453" y="19"/>
                    <a:pt x="417" y="1"/>
                    <a:pt x="378" y="1"/>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9"/>
            <p:cNvSpPr/>
            <p:nvPr/>
          </p:nvSpPr>
          <p:spPr>
            <a:xfrm>
              <a:off x="1553961" y="1417078"/>
              <a:ext cx="27298" cy="26894"/>
            </a:xfrm>
            <a:custGeom>
              <a:avLst/>
              <a:gdLst/>
              <a:ahLst/>
              <a:cxnLst/>
              <a:rect l="l" t="t" r="r" b="b"/>
              <a:pathLst>
                <a:path w="811" h="799" extrusionOk="0">
                  <a:moveTo>
                    <a:pt x="429" y="0"/>
                  </a:moveTo>
                  <a:lnTo>
                    <a:pt x="429" y="0"/>
                  </a:lnTo>
                  <a:cubicBezTo>
                    <a:pt x="477" y="72"/>
                    <a:pt x="477" y="167"/>
                    <a:pt x="429" y="239"/>
                  </a:cubicBezTo>
                  <a:lnTo>
                    <a:pt x="239" y="429"/>
                  </a:lnTo>
                  <a:cubicBezTo>
                    <a:pt x="203" y="453"/>
                    <a:pt x="161" y="465"/>
                    <a:pt x="120" y="465"/>
                  </a:cubicBezTo>
                  <a:cubicBezTo>
                    <a:pt x="78" y="465"/>
                    <a:pt x="36" y="453"/>
                    <a:pt x="1" y="429"/>
                  </a:cubicBezTo>
                  <a:lnTo>
                    <a:pt x="1" y="429"/>
                  </a:lnTo>
                  <a:lnTo>
                    <a:pt x="334" y="762"/>
                  </a:lnTo>
                  <a:cubicBezTo>
                    <a:pt x="370" y="786"/>
                    <a:pt x="411" y="798"/>
                    <a:pt x="450" y="798"/>
                  </a:cubicBezTo>
                  <a:cubicBezTo>
                    <a:pt x="489" y="798"/>
                    <a:pt x="525" y="786"/>
                    <a:pt x="548" y="762"/>
                  </a:cubicBezTo>
                  <a:lnTo>
                    <a:pt x="739" y="548"/>
                  </a:lnTo>
                  <a:cubicBezTo>
                    <a:pt x="810" y="500"/>
                    <a:pt x="810" y="405"/>
                    <a:pt x="739" y="334"/>
                  </a:cubicBezTo>
                  <a:lnTo>
                    <a:pt x="429" y="0"/>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9"/>
            <p:cNvSpPr/>
            <p:nvPr/>
          </p:nvSpPr>
          <p:spPr>
            <a:xfrm>
              <a:off x="1550763" y="1322494"/>
              <a:ext cx="50524" cy="50052"/>
            </a:xfrm>
            <a:custGeom>
              <a:avLst/>
              <a:gdLst/>
              <a:ahLst/>
              <a:cxnLst/>
              <a:rect l="l" t="t" r="r" b="b"/>
              <a:pathLst>
                <a:path w="1501" h="1487" extrusionOk="0">
                  <a:moveTo>
                    <a:pt x="1001" y="0"/>
                  </a:moveTo>
                  <a:lnTo>
                    <a:pt x="48" y="953"/>
                  </a:lnTo>
                  <a:cubicBezTo>
                    <a:pt x="0" y="977"/>
                    <a:pt x="0" y="1048"/>
                    <a:pt x="0" y="1096"/>
                  </a:cubicBezTo>
                  <a:lnTo>
                    <a:pt x="48" y="1310"/>
                  </a:lnTo>
                  <a:cubicBezTo>
                    <a:pt x="48" y="1382"/>
                    <a:pt x="119" y="1429"/>
                    <a:pt x="191" y="1453"/>
                  </a:cubicBezTo>
                  <a:lnTo>
                    <a:pt x="381" y="1477"/>
                  </a:lnTo>
                  <a:cubicBezTo>
                    <a:pt x="394" y="1483"/>
                    <a:pt x="409" y="1486"/>
                    <a:pt x="424" y="1486"/>
                  </a:cubicBezTo>
                  <a:cubicBezTo>
                    <a:pt x="466" y="1486"/>
                    <a:pt x="513" y="1464"/>
                    <a:pt x="548" y="1429"/>
                  </a:cubicBezTo>
                  <a:lnTo>
                    <a:pt x="1501" y="477"/>
                  </a:lnTo>
                  <a:lnTo>
                    <a:pt x="1001" y="0"/>
                  </a:lnTo>
                  <a:close/>
                </a:path>
              </a:pathLst>
            </a:custGeom>
            <a:solidFill>
              <a:srgbClr val="185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9"/>
            <p:cNvSpPr/>
            <p:nvPr/>
          </p:nvSpPr>
          <p:spPr>
            <a:xfrm>
              <a:off x="1585231" y="1322494"/>
              <a:ext cx="34" cy="34"/>
            </a:xfrm>
            <a:custGeom>
              <a:avLst/>
              <a:gdLst/>
              <a:ahLst/>
              <a:cxnLst/>
              <a:rect l="l" t="t" r="r" b="b"/>
              <a:pathLst>
                <a:path w="1" h="1" extrusionOk="0">
                  <a:moveTo>
                    <a:pt x="0" y="0"/>
                  </a:move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9"/>
            <p:cNvSpPr/>
            <p:nvPr/>
          </p:nvSpPr>
          <p:spPr>
            <a:xfrm>
              <a:off x="1613269" y="1266382"/>
              <a:ext cx="44128" cy="43320"/>
            </a:xfrm>
            <a:custGeom>
              <a:avLst/>
              <a:gdLst/>
              <a:ahLst/>
              <a:cxnLst/>
              <a:rect l="l" t="t" r="r" b="b"/>
              <a:pathLst>
                <a:path w="1311" h="1287" extrusionOk="0">
                  <a:moveTo>
                    <a:pt x="834" y="0"/>
                  </a:moveTo>
                  <a:lnTo>
                    <a:pt x="1" y="810"/>
                  </a:lnTo>
                  <a:lnTo>
                    <a:pt x="501" y="1286"/>
                  </a:lnTo>
                  <a:lnTo>
                    <a:pt x="1311" y="477"/>
                  </a:lnTo>
                  <a:lnTo>
                    <a:pt x="834" y="0"/>
                  </a:lnTo>
                  <a:close/>
                </a:path>
              </a:pathLst>
            </a:custGeom>
            <a:solidFill>
              <a:srgbClr val="185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9"/>
            <p:cNvSpPr/>
            <p:nvPr/>
          </p:nvSpPr>
          <p:spPr>
            <a:xfrm>
              <a:off x="1625320" y="1191826"/>
              <a:ext cx="105827" cy="105255"/>
            </a:xfrm>
            <a:custGeom>
              <a:avLst/>
              <a:gdLst/>
              <a:ahLst/>
              <a:cxnLst/>
              <a:rect l="l" t="t" r="r" b="b"/>
              <a:pathLst>
                <a:path w="3144" h="3127" extrusionOk="0">
                  <a:moveTo>
                    <a:pt x="1882" y="1"/>
                  </a:moveTo>
                  <a:lnTo>
                    <a:pt x="72" y="1810"/>
                  </a:lnTo>
                  <a:cubicBezTo>
                    <a:pt x="0" y="1882"/>
                    <a:pt x="0" y="1977"/>
                    <a:pt x="72" y="2049"/>
                  </a:cubicBezTo>
                  <a:lnTo>
                    <a:pt x="1096" y="3073"/>
                  </a:lnTo>
                  <a:cubicBezTo>
                    <a:pt x="1131" y="3108"/>
                    <a:pt x="1179" y="3126"/>
                    <a:pt x="1227" y="3126"/>
                  </a:cubicBezTo>
                  <a:cubicBezTo>
                    <a:pt x="1274" y="3126"/>
                    <a:pt x="1322" y="3108"/>
                    <a:pt x="1358" y="3073"/>
                  </a:cubicBezTo>
                  <a:lnTo>
                    <a:pt x="3144" y="1287"/>
                  </a:lnTo>
                  <a:lnTo>
                    <a:pt x="18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9"/>
            <p:cNvSpPr/>
            <p:nvPr/>
          </p:nvSpPr>
          <p:spPr>
            <a:xfrm>
              <a:off x="1648545" y="1220672"/>
              <a:ext cx="82602" cy="76408"/>
            </a:xfrm>
            <a:custGeom>
              <a:avLst/>
              <a:gdLst/>
              <a:ahLst/>
              <a:cxnLst/>
              <a:rect l="l" t="t" r="r" b="b"/>
              <a:pathLst>
                <a:path w="2454" h="2270" extrusionOk="0">
                  <a:moveTo>
                    <a:pt x="2049" y="1"/>
                  </a:moveTo>
                  <a:lnTo>
                    <a:pt x="239" y="1811"/>
                  </a:lnTo>
                  <a:cubicBezTo>
                    <a:pt x="215" y="1846"/>
                    <a:pt x="173" y="1864"/>
                    <a:pt x="129" y="1864"/>
                  </a:cubicBezTo>
                  <a:cubicBezTo>
                    <a:pt x="84" y="1864"/>
                    <a:pt x="37" y="1846"/>
                    <a:pt x="1" y="1811"/>
                  </a:cubicBezTo>
                  <a:lnTo>
                    <a:pt x="1" y="1811"/>
                  </a:lnTo>
                  <a:lnTo>
                    <a:pt x="406" y="2216"/>
                  </a:lnTo>
                  <a:cubicBezTo>
                    <a:pt x="441" y="2251"/>
                    <a:pt x="489" y="2269"/>
                    <a:pt x="537" y="2269"/>
                  </a:cubicBezTo>
                  <a:cubicBezTo>
                    <a:pt x="584" y="2269"/>
                    <a:pt x="632" y="2251"/>
                    <a:pt x="668" y="2216"/>
                  </a:cubicBezTo>
                  <a:lnTo>
                    <a:pt x="2454" y="430"/>
                  </a:lnTo>
                  <a:lnTo>
                    <a:pt x="20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9"/>
            <p:cNvSpPr/>
            <p:nvPr/>
          </p:nvSpPr>
          <p:spPr>
            <a:xfrm>
              <a:off x="1579609" y="1285602"/>
              <a:ext cx="57761" cy="57761"/>
            </a:xfrm>
            <a:custGeom>
              <a:avLst/>
              <a:gdLst/>
              <a:ahLst/>
              <a:cxnLst/>
              <a:rect l="l" t="t" r="r" b="b"/>
              <a:pathLst>
                <a:path w="1716" h="1716" extrusionOk="0">
                  <a:moveTo>
                    <a:pt x="1001" y="1"/>
                  </a:moveTo>
                  <a:lnTo>
                    <a:pt x="310" y="691"/>
                  </a:lnTo>
                  <a:cubicBezTo>
                    <a:pt x="167" y="834"/>
                    <a:pt x="72" y="1001"/>
                    <a:pt x="1" y="1192"/>
                  </a:cubicBezTo>
                  <a:lnTo>
                    <a:pt x="525" y="1715"/>
                  </a:lnTo>
                  <a:cubicBezTo>
                    <a:pt x="715" y="1644"/>
                    <a:pt x="906" y="1549"/>
                    <a:pt x="1049" y="1406"/>
                  </a:cubicBezTo>
                  <a:lnTo>
                    <a:pt x="1715" y="739"/>
                  </a:lnTo>
                  <a:lnTo>
                    <a:pt x="1001" y="1"/>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9"/>
            <p:cNvSpPr/>
            <p:nvPr/>
          </p:nvSpPr>
          <p:spPr>
            <a:xfrm>
              <a:off x="1586039" y="1299235"/>
              <a:ext cx="51332" cy="44128"/>
            </a:xfrm>
            <a:custGeom>
              <a:avLst/>
              <a:gdLst/>
              <a:ahLst/>
              <a:cxnLst/>
              <a:rect l="l" t="t" r="r" b="b"/>
              <a:pathLst>
                <a:path w="1525" h="1311" extrusionOk="0">
                  <a:moveTo>
                    <a:pt x="1191" y="1"/>
                  </a:moveTo>
                  <a:lnTo>
                    <a:pt x="524" y="667"/>
                  </a:lnTo>
                  <a:cubicBezTo>
                    <a:pt x="381" y="810"/>
                    <a:pt x="191" y="929"/>
                    <a:pt x="0" y="977"/>
                  </a:cubicBezTo>
                  <a:lnTo>
                    <a:pt x="334" y="1310"/>
                  </a:lnTo>
                  <a:cubicBezTo>
                    <a:pt x="524" y="1263"/>
                    <a:pt x="715" y="1144"/>
                    <a:pt x="858" y="1001"/>
                  </a:cubicBezTo>
                  <a:lnTo>
                    <a:pt x="1524" y="334"/>
                  </a:lnTo>
                  <a:lnTo>
                    <a:pt x="1191" y="1"/>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9"/>
            <p:cNvSpPr/>
            <p:nvPr/>
          </p:nvSpPr>
          <p:spPr>
            <a:xfrm>
              <a:off x="1395254" y="1218686"/>
              <a:ext cx="341514" cy="309032"/>
            </a:xfrm>
            <a:custGeom>
              <a:avLst/>
              <a:gdLst/>
              <a:ahLst/>
              <a:cxnLst/>
              <a:rect l="l" t="t" r="r" b="b"/>
              <a:pathLst>
                <a:path w="10146" h="9181" extrusionOk="0">
                  <a:moveTo>
                    <a:pt x="7192" y="1727"/>
                  </a:moveTo>
                  <a:lnTo>
                    <a:pt x="7454" y="2013"/>
                  </a:lnTo>
                  <a:lnTo>
                    <a:pt x="7073" y="2394"/>
                  </a:lnTo>
                  <a:lnTo>
                    <a:pt x="6788" y="2108"/>
                  </a:lnTo>
                  <a:lnTo>
                    <a:pt x="7192" y="1727"/>
                  </a:lnTo>
                  <a:close/>
                  <a:moveTo>
                    <a:pt x="5502" y="3418"/>
                  </a:moveTo>
                  <a:lnTo>
                    <a:pt x="5787" y="3703"/>
                  </a:lnTo>
                  <a:lnTo>
                    <a:pt x="5049" y="4418"/>
                  </a:lnTo>
                  <a:lnTo>
                    <a:pt x="5025" y="4418"/>
                  </a:lnTo>
                  <a:lnTo>
                    <a:pt x="4835" y="4394"/>
                  </a:lnTo>
                  <a:cubicBezTo>
                    <a:pt x="4811" y="4394"/>
                    <a:pt x="4811" y="4370"/>
                    <a:pt x="4811" y="4370"/>
                  </a:cubicBezTo>
                  <a:lnTo>
                    <a:pt x="4763" y="4156"/>
                  </a:lnTo>
                  <a:cubicBezTo>
                    <a:pt x="4763" y="4156"/>
                    <a:pt x="4763" y="4132"/>
                    <a:pt x="4787" y="4132"/>
                  </a:cubicBezTo>
                  <a:lnTo>
                    <a:pt x="5502" y="3418"/>
                  </a:lnTo>
                  <a:close/>
                  <a:moveTo>
                    <a:pt x="2549" y="4346"/>
                  </a:moveTo>
                  <a:lnTo>
                    <a:pt x="4835" y="6656"/>
                  </a:lnTo>
                  <a:lnTo>
                    <a:pt x="4406" y="7085"/>
                  </a:lnTo>
                  <a:lnTo>
                    <a:pt x="4382" y="7085"/>
                  </a:lnTo>
                  <a:lnTo>
                    <a:pt x="2120" y="4799"/>
                  </a:lnTo>
                  <a:lnTo>
                    <a:pt x="2549" y="4346"/>
                  </a:lnTo>
                  <a:close/>
                  <a:moveTo>
                    <a:pt x="7767" y="0"/>
                  </a:moveTo>
                  <a:cubicBezTo>
                    <a:pt x="7728" y="0"/>
                    <a:pt x="7692" y="12"/>
                    <a:pt x="7669" y="36"/>
                  </a:cubicBezTo>
                  <a:lnTo>
                    <a:pt x="6811" y="893"/>
                  </a:lnTo>
                  <a:cubicBezTo>
                    <a:pt x="6764" y="965"/>
                    <a:pt x="6716" y="1036"/>
                    <a:pt x="6716" y="1132"/>
                  </a:cubicBezTo>
                  <a:cubicBezTo>
                    <a:pt x="6716" y="1203"/>
                    <a:pt x="6764" y="1298"/>
                    <a:pt x="6811" y="1370"/>
                  </a:cubicBezTo>
                  <a:lnTo>
                    <a:pt x="6978" y="1513"/>
                  </a:lnTo>
                  <a:lnTo>
                    <a:pt x="6597" y="1894"/>
                  </a:lnTo>
                  <a:lnTo>
                    <a:pt x="6502" y="1798"/>
                  </a:lnTo>
                  <a:cubicBezTo>
                    <a:pt x="6466" y="1775"/>
                    <a:pt x="6424" y="1763"/>
                    <a:pt x="6386" y="1763"/>
                  </a:cubicBezTo>
                  <a:cubicBezTo>
                    <a:pt x="6347" y="1763"/>
                    <a:pt x="6311" y="1775"/>
                    <a:pt x="6287" y="1798"/>
                  </a:cubicBezTo>
                  <a:cubicBezTo>
                    <a:pt x="6240" y="1846"/>
                    <a:pt x="6240" y="1941"/>
                    <a:pt x="6264" y="1989"/>
                  </a:cubicBezTo>
                  <a:lnTo>
                    <a:pt x="5692" y="2560"/>
                  </a:lnTo>
                  <a:cubicBezTo>
                    <a:pt x="5525" y="2727"/>
                    <a:pt x="5406" y="2918"/>
                    <a:pt x="5359" y="3132"/>
                  </a:cubicBezTo>
                  <a:lnTo>
                    <a:pt x="4573" y="3918"/>
                  </a:lnTo>
                  <a:cubicBezTo>
                    <a:pt x="4501" y="3989"/>
                    <a:pt x="4478" y="4108"/>
                    <a:pt x="4478" y="4204"/>
                  </a:cubicBezTo>
                  <a:lnTo>
                    <a:pt x="4525" y="4418"/>
                  </a:lnTo>
                  <a:cubicBezTo>
                    <a:pt x="4525" y="4418"/>
                    <a:pt x="4525" y="4442"/>
                    <a:pt x="4525" y="4442"/>
                  </a:cubicBezTo>
                  <a:lnTo>
                    <a:pt x="4216" y="4775"/>
                  </a:lnTo>
                  <a:lnTo>
                    <a:pt x="3882" y="4442"/>
                  </a:lnTo>
                  <a:cubicBezTo>
                    <a:pt x="3858" y="4418"/>
                    <a:pt x="3823" y="4406"/>
                    <a:pt x="3787" y="4406"/>
                  </a:cubicBezTo>
                  <a:cubicBezTo>
                    <a:pt x="3751" y="4406"/>
                    <a:pt x="3715" y="4418"/>
                    <a:pt x="3692" y="4442"/>
                  </a:cubicBezTo>
                  <a:cubicBezTo>
                    <a:pt x="3620" y="4489"/>
                    <a:pt x="3620" y="4585"/>
                    <a:pt x="3692" y="4656"/>
                  </a:cubicBezTo>
                  <a:lnTo>
                    <a:pt x="5359" y="6323"/>
                  </a:lnTo>
                  <a:cubicBezTo>
                    <a:pt x="5359" y="6323"/>
                    <a:pt x="5359" y="6347"/>
                    <a:pt x="5359" y="6347"/>
                  </a:cubicBezTo>
                  <a:lnTo>
                    <a:pt x="5168" y="6537"/>
                  </a:lnTo>
                  <a:lnTo>
                    <a:pt x="2668" y="4037"/>
                  </a:lnTo>
                  <a:cubicBezTo>
                    <a:pt x="2668" y="4037"/>
                    <a:pt x="2644" y="4037"/>
                    <a:pt x="2644" y="4013"/>
                  </a:cubicBezTo>
                  <a:lnTo>
                    <a:pt x="2668" y="4013"/>
                  </a:lnTo>
                  <a:lnTo>
                    <a:pt x="2858" y="3823"/>
                  </a:lnTo>
                  <a:lnTo>
                    <a:pt x="3215" y="4180"/>
                  </a:lnTo>
                  <a:cubicBezTo>
                    <a:pt x="3239" y="4204"/>
                    <a:pt x="3275" y="4215"/>
                    <a:pt x="3314" y="4215"/>
                  </a:cubicBezTo>
                  <a:cubicBezTo>
                    <a:pt x="3352" y="4215"/>
                    <a:pt x="3394" y="4204"/>
                    <a:pt x="3430" y="4180"/>
                  </a:cubicBezTo>
                  <a:cubicBezTo>
                    <a:pt x="3477" y="4108"/>
                    <a:pt x="3477" y="4013"/>
                    <a:pt x="3430" y="3965"/>
                  </a:cubicBezTo>
                  <a:lnTo>
                    <a:pt x="3072" y="3608"/>
                  </a:lnTo>
                  <a:cubicBezTo>
                    <a:pt x="3013" y="3549"/>
                    <a:pt x="2936" y="3519"/>
                    <a:pt x="2858" y="3519"/>
                  </a:cubicBezTo>
                  <a:cubicBezTo>
                    <a:pt x="2781" y="3519"/>
                    <a:pt x="2703" y="3549"/>
                    <a:pt x="2644" y="3608"/>
                  </a:cubicBezTo>
                  <a:lnTo>
                    <a:pt x="2453" y="3799"/>
                  </a:lnTo>
                  <a:cubicBezTo>
                    <a:pt x="2382" y="3870"/>
                    <a:pt x="2358" y="3942"/>
                    <a:pt x="2358" y="4013"/>
                  </a:cubicBezTo>
                  <a:cubicBezTo>
                    <a:pt x="2358" y="4061"/>
                    <a:pt x="2358" y="4085"/>
                    <a:pt x="2358" y="4108"/>
                  </a:cubicBezTo>
                  <a:lnTo>
                    <a:pt x="1906" y="4561"/>
                  </a:lnTo>
                  <a:cubicBezTo>
                    <a:pt x="1787" y="4680"/>
                    <a:pt x="1787" y="4870"/>
                    <a:pt x="1906" y="4989"/>
                  </a:cubicBezTo>
                  <a:lnTo>
                    <a:pt x="1929" y="5013"/>
                  </a:lnTo>
                  <a:lnTo>
                    <a:pt x="1667" y="5251"/>
                  </a:lnTo>
                  <a:cubicBezTo>
                    <a:pt x="1667" y="5275"/>
                    <a:pt x="1644" y="5275"/>
                    <a:pt x="1644" y="5275"/>
                  </a:cubicBezTo>
                  <a:cubicBezTo>
                    <a:pt x="1520" y="5193"/>
                    <a:pt x="1378" y="5150"/>
                    <a:pt x="1237" y="5150"/>
                  </a:cubicBezTo>
                  <a:cubicBezTo>
                    <a:pt x="1054" y="5150"/>
                    <a:pt x="873" y="5222"/>
                    <a:pt x="739" y="5370"/>
                  </a:cubicBezTo>
                  <a:lnTo>
                    <a:pt x="48" y="6037"/>
                  </a:lnTo>
                  <a:cubicBezTo>
                    <a:pt x="0" y="6085"/>
                    <a:pt x="0" y="6180"/>
                    <a:pt x="48" y="6252"/>
                  </a:cubicBezTo>
                  <a:cubicBezTo>
                    <a:pt x="96" y="6275"/>
                    <a:pt x="119" y="6299"/>
                    <a:pt x="167" y="6299"/>
                  </a:cubicBezTo>
                  <a:cubicBezTo>
                    <a:pt x="191" y="6299"/>
                    <a:pt x="239" y="6275"/>
                    <a:pt x="262" y="6252"/>
                  </a:cubicBezTo>
                  <a:lnTo>
                    <a:pt x="929" y="5561"/>
                  </a:lnTo>
                  <a:cubicBezTo>
                    <a:pt x="1024" y="5480"/>
                    <a:pt x="1134" y="5437"/>
                    <a:pt x="1242" y="5437"/>
                  </a:cubicBezTo>
                  <a:cubicBezTo>
                    <a:pt x="1324" y="5437"/>
                    <a:pt x="1405" y="5462"/>
                    <a:pt x="1477" y="5513"/>
                  </a:cubicBezTo>
                  <a:cubicBezTo>
                    <a:pt x="1533" y="5542"/>
                    <a:pt x="1590" y="5555"/>
                    <a:pt x="1643" y="5555"/>
                  </a:cubicBezTo>
                  <a:cubicBezTo>
                    <a:pt x="1725" y="5555"/>
                    <a:pt x="1800" y="5523"/>
                    <a:pt x="1858" y="5466"/>
                  </a:cubicBezTo>
                  <a:lnTo>
                    <a:pt x="2120" y="5204"/>
                  </a:lnTo>
                  <a:lnTo>
                    <a:pt x="2953" y="6037"/>
                  </a:lnTo>
                  <a:lnTo>
                    <a:pt x="1929" y="7037"/>
                  </a:lnTo>
                  <a:cubicBezTo>
                    <a:pt x="1882" y="7109"/>
                    <a:pt x="1882" y="7204"/>
                    <a:pt x="1929" y="7252"/>
                  </a:cubicBezTo>
                  <a:cubicBezTo>
                    <a:pt x="1953" y="7276"/>
                    <a:pt x="2001" y="7299"/>
                    <a:pt x="2025" y="7299"/>
                  </a:cubicBezTo>
                  <a:cubicBezTo>
                    <a:pt x="2072" y="7299"/>
                    <a:pt x="2120" y="7276"/>
                    <a:pt x="2144" y="7252"/>
                  </a:cubicBezTo>
                  <a:lnTo>
                    <a:pt x="3144" y="6228"/>
                  </a:lnTo>
                  <a:lnTo>
                    <a:pt x="3977" y="7061"/>
                  </a:lnTo>
                  <a:lnTo>
                    <a:pt x="3715" y="7323"/>
                  </a:lnTo>
                  <a:cubicBezTo>
                    <a:pt x="3620" y="7419"/>
                    <a:pt x="3596" y="7585"/>
                    <a:pt x="3668" y="7704"/>
                  </a:cubicBezTo>
                  <a:cubicBezTo>
                    <a:pt x="3787" y="7871"/>
                    <a:pt x="3763" y="8085"/>
                    <a:pt x="3620" y="8252"/>
                  </a:cubicBezTo>
                  <a:lnTo>
                    <a:pt x="2930" y="8919"/>
                  </a:lnTo>
                  <a:cubicBezTo>
                    <a:pt x="2882" y="8966"/>
                    <a:pt x="2882" y="9062"/>
                    <a:pt x="2930" y="9133"/>
                  </a:cubicBezTo>
                  <a:cubicBezTo>
                    <a:pt x="2977" y="9157"/>
                    <a:pt x="3001" y="9181"/>
                    <a:pt x="3049" y="9181"/>
                  </a:cubicBezTo>
                  <a:cubicBezTo>
                    <a:pt x="3072" y="9181"/>
                    <a:pt x="3120" y="9157"/>
                    <a:pt x="3144" y="9133"/>
                  </a:cubicBezTo>
                  <a:lnTo>
                    <a:pt x="3835" y="8443"/>
                  </a:lnTo>
                  <a:cubicBezTo>
                    <a:pt x="4073" y="8204"/>
                    <a:pt x="4120" y="7823"/>
                    <a:pt x="3906" y="7538"/>
                  </a:cubicBezTo>
                  <a:cubicBezTo>
                    <a:pt x="3906" y="7538"/>
                    <a:pt x="3906" y="7538"/>
                    <a:pt x="3930" y="7514"/>
                  </a:cubicBezTo>
                  <a:lnTo>
                    <a:pt x="4168" y="7276"/>
                  </a:lnTo>
                  <a:lnTo>
                    <a:pt x="4192" y="7276"/>
                  </a:lnTo>
                  <a:cubicBezTo>
                    <a:pt x="4239" y="7323"/>
                    <a:pt x="4311" y="7371"/>
                    <a:pt x="4406" y="7371"/>
                  </a:cubicBezTo>
                  <a:cubicBezTo>
                    <a:pt x="4478" y="7371"/>
                    <a:pt x="4549" y="7323"/>
                    <a:pt x="4620" y="7276"/>
                  </a:cubicBezTo>
                  <a:lnTo>
                    <a:pt x="5073" y="6823"/>
                  </a:lnTo>
                  <a:lnTo>
                    <a:pt x="5168" y="6823"/>
                  </a:lnTo>
                  <a:cubicBezTo>
                    <a:pt x="5240" y="6823"/>
                    <a:pt x="5311" y="6799"/>
                    <a:pt x="5382" y="6728"/>
                  </a:cubicBezTo>
                  <a:lnTo>
                    <a:pt x="5573" y="6537"/>
                  </a:lnTo>
                  <a:cubicBezTo>
                    <a:pt x="5692" y="6418"/>
                    <a:pt x="5692" y="6228"/>
                    <a:pt x="5573" y="6109"/>
                  </a:cubicBezTo>
                  <a:lnTo>
                    <a:pt x="4430" y="4966"/>
                  </a:lnTo>
                  <a:lnTo>
                    <a:pt x="4739" y="4656"/>
                  </a:lnTo>
                  <a:lnTo>
                    <a:pt x="4787" y="4656"/>
                  </a:lnTo>
                  <a:lnTo>
                    <a:pt x="4978" y="4704"/>
                  </a:lnTo>
                  <a:lnTo>
                    <a:pt x="5025" y="4704"/>
                  </a:lnTo>
                  <a:cubicBezTo>
                    <a:pt x="5121" y="4704"/>
                    <a:pt x="5216" y="4680"/>
                    <a:pt x="5263" y="4608"/>
                  </a:cubicBezTo>
                  <a:lnTo>
                    <a:pt x="6049" y="3823"/>
                  </a:lnTo>
                  <a:cubicBezTo>
                    <a:pt x="6264" y="3775"/>
                    <a:pt x="6478" y="3656"/>
                    <a:pt x="6645" y="3489"/>
                  </a:cubicBezTo>
                  <a:cubicBezTo>
                    <a:pt x="6692" y="3442"/>
                    <a:pt x="6692" y="3346"/>
                    <a:pt x="6645" y="3299"/>
                  </a:cubicBezTo>
                  <a:cubicBezTo>
                    <a:pt x="6618" y="3259"/>
                    <a:pt x="6578" y="3242"/>
                    <a:pt x="6539" y="3242"/>
                  </a:cubicBezTo>
                  <a:cubicBezTo>
                    <a:pt x="6507" y="3242"/>
                    <a:pt x="6476" y="3253"/>
                    <a:pt x="6454" y="3275"/>
                  </a:cubicBezTo>
                  <a:lnTo>
                    <a:pt x="6430" y="3275"/>
                  </a:lnTo>
                  <a:cubicBezTo>
                    <a:pt x="6311" y="3394"/>
                    <a:pt x="6192" y="3465"/>
                    <a:pt x="6049" y="3513"/>
                  </a:cubicBezTo>
                  <a:lnTo>
                    <a:pt x="5668" y="3132"/>
                  </a:lnTo>
                  <a:cubicBezTo>
                    <a:pt x="5716" y="2989"/>
                    <a:pt x="5787" y="2870"/>
                    <a:pt x="5906" y="2775"/>
                  </a:cubicBezTo>
                  <a:lnTo>
                    <a:pt x="6478" y="2203"/>
                  </a:lnTo>
                  <a:lnTo>
                    <a:pt x="7002" y="2727"/>
                  </a:lnTo>
                  <a:lnTo>
                    <a:pt x="6907" y="2822"/>
                  </a:lnTo>
                  <a:cubicBezTo>
                    <a:pt x="6835" y="2870"/>
                    <a:pt x="6835" y="2965"/>
                    <a:pt x="6907" y="3013"/>
                  </a:cubicBezTo>
                  <a:cubicBezTo>
                    <a:pt x="6930" y="3049"/>
                    <a:pt x="6966" y="3066"/>
                    <a:pt x="7002" y="3066"/>
                  </a:cubicBezTo>
                  <a:cubicBezTo>
                    <a:pt x="7038" y="3066"/>
                    <a:pt x="7073" y="3049"/>
                    <a:pt x="7097" y="3013"/>
                  </a:cubicBezTo>
                  <a:lnTo>
                    <a:pt x="7192" y="2918"/>
                  </a:lnTo>
                  <a:cubicBezTo>
                    <a:pt x="7240" y="2941"/>
                    <a:pt x="7264" y="2941"/>
                    <a:pt x="7288" y="2941"/>
                  </a:cubicBezTo>
                  <a:cubicBezTo>
                    <a:pt x="7311" y="2941"/>
                    <a:pt x="7359" y="2941"/>
                    <a:pt x="7383" y="2894"/>
                  </a:cubicBezTo>
                  <a:cubicBezTo>
                    <a:pt x="7454" y="2846"/>
                    <a:pt x="7454" y="2751"/>
                    <a:pt x="7383" y="2703"/>
                  </a:cubicBezTo>
                  <a:lnTo>
                    <a:pt x="7288" y="2608"/>
                  </a:lnTo>
                  <a:lnTo>
                    <a:pt x="7669" y="2203"/>
                  </a:lnTo>
                  <a:lnTo>
                    <a:pt x="7835" y="2370"/>
                  </a:lnTo>
                  <a:cubicBezTo>
                    <a:pt x="7907" y="2441"/>
                    <a:pt x="7978" y="2465"/>
                    <a:pt x="8074" y="2465"/>
                  </a:cubicBezTo>
                  <a:cubicBezTo>
                    <a:pt x="8145" y="2465"/>
                    <a:pt x="8240" y="2441"/>
                    <a:pt x="8288" y="2370"/>
                  </a:cubicBezTo>
                  <a:lnTo>
                    <a:pt x="10098" y="584"/>
                  </a:lnTo>
                  <a:cubicBezTo>
                    <a:pt x="10145" y="536"/>
                    <a:pt x="10145" y="441"/>
                    <a:pt x="10098" y="369"/>
                  </a:cubicBezTo>
                  <a:cubicBezTo>
                    <a:pt x="10062" y="346"/>
                    <a:pt x="10020" y="334"/>
                    <a:pt x="9982" y="334"/>
                  </a:cubicBezTo>
                  <a:cubicBezTo>
                    <a:pt x="9943" y="334"/>
                    <a:pt x="9907" y="346"/>
                    <a:pt x="9883" y="369"/>
                  </a:cubicBezTo>
                  <a:lnTo>
                    <a:pt x="9407" y="870"/>
                  </a:lnTo>
                  <a:lnTo>
                    <a:pt x="9169" y="631"/>
                  </a:lnTo>
                  <a:cubicBezTo>
                    <a:pt x="9145" y="608"/>
                    <a:pt x="9109" y="596"/>
                    <a:pt x="9074" y="596"/>
                  </a:cubicBezTo>
                  <a:cubicBezTo>
                    <a:pt x="9038" y="596"/>
                    <a:pt x="9002" y="608"/>
                    <a:pt x="8978" y="631"/>
                  </a:cubicBezTo>
                  <a:cubicBezTo>
                    <a:pt x="8907" y="703"/>
                    <a:pt x="8907" y="798"/>
                    <a:pt x="8978" y="846"/>
                  </a:cubicBezTo>
                  <a:lnTo>
                    <a:pt x="9193" y="1060"/>
                  </a:lnTo>
                  <a:lnTo>
                    <a:pt x="8955" y="1298"/>
                  </a:lnTo>
                  <a:lnTo>
                    <a:pt x="8740" y="1084"/>
                  </a:lnTo>
                  <a:cubicBezTo>
                    <a:pt x="8705" y="1060"/>
                    <a:pt x="8663" y="1048"/>
                    <a:pt x="8624" y="1048"/>
                  </a:cubicBezTo>
                  <a:cubicBezTo>
                    <a:pt x="8586" y="1048"/>
                    <a:pt x="8550" y="1060"/>
                    <a:pt x="8526" y="1084"/>
                  </a:cubicBezTo>
                  <a:cubicBezTo>
                    <a:pt x="8455" y="1132"/>
                    <a:pt x="8455" y="1227"/>
                    <a:pt x="8526" y="1298"/>
                  </a:cubicBezTo>
                  <a:lnTo>
                    <a:pt x="8740" y="1513"/>
                  </a:lnTo>
                  <a:lnTo>
                    <a:pt x="8502" y="1751"/>
                  </a:lnTo>
                  <a:lnTo>
                    <a:pt x="8026" y="1274"/>
                  </a:lnTo>
                  <a:cubicBezTo>
                    <a:pt x="8002" y="1251"/>
                    <a:pt x="7966" y="1239"/>
                    <a:pt x="7928" y="1239"/>
                  </a:cubicBezTo>
                  <a:cubicBezTo>
                    <a:pt x="7889" y="1239"/>
                    <a:pt x="7847" y="1251"/>
                    <a:pt x="7812" y="1274"/>
                  </a:cubicBezTo>
                  <a:cubicBezTo>
                    <a:pt x="7764" y="1322"/>
                    <a:pt x="7764" y="1417"/>
                    <a:pt x="7812" y="1489"/>
                  </a:cubicBezTo>
                  <a:lnTo>
                    <a:pt x="8288" y="1965"/>
                  </a:lnTo>
                  <a:lnTo>
                    <a:pt x="8097" y="2179"/>
                  </a:lnTo>
                  <a:lnTo>
                    <a:pt x="8050" y="2179"/>
                  </a:lnTo>
                  <a:lnTo>
                    <a:pt x="7026" y="1155"/>
                  </a:lnTo>
                  <a:cubicBezTo>
                    <a:pt x="7026" y="1132"/>
                    <a:pt x="7026" y="1108"/>
                    <a:pt x="7026" y="1108"/>
                  </a:cubicBezTo>
                  <a:lnTo>
                    <a:pt x="7883" y="250"/>
                  </a:lnTo>
                  <a:cubicBezTo>
                    <a:pt x="7931" y="203"/>
                    <a:pt x="7931" y="108"/>
                    <a:pt x="7883" y="36"/>
                  </a:cubicBezTo>
                  <a:cubicBezTo>
                    <a:pt x="7847" y="12"/>
                    <a:pt x="7806" y="0"/>
                    <a:pt x="77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9"/>
            <p:cNvSpPr/>
            <p:nvPr/>
          </p:nvSpPr>
          <p:spPr>
            <a:xfrm>
              <a:off x="1666991" y="1186810"/>
              <a:ext cx="27298" cy="25885"/>
            </a:xfrm>
            <a:custGeom>
              <a:avLst/>
              <a:gdLst/>
              <a:ahLst/>
              <a:cxnLst/>
              <a:rect l="l" t="t" r="r" b="b"/>
              <a:pathLst>
                <a:path w="811" h="769" extrusionOk="0">
                  <a:moveTo>
                    <a:pt x="641" y="1"/>
                  </a:moveTo>
                  <a:cubicBezTo>
                    <a:pt x="602" y="1"/>
                    <a:pt x="560" y="19"/>
                    <a:pt x="524" y="54"/>
                  </a:cubicBezTo>
                  <a:lnTo>
                    <a:pt x="72" y="531"/>
                  </a:lnTo>
                  <a:cubicBezTo>
                    <a:pt x="1" y="578"/>
                    <a:pt x="1" y="673"/>
                    <a:pt x="72" y="721"/>
                  </a:cubicBezTo>
                  <a:cubicBezTo>
                    <a:pt x="96" y="769"/>
                    <a:pt x="120" y="769"/>
                    <a:pt x="167" y="769"/>
                  </a:cubicBezTo>
                  <a:cubicBezTo>
                    <a:pt x="215" y="769"/>
                    <a:pt x="239" y="769"/>
                    <a:pt x="262" y="721"/>
                  </a:cubicBezTo>
                  <a:lnTo>
                    <a:pt x="739" y="245"/>
                  </a:lnTo>
                  <a:cubicBezTo>
                    <a:pt x="810" y="197"/>
                    <a:pt x="810" y="102"/>
                    <a:pt x="739" y="54"/>
                  </a:cubicBezTo>
                  <a:cubicBezTo>
                    <a:pt x="715" y="19"/>
                    <a:pt x="679" y="1"/>
                    <a:pt x="6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1" name="Google Shape;1101;p39"/>
          <p:cNvGrpSpPr/>
          <p:nvPr/>
        </p:nvGrpSpPr>
        <p:grpSpPr>
          <a:xfrm>
            <a:off x="1333041" y="1749968"/>
            <a:ext cx="588911" cy="467989"/>
            <a:chOff x="713100" y="1221480"/>
            <a:chExt cx="340707" cy="271771"/>
          </a:xfrm>
        </p:grpSpPr>
        <p:sp>
          <p:nvSpPr>
            <p:cNvPr id="1102" name="Google Shape;1102;p39"/>
            <p:cNvSpPr/>
            <p:nvPr/>
          </p:nvSpPr>
          <p:spPr>
            <a:xfrm>
              <a:off x="785233" y="1226293"/>
              <a:ext cx="37699" cy="226902"/>
            </a:xfrm>
            <a:custGeom>
              <a:avLst/>
              <a:gdLst/>
              <a:ahLst/>
              <a:cxnLst/>
              <a:rect l="l" t="t" r="r" b="b"/>
              <a:pathLst>
                <a:path w="1120" h="6741" extrusionOk="0">
                  <a:moveTo>
                    <a:pt x="1" y="1"/>
                  </a:moveTo>
                  <a:lnTo>
                    <a:pt x="1" y="6168"/>
                  </a:lnTo>
                  <a:cubicBezTo>
                    <a:pt x="1" y="6478"/>
                    <a:pt x="263" y="6740"/>
                    <a:pt x="572" y="6740"/>
                  </a:cubicBezTo>
                  <a:cubicBezTo>
                    <a:pt x="858" y="6740"/>
                    <a:pt x="1120" y="6478"/>
                    <a:pt x="1120" y="6168"/>
                  </a:cubicBezTo>
                  <a:lnTo>
                    <a:pt x="1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9"/>
            <p:cNvSpPr/>
            <p:nvPr/>
          </p:nvSpPr>
          <p:spPr>
            <a:xfrm>
              <a:off x="785233" y="1226293"/>
              <a:ext cx="37699" cy="226902"/>
            </a:xfrm>
            <a:custGeom>
              <a:avLst/>
              <a:gdLst/>
              <a:ahLst/>
              <a:cxnLst/>
              <a:rect l="l" t="t" r="r" b="b"/>
              <a:pathLst>
                <a:path w="1120" h="6741" extrusionOk="0">
                  <a:moveTo>
                    <a:pt x="1" y="1"/>
                  </a:moveTo>
                  <a:lnTo>
                    <a:pt x="1" y="501"/>
                  </a:lnTo>
                  <a:lnTo>
                    <a:pt x="358" y="501"/>
                  </a:lnTo>
                  <a:cubicBezTo>
                    <a:pt x="477" y="501"/>
                    <a:pt x="548" y="572"/>
                    <a:pt x="548" y="691"/>
                  </a:cubicBezTo>
                  <a:lnTo>
                    <a:pt x="548" y="1882"/>
                  </a:lnTo>
                  <a:lnTo>
                    <a:pt x="1" y="1882"/>
                  </a:lnTo>
                  <a:lnTo>
                    <a:pt x="1" y="2525"/>
                  </a:lnTo>
                  <a:lnTo>
                    <a:pt x="358" y="2525"/>
                  </a:lnTo>
                  <a:cubicBezTo>
                    <a:pt x="477" y="2525"/>
                    <a:pt x="548" y="2596"/>
                    <a:pt x="548" y="2715"/>
                  </a:cubicBezTo>
                  <a:lnTo>
                    <a:pt x="548" y="6168"/>
                  </a:lnTo>
                  <a:cubicBezTo>
                    <a:pt x="548" y="6383"/>
                    <a:pt x="453" y="6550"/>
                    <a:pt x="286" y="6645"/>
                  </a:cubicBezTo>
                  <a:cubicBezTo>
                    <a:pt x="358" y="6716"/>
                    <a:pt x="453" y="6740"/>
                    <a:pt x="572" y="6740"/>
                  </a:cubicBezTo>
                  <a:cubicBezTo>
                    <a:pt x="858" y="6716"/>
                    <a:pt x="1120" y="6478"/>
                    <a:pt x="1120" y="6168"/>
                  </a:cubicBezTo>
                  <a:lnTo>
                    <a:pt x="1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9"/>
            <p:cNvSpPr/>
            <p:nvPr/>
          </p:nvSpPr>
          <p:spPr>
            <a:xfrm>
              <a:off x="785233" y="1397825"/>
              <a:ext cx="37699" cy="55371"/>
            </a:xfrm>
            <a:custGeom>
              <a:avLst/>
              <a:gdLst/>
              <a:ahLst/>
              <a:cxnLst/>
              <a:rect l="l" t="t" r="r" b="b"/>
              <a:pathLst>
                <a:path w="1120" h="1645" extrusionOk="0">
                  <a:moveTo>
                    <a:pt x="1" y="1"/>
                  </a:moveTo>
                  <a:lnTo>
                    <a:pt x="1" y="1072"/>
                  </a:lnTo>
                  <a:cubicBezTo>
                    <a:pt x="1" y="1382"/>
                    <a:pt x="263" y="1644"/>
                    <a:pt x="572" y="1644"/>
                  </a:cubicBezTo>
                  <a:cubicBezTo>
                    <a:pt x="715" y="1644"/>
                    <a:pt x="858" y="1573"/>
                    <a:pt x="953" y="1477"/>
                  </a:cubicBezTo>
                  <a:cubicBezTo>
                    <a:pt x="1048" y="1382"/>
                    <a:pt x="1120" y="1239"/>
                    <a:pt x="1120" y="1072"/>
                  </a:cubicBezTo>
                  <a:lnTo>
                    <a:pt x="1120" y="1"/>
                  </a:lnTo>
                  <a:close/>
                </a:path>
              </a:pathLst>
            </a:custGeom>
            <a:solidFill>
              <a:srgbClr val="FFE0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9"/>
            <p:cNvSpPr/>
            <p:nvPr/>
          </p:nvSpPr>
          <p:spPr>
            <a:xfrm>
              <a:off x="794860" y="1397825"/>
              <a:ext cx="28072" cy="55371"/>
            </a:xfrm>
            <a:custGeom>
              <a:avLst/>
              <a:gdLst/>
              <a:ahLst/>
              <a:cxnLst/>
              <a:rect l="l" t="t" r="r" b="b"/>
              <a:pathLst>
                <a:path w="834" h="1645" extrusionOk="0">
                  <a:moveTo>
                    <a:pt x="286" y="1"/>
                  </a:moveTo>
                  <a:lnTo>
                    <a:pt x="286" y="1072"/>
                  </a:lnTo>
                  <a:cubicBezTo>
                    <a:pt x="286" y="1287"/>
                    <a:pt x="167" y="1477"/>
                    <a:pt x="0" y="1573"/>
                  </a:cubicBezTo>
                  <a:cubicBezTo>
                    <a:pt x="72" y="1620"/>
                    <a:pt x="167" y="1644"/>
                    <a:pt x="286" y="1644"/>
                  </a:cubicBezTo>
                  <a:cubicBezTo>
                    <a:pt x="429" y="1644"/>
                    <a:pt x="572" y="1573"/>
                    <a:pt x="667" y="1477"/>
                  </a:cubicBezTo>
                  <a:cubicBezTo>
                    <a:pt x="762" y="1382"/>
                    <a:pt x="834" y="1239"/>
                    <a:pt x="834" y="1072"/>
                  </a:cubicBezTo>
                  <a:lnTo>
                    <a:pt x="834" y="1"/>
                  </a:lnTo>
                  <a:close/>
                </a:path>
              </a:pathLst>
            </a:custGeom>
            <a:solidFill>
              <a:srgbClr val="FFE0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9"/>
            <p:cNvSpPr/>
            <p:nvPr/>
          </p:nvSpPr>
          <p:spPr>
            <a:xfrm>
              <a:off x="864604" y="1226293"/>
              <a:ext cx="37699" cy="226902"/>
            </a:xfrm>
            <a:custGeom>
              <a:avLst/>
              <a:gdLst/>
              <a:ahLst/>
              <a:cxnLst/>
              <a:rect l="l" t="t" r="r" b="b"/>
              <a:pathLst>
                <a:path w="1120" h="6741" extrusionOk="0">
                  <a:moveTo>
                    <a:pt x="0" y="1"/>
                  </a:moveTo>
                  <a:lnTo>
                    <a:pt x="0" y="6168"/>
                  </a:lnTo>
                  <a:cubicBezTo>
                    <a:pt x="0" y="6478"/>
                    <a:pt x="262" y="6740"/>
                    <a:pt x="548" y="6740"/>
                  </a:cubicBezTo>
                  <a:cubicBezTo>
                    <a:pt x="858" y="6740"/>
                    <a:pt x="1120" y="6478"/>
                    <a:pt x="1120" y="6168"/>
                  </a:cubicBezTo>
                  <a:lnTo>
                    <a:pt x="1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9"/>
            <p:cNvSpPr/>
            <p:nvPr/>
          </p:nvSpPr>
          <p:spPr>
            <a:xfrm>
              <a:off x="864604" y="1226293"/>
              <a:ext cx="37699" cy="226902"/>
            </a:xfrm>
            <a:custGeom>
              <a:avLst/>
              <a:gdLst/>
              <a:ahLst/>
              <a:cxnLst/>
              <a:rect l="l" t="t" r="r" b="b"/>
              <a:pathLst>
                <a:path w="1120" h="6741" extrusionOk="0">
                  <a:moveTo>
                    <a:pt x="0" y="1"/>
                  </a:moveTo>
                  <a:lnTo>
                    <a:pt x="0" y="501"/>
                  </a:lnTo>
                  <a:lnTo>
                    <a:pt x="357" y="501"/>
                  </a:lnTo>
                  <a:cubicBezTo>
                    <a:pt x="477" y="501"/>
                    <a:pt x="548" y="572"/>
                    <a:pt x="548" y="691"/>
                  </a:cubicBezTo>
                  <a:lnTo>
                    <a:pt x="548" y="1882"/>
                  </a:lnTo>
                  <a:lnTo>
                    <a:pt x="0" y="1882"/>
                  </a:lnTo>
                  <a:lnTo>
                    <a:pt x="0" y="2525"/>
                  </a:lnTo>
                  <a:lnTo>
                    <a:pt x="357" y="2525"/>
                  </a:lnTo>
                  <a:cubicBezTo>
                    <a:pt x="477" y="2525"/>
                    <a:pt x="548" y="2596"/>
                    <a:pt x="548" y="2715"/>
                  </a:cubicBezTo>
                  <a:lnTo>
                    <a:pt x="548" y="6168"/>
                  </a:lnTo>
                  <a:cubicBezTo>
                    <a:pt x="548" y="6383"/>
                    <a:pt x="453" y="6550"/>
                    <a:pt x="286" y="6645"/>
                  </a:cubicBezTo>
                  <a:cubicBezTo>
                    <a:pt x="357" y="6716"/>
                    <a:pt x="453" y="6740"/>
                    <a:pt x="572" y="6740"/>
                  </a:cubicBezTo>
                  <a:cubicBezTo>
                    <a:pt x="858" y="6716"/>
                    <a:pt x="1120" y="6478"/>
                    <a:pt x="1120" y="6168"/>
                  </a:cubicBezTo>
                  <a:lnTo>
                    <a:pt x="1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9"/>
            <p:cNvSpPr/>
            <p:nvPr/>
          </p:nvSpPr>
          <p:spPr>
            <a:xfrm>
              <a:off x="864604" y="1320070"/>
              <a:ext cx="37699" cy="133125"/>
            </a:xfrm>
            <a:custGeom>
              <a:avLst/>
              <a:gdLst/>
              <a:ahLst/>
              <a:cxnLst/>
              <a:rect l="l" t="t" r="r" b="b"/>
              <a:pathLst>
                <a:path w="1120" h="3955" extrusionOk="0">
                  <a:moveTo>
                    <a:pt x="0" y="1"/>
                  </a:moveTo>
                  <a:lnTo>
                    <a:pt x="0" y="3382"/>
                  </a:lnTo>
                  <a:cubicBezTo>
                    <a:pt x="0" y="3692"/>
                    <a:pt x="262" y="3954"/>
                    <a:pt x="548" y="3954"/>
                  </a:cubicBezTo>
                  <a:cubicBezTo>
                    <a:pt x="715" y="3954"/>
                    <a:pt x="858" y="3883"/>
                    <a:pt x="953" y="3787"/>
                  </a:cubicBezTo>
                  <a:cubicBezTo>
                    <a:pt x="1048" y="3692"/>
                    <a:pt x="1120" y="3549"/>
                    <a:pt x="1120" y="3382"/>
                  </a:cubicBezTo>
                  <a:lnTo>
                    <a:pt x="1120" y="1"/>
                  </a:lnTo>
                  <a:close/>
                </a:path>
              </a:pathLst>
            </a:custGeom>
            <a:solidFill>
              <a:srgbClr val="409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9"/>
            <p:cNvSpPr/>
            <p:nvPr/>
          </p:nvSpPr>
          <p:spPr>
            <a:xfrm>
              <a:off x="874197" y="1320070"/>
              <a:ext cx="28106" cy="133125"/>
            </a:xfrm>
            <a:custGeom>
              <a:avLst/>
              <a:gdLst/>
              <a:ahLst/>
              <a:cxnLst/>
              <a:rect l="l" t="t" r="r" b="b"/>
              <a:pathLst>
                <a:path w="835" h="3955" extrusionOk="0">
                  <a:moveTo>
                    <a:pt x="263" y="1"/>
                  </a:moveTo>
                  <a:lnTo>
                    <a:pt x="263" y="3382"/>
                  </a:lnTo>
                  <a:cubicBezTo>
                    <a:pt x="263" y="3597"/>
                    <a:pt x="168" y="3787"/>
                    <a:pt x="1" y="3883"/>
                  </a:cubicBezTo>
                  <a:cubicBezTo>
                    <a:pt x="72" y="3930"/>
                    <a:pt x="168" y="3954"/>
                    <a:pt x="263" y="3954"/>
                  </a:cubicBezTo>
                  <a:cubicBezTo>
                    <a:pt x="430" y="3954"/>
                    <a:pt x="573" y="3883"/>
                    <a:pt x="668" y="3787"/>
                  </a:cubicBezTo>
                  <a:cubicBezTo>
                    <a:pt x="763" y="3692"/>
                    <a:pt x="835" y="3549"/>
                    <a:pt x="835" y="3382"/>
                  </a:cubicBezTo>
                  <a:lnTo>
                    <a:pt x="835" y="1"/>
                  </a:lnTo>
                  <a:close/>
                </a:path>
              </a:pathLst>
            </a:custGeom>
            <a:solidFill>
              <a:srgbClr val="409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9"/>
            <p:cNvSpPr/>
            <p:nvPr/>
          </p:nvSpPr>
          <p:spPr>
            <a:xfrm>
              <a:off x="943940" y="1226293"/>
              <a:ext cx="37733" cy="226902"/>
            </a:xfrm>
            <a:custGeom>
              <a:avLst/>
              <a:gdLst/>
              <a:ahLst/>
              <a:cxnLst/>
              <a:rect l="l" t="t" r="r" b="b"/>
              <a:pathLst>
                <a:path w="1121" h="6741" extrusionOk="0">
                  <a:moveTo>
                    <a:pt x="1" y="1"/>
                  </a:moveTo>
                  <a:lnTo>
                    <a:pt x="1" y="6168"/>
                  </a:lnTo>
                  <a:cubicBezTo>
                    <a:pt x="1" y="6478"/>
                    <a:pt x="239" y="6740"/>
                    <a:pt x="549" y="6740"/>
                  </a:cubicBezTo>
                  <a:cubicBezTo>
                    <a:pt x="858" y="6740"/>
                    <a:pt x="1120" y="6478"/>
                    <a:pt x="1120" y="6168"/>
                  </a:cubicBezTo>
                  <a:lnTo>
                    <a:pt x="1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9"/>
            <p:cNvSpPr/>
            <p:nvPr/>
          </p:nvSpPr>
          <p:spPr>
            <a:xfrm>
              <a:off x="943940" y="1226293"/>
              <a:ext cx="37733" cy="226902"/>
            </a:xfrm>
            <a:custGeom>
              <a:avLst/>
              <a:gdLst/>
              <a:ahLst/>
              <a:cxnLst/>
              <a:rect l="l" t="t" r="r" b="b"/>
              <a:pathLst>
                <a:path w="1121" h="6741" extrusionOk="0">
                  <a:moveTo>
                    <a:pt x="1" y="1"/>
                  </a:moveTo>
                  <a:lnTo>
                    <a:pt x="1" y="501"/>
                  </a:lnTo>
                  <a:lnTo>
                    <a:pt x="358" y="501"/>
                  </a:lnTo>
                  <a:cubicBezTo>
                    <a:pt x="477" y="501"/>
                    <a:pt x="549" y="572"/>
                    <a:pt x="549" y="691"/>
                  </a:cubicBezTo>
                  <a:lnTo>
                    <a:pt x="549" y="1882"/>
                  </a:lnTo>
                  <a:lnTo>
                    <a:pt x="1" y="1882"/>
                  </a:lnTo>
                  <a:lnTo>
                    <a:pt x="1" y="2525"/>
                  </a:lnTo>
                  <a:lnTo>
                    <a:pt x="358" y="2525"/>
                  </a:lnTo>
                  <a:cubicBezTo>
                    <a:pt x="477" y="2525"/>
                    <a:pt x="549" y="2596"/>
                    <a:pt x="549" y="2715"/>
                  </a:cubicBezTo>
                  <a:lnTo>
                    <a:pt x="549" y="6168"/>
                  </a:lnTo>
                  <a:cubicBezTo>
                    <a:pt x="549" y="6383"/>
                    <a:pt x="430" y="6550"/>
                    <a:pt x="263" y="6645"/>
                  </a:cubicBezTo>
                  <a:cubicBezTo>
                    <a:pt x="358" y="6692"/>
                    <a:pt x="453" y="6740"/>
                    <a:pt x="549" y="6740"/>
                  </a:cubicBezTo>
                  <a:cubicBezTo>
                    <a:pt x="858" y="6740"/>
                    <a:pt x="1120" y="6478"/>
                    <a:pt x="1120" y="6168"/>
                  </a:cubicBezTo>
                  <a:lnTo>
                    <a:pt x="1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9"/>
            <p:cNvSpPr/>
            <p:nvPr/>
          </p:nvSpPr>
          <p:spPr>
            <a:xfrm>
              <a:off x="943940" y="1360967"/>
              <a:ext cx="37733" cy="92228"/>
            </a:xfrm>
            <a:custGeom>
              <a:avLst/>
              <a:gdLst/>
              <a:ahLst/>
              <a:cxnLst/>
              <a:rect l="l" t="t" r="r" b="b"/>
              <a:pathLst>
                <a:path w="1121" h="2740" extrusionOk="0">
                  <a:moveTo>
                    <a:pt x="1" y="0"/>
                  </a:moveTo>
                  <a:lnTo>
                    <a:pt x="1" y="2167"/>
                  </a:lnTo>
                  <a:cubicBezTo>
                    <a:pt x="1" y="2477"/>
                    <a:pt x="239" y="2739"/>
                    <a:pt x="549" y="2739"/>
                  </a:cubicBezTo>
                  <a:cubicBezTo>
                    <a:pt x="715" y="2739"/>
                    <a:pt x="858" y="2668"/>
                    <a:pt x="953" y="2572"/>
                  </a:cubicBezTo>
                  <a:cubicBezTo>
                    <a:pt x="1049" y="2477"/>
                    <a:pt x="1120" y="2334"/>
                    <a:pt x="1120" y="2167"/>
                  </a:cubicBezTo>
                  <a:lnTo>
                    <a:pt x="1120" y="0"/>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9"/>
            <p:cNvSpPr/>
            <p:nvPr/>
          </p:nvSpPr>
          <p:spPr>
            <a:xfrm>
              <a:off x="953567" y="1360967"/>
              <a:ext cx="28106" cy="92228"/>
            </a:xfrm>
            <a:custGeom>
              <a:avLst/>
              <a:gdLst/>
              <a:ahLst/>
              <a:cxnLst/>
              <a:rect l="l" t="t" r="r" b="b"/>
              <a:pathLst>
                <a:path w="835" h="2740" extrusionOk="0">
                  <a:moveTo>
                    <a:pt x="263" y="0"/>
                  </a:moveTo>
                  <a:lnTo>
                    <a:pt x="263" y="2167"/>
                  </a:lnTo>
                  <a:cubicBezTo>
                    <a:pt x="263" y="2382"/>
                    <a:pt x="167" y="2572"/>
                    <a:pt x="1" y="2668"/>
                  </a:cubicBezTo>
                  <a:cubicBezTo>
                    <a:pt x="72" y="2715"/>
                    <a:pt x="167" y="2739"/>
                    <a:pt x="263" y="2739"/>
                  </a:cubicBezTo>
                  <a:cubicBezTo>
                    <a:pt x="429" y="2739"/>
                    <a:pt x="572" y="2668"/>
                    <a:pt x="667" y="2572"/>
                  </a:cubicBezTo>
                  <a:cubicBezTo>
                    <a:pt x="763" y="2477"/>
                    <a:pt x="834" y="2334"/>
                    <a:pt x="834" y="2167"/>
                  </a:cubicBezTo>
                  <a:lnTo>
                    <a:pt x="834" y="0"/>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9"/>
            <p:cNvSpPr/>
            <p:nvPr/>
          </p:nvSpPr>
          <p:spPr>
            <a:xfrm>
              <a:off x="741947" y="1453162"/>
              <a:ext cx="283013" cy="22451"/>
            </a:xfrm>
            <a:custGeom>
              <a:avLst/>
              <a:gdLst/>
              <a:ahLst/>
              <a:cxnLst/>
              <a:rect l="l" t="t" r="r" b="b"/>
              <a:pathLst>
                <a:path w="8408" h="667" extrusionOk="0">
                  <a:moveTo>
                    <a:pt x="1" y="0"/>
                  </a:moveTo>
                  <a:lnTo>
                    <a:pt x="1" y="667"/>
                  </a:lnTo>
                  <a:lnTo>
                    <a:pt x="8407" y="667"/>
                  </a:lnTo>
                  <a:lnTo>
                    <a:pt x="8407" y="0"/>
                  </a:ln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9"/>
            <p:cNvSpPr/>
            <p:nvPr/>
          </p:nvSpPr>
          <p:spPr>
            <a:xfrm>
              <a:off x="1000859" y="1453162"/>
              <a:ext cx="24101" cy="22451"/>
            </a:xfrm>
            <a:custGeom>
              <a:avLst/>
              <a:gdLst/>
              <a:ahLst/>
              <a:cxnLst/>
              <a:rect l="l" t="t" r="r" b="b"/>
              <a:pathLst>
                <a:path w="716" h="667" extrusionOk="0">
                  <a:moveTo>
                    <a:pt x="1" y="0"/>
                  </a:moveTo>
                  <a:lnTo>
                    <a:pt x="1" y="667"/>
                  </a:lnTo>
                  <a:lnTo>
                    <a:pt x="715" y="667"/>
                  </a:lnTo>
                  <a:lnTo>
                    <a:pt x="715" y="0"/>
                  </a:ln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9"/>
            <p:cNvSpPr/>
            <p:nvPr/>
          </p:nvSpPr>
          <p:spPr>
            <a:xfrm>
              <a:off x="741947" y="1276009"/>
              <a:ext cx="283013" cy="20869"/>
            </a:xfrm>
            <a:custGeom>
              <a:avLst/>
              <a:gdLst/>
              <a:ahLst/>
              <a:cxnLst/>
              <a:rect l="l" t="t" r="r" b="b"/>
              <a:pathLst>
                <a:path w="8408" h="620" extrusionOk="0">
                  <a:moveTo>
                    <a:pt x="1" y="0"/>
                  </a:moveTo>
                  <a:lnTo>
                    <a:pt x="1" y="619"/>
                  </a:lnTo>
                  <a:lnTo>
                    <a:pt x="8407" y="619"/>
                  </a:lnTo>
                  <a:lnTo>
                    <a:pt x="8407" y="0"/>
                  </a:ln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9"/>
            <p:cNvSpPr/>
            <p:nvPr/>
          </p:nvSpPr>
          <p:spPr>
            <a:xfrm>
              <a:off x="1000859" y="1276009"/>
              <a:ext cx="24101" cy="20869"/>
            </a:xfrm>
            <a:custGeom>
              <a:avLst/>
              <a:gdLst/>
              <a:ahLst/>
              <a:cxnLst/>
              <a:rect l="l" t="t" r="r" b="b"/>
              <a:pathLst>
                <a:path w="716" h="620" extrusionOk="0">
                  <a:moveTo>
                    <a:pt x="1" y="0"/>
                  </a:moveTo>
                  <a:lnTo>
                    <a:pt x="1" y="619"/>
                  </a:lnTo>
                  <a:lnTo>
                    <a:pt x="715" y="619"/>
                  </a:lnTo>
                  <a:lnTo>
                    <a:pt x="715" y="0"/>
                  </a:ln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9"/>
            <p:cNvSpPr/>
            <p:nvPr/>
          </p:nvSpPr>
          <p:spPr>
            <a:xfrm>
              <a:off x="717913" y="1253558"/>
              <a:ext cx="28072" cy="234879"/>
            </a:xfrm>
            <a:custGeom>
              <a:avLst/>
              <a:gdLst/>
              <a:ahLst/>
              <a:cxnLst/>
              <a:rect l="l" t="t" r="r" b="b"/>
              <a:pathLst>
                <a:path w="834" h="6978" extrusionOk="0">
                  <a:moveTo>
                    <a:pt x="215" y="0"/>
                  </a:moveTo>
                  <a:cubicBezTo>
                    <a:pt x="95" y="0"/>
                    <a:pt x="0" y="96"/>
                    <a:pt x="0" y="215"/>
                  </a:cubicBezTo>
                  <a:lnTo>
                    <a:pt x="0" y="6764"/>
                  </a:lnTo>
                  <a:cubicBezTo>
                    <a:pt x="0" y="6883"/>
                    <a:pt x="95" y="6978"/>
                    <a:pt x="215" y="6978"/>
                  </a:cubicBezTo>
                  <a:lnTo>
                    <a:pt x="643" y="6978"/>
                  </a:lnTo>
                  <a:cubicBezTo>
                    <a:pt x="738" y="6978"/>
                    <a:pt x="834" y="6883"/>
                    <a:pt x="834" y="6764"/>
                  </a:cubicBezTo>
                  <a:lnTo>
                    <a:pt x="834" y="215"/>
                  </a:lnTo>
                  <a:cubicBezTo>
                    <a:pt x="834" y="96"/>
                    <a:pt x="738" y="0"/>
                    <a:pt x="6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9"/>
            <p:cNvSpPr/>
            <p:nvPr/>
          </p:nvSpPr>
          <p:spPr>
            <a:xfrm>
              <a:off x="1020921" y="1253558"/>
              <a:ext cx="28072" cy="234879"/>
            </a:xfrm>
            <a:custGeom>
              <a:avLst/>
              <a:gdLst/>
              <a:ahLst/>
              <a:cxnLst/>
              <a:rect l="l" t="t" r="r" b="b"/>
              <a:pathLst>
                <a:path w="834" h="6978" extrusionOk="0">
                  <a:moveTo>
                    <a:pt x="191" y="0"/>
                  </a:moveTo>
                  <a:cubicBezTo>
                    <a:pt x="95" y="0"/>
                    <a:pt x="0" y="96"/>
                    <a:pt x="0" y="215"/>
                  </a:cubicBezTo>
                  <a:lnTo>
                    <a:pt x="0" y="6764"/>
                  </a:lnTo>
                  <a:cubicBezTo>
                    <a:pt x="0" y="6883"/>
                    <a:pt x="95" y="6978"/>
                    <a:pt x="191" y="6978"/>
                  </a:cubicBezTo>
                  <a:lnTo>
                    <a:pt x="619" y="6978"/>
                  </a:lnTo>
                  <a:cubicBezTo>
                    <a:pt x="738" y="6978"/>
                    <a:pt x="834" y="6883"/>
                    <a:pt x="834" y="6764"/>
                  </a:cubicBezTo>
                  <a:lnTo>
                    <a:pt x="834" y="215"/>
                  </a:lnTo>
                  <a:cubicBezTo>
                    <a:pt x="834" y="96"/>
                    <a:pt x="738" y="0"/>
                    <a:pt x="6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9"/>
            <p:cNvSpPr/>
            <p:nvPr/>
          </p:nvSpPr>
          <p:spPr>
            <a:xfrm>
              <a:off x="713100" y="1221480"/>
              <a:ext cx="340707" cy="271771"/>
            </a:xfrm>
            <a:custGeom>
              <a:avLst/>
              <a:gdLst/>
              <a:ahLst/>
              <a:cxnLst/>
              <a:rect l="l" t="t" r="r" b="b"/>
              <a:pathLst>
                <a:path w="10122" h="8074" extrusionOk="0">
                  <a:moveTo>
                    <a:pt x="3120" y="310"/>
                  </a:moveTo>
                  <a:lnTo>
                    <a:pt x="3120" y="1477"/>
                  </a:lnTo>
                  <a:lnTo>
                    <a:pt x="2286" y="1477"/>
                  </a:lnTo>
                  <a:lnTo>
                    <a:pt x="2286" y="310"/>
                  </a:lnTo>
                  <a:close/>
                  <a:moveTo>
                    <a:pt x="5478" y="310"/>
                  </a:moveTo>
                  <a:lnTo>
                    <a:pt x="5478" y="1477"/>
                  </a:lnTo>
                  <a:lnTo>
                    <a:pt x="4644" y="1477"/>
                  </a:lnTo>
                  <a:lnTo>
                    <a:pt x="4644" y="310"/>
                  </a:lnTo>
                  <a:close/>
                  <a:moveTo>
                    <a:pt x="7835" y="310"/>
                  </a:moveTo>
                  <a:lnTo>
                    <a:pt x="7835" y="1477"/>
                  </a:lnTo>
                  <a:lnTo>
                    <a:pt x="7002" y="1477"/>
                  </a:lnTo>
                  <a:lnTo>
                    <a:pt x="7002" y="310"/>
                  </a:lnTo>
                  <a:close/>
                  <a:moveTo>
                    <a:pt x="5478" y="2382"/>
                  </a:moveTo>
                  <a:lnTo>
                    <a:pt x="5478" y="2787"/>
                  </a:lnTo>
                  <a:lnTo>
                    <a:pt x="4644" y="2787"/>
                  </a:lnTo>
                  <a:lnTo>
                    <a:pt x="4644" y="2382"/>
                  </a:lnTo>
                  <a:close/>
                  <a:moveTo>
                    <a:pt x="7811" y="2382"/>
                  </a:moveTo>
                  <a:lnTo>
                    <a:pt x="7811" y="4002"/>
                  </a:lnTo>
                  <a:lnTo>
                    <a:pt x="7002" y="4002"/>
                  </a:lnTo>
                  <a:lnTo>
                    <a:pt x="7002" y="2382"/>
                  </a:lnTo>
                  <a:close/>
                  <a:moveTo>
                    <a:pt x="2001" y="2382"/>
                  </a:moveTo>
                  <a:lnTo>
                    <a:pt x="2001" y="6311"/>
                  </a:lnTo>
                  <a:cubicBezTo>
                    <a:pt x="2001" y="6478"/>
                    <a:pt x="2048" y="6621"/>
                    <a:pt x="2144" y="6716"/>
                  </a:cubicBezTo>
                  <a:lnTo>
                    <a:pt x="1120" y="6716"/>
                  </a:lnTo>
                  <a:lnTo>
                    <a:pt x="1120" y="2382"/>
                  </a:lnTo>
                  <a:close/>
                  <a:moveTo>
                    <a:pt x="5478" y="3073"/>
                  </a:moveTo>
                  <a:lnTo>
                    <a:pt x="5478" y="6311"/>
                  </a:lnTo>
                  <a:cubicBezTo>
                    <a:pt x="5478" y="6550"/>
                    <a:pt x="5287" y="6716"/>
                    <a:pt x="5049" y="6716"/>
                  </a:cubicBezTo>
                  <a:cubicBezTo>
                    <a:pt x="4835" y="6716"/>
                    <a:pt x="4644" y="6550"/>
                    <a:pt x="4644" y="6311"/>
                  </a:cubicBezTo>
                  <a:lnTo>
                    <a:pt x="4644" y="3073"/>
                  </a:lnTo>
                  <a:close/>
                  <a:moveTo>
                    <a:pt x="7811" y="4287"/>
                  </a:moveTo>
                  <a:lnTo>
                    <a:pt x="7811" y="6311"/>
                  </a:lnTo>
                  <a:cubicBezTo>
                    <a:pt x="7811" y="6550"/>
                    <a:pt x="7645" y="6716"/>
                    <a:pt x="7407" y="6716"/>
                  </a:cubicBezTo>
                  <a:cubicBezTo>
                    <a:pt x="7192" y="6716"/>
                    <a:pt x="7002" y="6550"/>
                    <a:pt x="7002" y="6311"/>
                  </a:cubicBezTo>
                  <a:lnTo>
                    <a:pt x="7002" y="4287"/>
                  </a:lnTo>
                  <a:close/>
                  <a:moveTo>
                    <a:pt x="9002" y="2382"/>
                  </a:moveTo>
                  <a:lnTo>
                    <a:pt x="9002" y="6716"/>
                  </a:lnTo>
                  <a:lnTo>
                    <a:pt x="7978" y="6716"/>
                  </a:lnTo>
                  <a:cubicBezTo>
                    <a:pt x="8073" y="6621"/>
                    <a:pt x="8121" y="6478"/>
                    <a:pt x="8121" y="6311"/>
                  </a:cubicBezTo>
                  <a:lnTo>
                    <a:pt x="8121" y="2382"/>
                  </a:lnTo>
                  <a:close/>
                  <a:moveTo>
                    <a:pt x="3120" y="5407"/>
                  </a:moveTo>
                  <a:lnTo>
                    <a:pt x="3120" y="6311"/>
                  </a:lnTo>
                  <a:cubicBezTo>
                    <a:pt x="3120" y="6550"/>
                    <a:pt x="2929" y="6740"/>
                    <a:pt x="2715" y="6740"/>
                  </a:cubicBezTo>
                  <a:cubicBezTo>
                    <a:pt x="2477" y="6716"/>
                    <a:pt x="2286" y="6550"/>
                    <a:pt x="2286" y="6311"/>
                  </a:cubicBezTo>
                  <a:lnTo>
                    <a:pt x="2286" y="5407"/>
                  </a:lnTo>
                  <a:close/>
                  <a:moveTo>
                    <a:pt x="4358" y="2382"/>
                  </a:moveTo>
                  <a:lnTo>
                    <a:pt x="4358" y="6311"/>
                  </a:lnTo>
                  <a:cubicBezTo>
                    <a:pt x="4358" y="6478"/>
                    <a:pt x="4406" y="6621"/>
                    <a:pt x="4477" y="6740"/>
                  </a:cubicBezTo>
                  <a:lnTo>
                    <a:pt x="3287" y="6740"/>
                  </a:lnTo>
                  <a:cubicBezTo>
                    <a:pt x="3358" y="6621"/>
                    <a:pt x="3406" y="6478"/>
                    <a:pt x="3406" y="6311"/>
                  </a:cubicBezTo>
                  <a:lnTo>
                    <a:pt x="3406" y="3859"/>
                  </a:lnTo>
                  <a:cubicBezTo>
                    <a:pt x="3406" y="3787"/>
                    <a:pt x="3334" y="3716"/>
                    <a:pt x="3263" y="3716"/>
                  </a:cubicBezTo>
                  <a:cubicBezTo>
                    <a:pt x="3168" y="3716"/>
                    <a:pt x="3120" y="3787"/>
                    <a:pt x="3120" y="3859"/>
                  </a:cubicBezTo>
                  <a:lnTo>
                    <a:pt x="3120" y="5097"/>
                  </a:lnTo>
                  <a:lnTo>
                    <a:pt x="2286" y="5097"/>
                  </a:lnTo>
                  <a:lnTo>
                    <a:pt x="2286" y="2382"/>
                  </a:lnTo>
                  <a:lnTo>
                    <a:pt x="3120" y="2382"/>
                  </a:lnTo>
                  <a:lnTo>
                    <a:pt x="3120" y="3192"/>
                  </a:lnTo>
                  <a:cubicBezTo>
                    <a:pt x="3120" y="3287"/>
                    <a:pt x="3168" y="3335"/>
                    <a:pt x="3263" y="3335"/>
                  </a:cubicBezTo>
                  <a:cubicBezTo>
                    <a:pt x="3334" y="3335"/>
                    <a:pt x="3406" y="3287"/>
                    <a:pt x="3406" y="3192"/>
                  </a:cubicBezTo>
                  <a:lnTo>
                    <a:pt x="3406" y="2382"/>
                  </a:lnTo>
                  <a:close/>
                  <a:moveTo>
                    <a:pt x="6716" y="2382"/>
                  </a:moveTo>
                  <a:lnTo>
                    <a:pt x="6716" y="6311"/>
                  </a:lnTo>
                  <a:cubicBezTo>
                    <a:pt x="6716" y="6478"/>
                    <a:pt x="6764" y="6621"/>
                    <a:pt x="6835" y="6740"/>
                  </a:cubicBezTo>
                  <a:lnTo>
                    <a:pt x="5644" y="6740"/>
                  </a:lnTo>
                  <a:cubicBezTo>
                    <a:pt x="5716" y="6621"/>
                    <a:pt x="5763" y="6478"/>
                    <a:pt x="5763" y="6311"/>
                  </a:cubicBezTo>
                  <a:lnTo>
                    <a:pt x="5763" y="2382"/>
                  </a:lnTo>
                  <a:close/>
                  <a:moveTo>
                    <a:pt x="786" y="1096"/>
                  </a:moveTo>
                  <a:cubicBezTo>
                    <a:pt x="810" y="1096"/>
                    <a:pt x="834" y="1120"/>
                    <a:pt x="834" y="1168"/>
                  </a:cubicBezTo>
                  <a:lnTo>
                    <a:pt x="834" y="7717"/>
                  </a:lnTo>
                  <a:cubicBezTo>
                    <a:pt x="834" y="7740"/>
                    <a:pt x="810" y="7764"/>
                    <a:pt x="786" y="7764"/>
                  </a:cubicBezTo>
                  <a:lnTo>
                    <a:pt x="334" y="7764"/>
                  </a:lnTo>
                  <a:cubicBezTo>
                    <a:pt x="310" y="7764"/>
                    <a:pt x="286" y="7764"/>
                    <a:pt x="286" y="7717"/>
                  </a:cubicBezTo>
                  <a:lnTo>
                    <a:pt x="286" y="1168"/>
                  </a:lnTo>
                  <a:cubicBezTo>
                    <a:pt x="286" y="1120"/>
                    <a:pt x="310" y="1096"/>
                    <a:pt x="334" y="1096"/>
                  </a:cubicBezTo>
                  <a:close/>
                  <a:moveTo>
                    <a:pt x="9764" y="1096"/>
                  </a:moveTo>
                  <a:cubicBezTo>
                    <a:pt x="9812" y="1096"/>
                    <a:pt x="9836" y="1120"/>
                    <a:pt x="9836" y="1168"/>
                  </a:cubicBezTo>
                  <a:lnTo>
                    <a:pt x="9836" y="7717"/>
                  </a:lnTo>
                  <a:cubicBezTo>
                    <a:pt x="9836" y="7740"/>
                    <a:pt x="9812" y="7764"/>
                    <a:pt x="9764" y="7764"/>
                  </a:cubicBezTo>
                  <a:lnTo>
                    <a:pt x="9336" y="7764"/>
                  </a:lnTo>
                  <a:cubicBezTo>
                    <a:pt x="9312" y="7764"/>
                    <a:pt x="9288" y="7764"/>
                    <a:pt x="9288" y="7717"/>
                  </a:cubicBezTo>
                  <a:lnTo>
                    <a:pt x="9288" y="1168"/>
                  </a:lnTo>
                  <a:cubicBezTo>
                    <a:pt x="9288" y="1120"/>
                    <a:pt x="9312" y="1096"/>
                    <a:pt x="9336" y="1096"/>
                  </a:cubicBezTo>
                  <a:close/>
                  <a:moveTo>
                    <a:pt x="1929" y="1"/>
                  </a:moveTo>
                  <a:cubicBezTo>
                    <a:pt x="1834" y="1"/>
                    <a:pt x="1786" y="72"/>
                    <a:pt x="1786" y="144"/>
                  </a:cubicBezTo>
                  <a:cubicBezTo>
                    <a:pt x="1786" y="239"/>
                    <a:pt x="1834" y="310"/>
                    <a:pt x="1929" y="310"/>
                  </a:cubicBezTo>
                  <a:lnTo>
                    <a:pt x="2001" y="310"/>
                  </a:lnTo>
                  <a:lnTo>
                    <a:pt x="2001" y="1477"/>
                  </a:lnTo>
                  <a:lnTo>
                    <a:pt x="1120" y="1477"/>
                  </a:lnTo>
                  <a:lnTo>
                    <a:pt x="1120" y="1168"/>
                  </a:lnTo>
                  <a:cubicBezTo>
                    <a:pt x="1120" y="977"/>
                    <a:pt x="953" y="810"/>
                    <a:pt x="762" y="810"/>
                  </a:cubicBezTo>
                  <a:lnTo>
                    <a:pt x="334" y="810"/>
                  </a:lnTo>
                  <a:cubicBezTo>
                    <a:pt x="143" y="810"/>
                    <a:pt x="0" y="977"/>
                    <a:pt x="0" y="1168"/>
                  </a:cubicBezTo>
                  <a:lnTo>
                    <a:pt x="0" y="7717"/>
                  </a:lnTo>
                  <a:cubicBezTo>
                    <a:pt x="0" y="7907"/>
                    <a:pt x="143" y="8074"/>
                    <a:pt x="334" y="8074"/>
                  </a:cubicBezTo>
                  <a:lnTo>
                    <a:pt x="762" y="8074"/>
                  </a:lnTo>
                  <a:cubicBezTo>
                    <a:pt x="953" y="8074"/>
                    <a:pt x="1120" y="7907"/>
                    <a:pt x="1120" y="7717"/>
                  </a:cubicBezTo>
                  <a:lnTo>
                    <a:pt x="1120" y="7693"/>
                  </a:lnTo>
                  <a:lnTo>
                    <a:pt x="6216" y="7693"/>
                  </a:lnTo>
                  <a:cubicBezTo>
                    <a:pt x="6311" y="7693"/>
                    <a:pt x="6383" y="7621"/>
                    <a:pt x="6383" y="7550"/>
                  </a:cubicBezTo>
                  <a:cubicBezTo>
                    <a:pt x="6383" y="7455"/>
                    <a:pt x="6311" y="7407"/>
                    <a:pt x="6216" y="7407"/>
                  </a:cubicBezTo>
                  <a:lnTo>
                    <a:pt x="1120" y="7407"/>
                  </a:lnTo>
                  <a:lnTo>
                    <a:pt x="1120" y="7026"/>
                  </a:lnTo>
                  <a:lnTo>
                    <a:pt x="9002" y="7026"/>
                  </a:lnTo>
                  <a:lnTo>
                    <a:pt x="9002" y="7407"/>
                  </a:lnTo>
                  <a:lnTo>
                    <a:pt x="6906" y="7407"/>
                  </a:lnTo>
                  <a:cubicBezTo>
                    <a:pt x="6811" y="7407"/>
                    <a:pt x="6764" y="7455"/>
                    <a:pt x="6764" y="7550"/>
                  </a:cubicBezTo>
                  <a:cubicBezTo>
                    <a:pt x="6764" y="7621"/>
                    <a:pt x="6811" y="7693"/>
                    <a:pt x="6906" y="7693"/>
                  </a:cubicBezTo>
                  <a:lnTo>
                    <a:pt x="9002" y="7693"/>
                  </a:lnTo>
                  <a:lnTo>
                    <a:pt x="9002" y="7717"/>
                  </a:lnTo>
                  <a:cubicBezTo>
                    <a:pt x="9002" y="7907"/>
                    <a:pt x="9145" y="8074"/>
                    <a:pt x="9336" y="8074"/>
                  </a:cubicBezTo>
                  <a:lnTo>
                    <a:pt x="9764" y="8074"/>
                  </a:lnTo>
                  <a:cubicBezTo>
                    <a:pt x="9955" y="8074"/>
                    <a:pt x="10121" y="7907"/>
                    <a:pt x="10121" y="7717"/>
                  </a:cubicBezTo>
                  <a:lnTo>
                    <a:pt x="10121" y="1168"/>
                  </a:lnTo>
                  <a:cubicBezTo>
                    <a:pt x="10121" y="977"/>
                    <a:pt x="9955" y="810"/>
                    <a:pt x="9764" y="810"/>
                  </a:cubicBezTo>
                  <a:lnTo>
                    <a:pt x="9336" y="810"/>
                  </a:lnTo>
                  <a:cubicBezTo>
                    <a:pt x="9145" y="810"/>
                    <a:pt x="9002" y="977"/>
                    <a:pt x="9002" y="1168"/>
                  </a:cubicBezTo>
                  <a:lnTo>
                    <a:pt x="9002" y="1477"/>
                  </a:lnTo>
                  <a:lnTo>
                    <a:pt x="8121" y="1477"/>
                  </a:lnTo>
                  <a:lnTo>
                    <a:pt x="8121" y="310"/>
                  </a:lnTo>
                  <a:lnTo>
                    <a:pt x="8192" y="310"/>
                  </a:lnTo>
                  <a:cubicBezTo>
                    <a:pt x="8264" y="310"/>
                    <a:pt x="8335" y="239"/>
                    <a:pt x="8335" y="144"/>
                  </a:cubicBezTo>
                  <a:cubicBezTo>
                    <a:pt x="8335" y="72"/>
                    <a:pt x="8264" y="1"/>
                    <a:pt x="8192" y="1"/>
                  </a:cubicBezTo>
                  <a:lnTo>
                    <a:pt x="6645" y="1"/>
                  </a:lnTo>
                  <a:cubicBezTo>
                    <a:pt x="6549" y="1"/>
                    <a:pt x="6502" y="72"/>
                    <a:pt x="6502" y="144"/>
                  </a:cubicBezTo>
                  <a:cubicBezTo>
                    <a:pt x="6502" y="239"/>
                    <a:pt x="6549" y="310"/>
                    <a:pt x="6645" y="310"/>
                  </a:cubicBezTo>
                  <a:lnTo>
                    <a:pt x="6716" y="310"/>
                  </a:lnTo>
                  <a:lnTo>
                    <a:pt x="6716" y="1477"/>
                  </a:lnTo>
                  <a:lnTo>
                    <a:pt x="6549" y="1477"/>
                  </a:lnTo>
                  <a:cubicBezTo>
                    <a:pt x="6478" y="1477"/>
                    <a:pt x="6406" y="1549"/>
                    <a:pt x="6406" y="1620"/>
                  </a:cubicBezTo>
                  <a:cubicBezTo>
                    <a:pt x="6406" y="1715"/>
                    <a:pt x="6478" y="1787"/>
                    <a:pt x="6549" y="1787"/>
                  </a:cubicBezTo>
                  <a:lnTo>
                    <a:pt x="8978" y="1787"/>
                  </a:lnTo>
                  <a:lnTo>
                    <a:pt x="8978" y="2096"/>
                  </a:lnTo>
                  <a:lnTo>
                    <a:pt x="1120" y="2096"/>
                  </a:lnTo>
                  <a:lnTo>
                    <a:pt x="1120" y="1787"/>
                  </a:lnTo>
                  <a:lnTo>
                    <a:pt x="5882" y="1787"/>
                  </a:lnTo>
                  <a:cubicBezTo>
                    <a:pt x="5978" y="1787"/>
                    <a:pt x="6049" y="1715"/>
                    <a:pt x="6049" y="1620"/>
                  </a:cubicBezTo>
                  <a:cubicBezTo>
                    <a:pt x="6049" y="1549"/>
                    <a:pt x="5978" y="1477"/>
                    <a:pt x="5882" y="1477"/>
                  </a:cubicBezTo>
                  <a:lnTo>
                    <a:pt x="5763" y="1477"/>
                  </a:lnTo>
                  <a:lnTo>
                    <a:pt x="5763" y="310"/>
                  </a:lnTo>
                  <a:lnTo>
                    <a:pt x="5835" y="310"/>
                  </a:lnTo>
                  <a:cubicBezTo>
                    <a:pt x="5906" y="310"/>
                    <a:pt x="5978" y="239"/>
                    <a:pt x="5978" y="144"/>
                  </a:cubicBezTo>
                  <a:cubicBezTo>
                    <a:pt x="5978" y="72"/>
                    <a:pt x="5906" y="1"/>
                    <a:pt x="5835" y="1"/>
                  </a:cubicBezTo>
                  <a:lnTo>
                    <a:pt x="4287" y="1"/>
                  </a:lnTo>
                  <a:cubicBezTo>
                    <a:pt x="4215" y="1"/>
                    <a:pt x="4144" y="72"/>
                    <a:pt x="4144" y="144"/>
                  </a:cubicBezTo>
                  <a:cubicBezTo>
                    <a:pt x="4144" y="239"/>
                    <a:pt x="4215" y="310"/>
                    <a:pt x="4287" y="310"/>
                  </a:cubicBezTo>
                  <a:lnTo>
                    <a:pt x="4358" y="310"/>
                  </a:lnTo>
                  <a:lnTo>
                    <a:pt x="4358" y="1477"/>
                  </a:lnTo>
                  <a:lnTo>
                    <a:pt x="3406" y="1477"/>
                  </a:lnTo>
                  <a:lnTo>
                    <a:pt x="3406" y="310"/>
                  </a:lnTo>
                  <a:lnTo>
                    <a:pt x="3477" y="310"/>
                  </a:lnTo>
                  <a:cubicBezTo>
                    <a:pt x="3549" y="310"/>
                    <a:pt x="3620" y="239"/>
                    <a:pt x="3620" y="144"/>
                  </a:cubicBezTo>
                  <a:cubicBezTo>
                    <a:pt x="3620" y="72"/>
                    <a:pt x="3549" y="1"/>
                    <a:pt x="34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21" name="Google Shape;1121;p39"/>
          <p:cNvCxnSpPr/>
          <p:nvPr/>
        </p:nvCxnSpPr>
        <p:spPr>
          <a:xfrm>
            <a:off x="1103106" y="3047410"/>
            <a:ext cx="1048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40"/>
          <p:cNvSpPr txBox="1">
            <a:spLocks noGrp="1"/>
          </p:cNvSpPr>
          <p:nvPr>
            <p:ph type="title"/>
          </p:nvPr>
        </p:nvSpPr>
        <p:spPr>
          <a:xfrm>
            <a:off x="1644588" y="2127484"/>
            <a:ext cx="5854800" cy="1005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The patient</a:t>
            </a:r>
            <a:endParaRPr/>
          </a:p>
        </p:txBody>
      </p:sp>
      <p:sp>
        <p:nvSpPr>
          <p:cNvPr id="1127" name="Google Shape;1127;p40"/>
          <p:cNvSpPr txBox="1">
            <a:spLocks noGrp="1"/>
          </p:cNvSpPr>
          <p:nvPr>
            <p:ph type="title" idx="2"/>
          </p:nvPr>
        </p:nvSpPr>
        <p:spPr>
          <a:xfrm>
            <a:off x="3749088" y="1213084"/>
            <a:ext cx="1645800" cy="914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
        <p:nvSpPr>
          <p:cNvPr id="1128" name="Google Shape;1128;p40"/>
          <p:cNvSpPr txBox="1">
            <a:spLocks noGrp="1"/>
          </p:cNvSpPr>
          <p:nvPr>
            <p:ph type="subTitle" idx="1"/>
          </p:nvPr>
        </p:nvSpPr>
        <p:spPr>
          <a:xfrm>
            <a:off x="2194488" y="3610675"/>
            <a:ext cx="47550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enter a subtitle here if you need it</a:t>
            </a:r>
            <a:endParaRPr/>
          </a:p>
        </p:txBody>
      </p:sp>
      <p:sp>
        <p:nvSpPr>
          <p:cNvPr id="1129" name="Google Shape;1129;p40"/>
          <p:cNvSpPr/>
          <p:nvPr/>
        </p:nvSpPr>
        <p:spPr>
          <a:xfrm>
            <a:off x="4438350" y="3303175"/>
            <a:ext cx="267300" cy="231300"/>
          </a:xfrm>
          <a:prstGeom prst="triangle">
            <a:avLst>
              <a:gd name="adj" fmla="val 5000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0" name="Google Shape;1130;p40"/>
          <p:cNvGrpSpPr/>
          <p:nvPr/>
        </p:nvGrpSpPr>
        <p:grpSpPr>
          <a:xfrm>
            <a:off x="7886369" y="2829672"/>
            <a:ext cx="1755643" cy="2194516"/>
            <a:chOff x="6949494" y="115347"/>
            <a:chExt cx="1755643" cy="2194516"/>
          </a:xfrm>
        </p:grpSpPr>
        <p:sp>
          <p:nvSpPr>
            <p:cNvPr id="1131" name="Google Shape;1131;p40"/>
            <p:cNvSpPr/>
            <p:nvPr/>
          </p:nvSpPr>
          <p:spPr>
            <a:xfrm flipH="1">
              <a:off x="6949494" y="115347"/>
              <a:ext cx="1755643" cy="2194516"/>
            </a:xfrm>
            <a:custGeom>
              <a:avLst/>
              <a:gdLst/>
              <a:ahLst/>
              <a:cxnLst/>
              <a:rect l="l" t="t" r="r" b="b"/>
              <a:pathLst>
                <a:path w="29425" h="36522" extrusionOk="0">
                  <a:moveTo>
                    <a:pt x="19594" y="0"/>
                  </a:moveTo>
                  <a:cubicBezTo>
                    <a:pt x="19342" y="0"/>
                    <a:pt x="19088" y="34"/>
                    <a:pt x="18838" y="103"/>
                  </a:cubicBezTo>
                  <a:lnTo>
                    <a:pt x="2178" y="4651"/>
                  </a:lnTo>
                  <a:cubicBezTo>
                    <a:pt x="1450" y="4852"/>
                    <a:pt x="843" y="5326"/>
                    <a:pt x="471" y="5980"/>
                  </a:cubicBezTo>
                  <a:cubicBezTo>
                    <a:pt x="95" y="6635"/>
                    <a:pt x="1" y="7398"/>
                    <a:pt x="196" y="8127"/>
                  </a:cubicBezTo>
                  <a:lnTo>
                    <a:pt x="820" y="10396"/>
                  </a:lnTo>
                  <a:cubicBezTo>
                    <a:pt x="1062" y="11289"/>
                    <a:pt x="1724" y="11986"/>
                    <a:pt x="2554" y="12300"/>
                  </a:cubicBezTo>
                  <a:lnTo>
                    <a:pt x="2504" y="12402"/>
                  </a:lnTo>
                  <a:cubicBezTo>
                    <a:pt x="2476" y="12456"/>
                    <a:pt x="2449" y="12512"/>
                    <a:pt x="2426" y="12570"/>
                  </a:cubicBezTo>
                  <a:cubicBezTo>
                    <a:pt x="2339" y="12762"/>
                    <a:pt x="2269" y="12942"/>
                    <a:pt x="2218" y="13118"/>
                  </a:cubicBezTo>
                  <a:cubicBezTo>
                    <a:pt x="1990" y="13870"/>
                    <a:pt x="1983" y="14670"/>
                    <a:pt x="2191" y="15418"/>
                  </a:cubicBezTo>
                  <a:lnTo>
                    <a:pt x="7115" y="33434"/>
                  </a:lnTo>
                  <a:cubicBezTo>
                    <a:pt x="7182" y="33677"/>
                    <a:pt x="7268" y="33912"/>
                    <a:pt x="7382" y="34147"/>
                  </a:cubicBezTo>
                  <a:cubicBezTo>
                    <a:pt x="7425" y="34237"/>
                    <a:pt x="7476" y="34323"/>
                    <a:pt x="7527" y="34413"/>
                  </a:cubicBezTo>
                  <a:cubicBezTo>
                    <a:pt x="7597" y="34530"/>
                    <a:pt x="7672" y="34656"/>
                    <a:pt x="7769" y="34793"/>
                  </a:cubicBezTo>
                  <a:cubicBezTo>
                    <a:pt x="7840" y="34887"/>
                    <a:pt x="7914" y="34977"/>
                    <a:pt x="7993" y="35067"/>
                  </a:cubicBezTo>
                  <a:cubicBezTo>
                    <a:pt x="8079" y="35169"/>
                    <a:pt x="8169" y="35263"/>
                    <a:pt x="8267" y="35357"/>
                  </a:cubicBezTo>
                  <a:cubicBezTo>
                    <a:pt x="8353" y="35440"/>
                    <a:pt x="8440" y="35518"/>
                    <a:pt x="8534" y="35592"/>
                  </a:cubicBezTo>
                  <a:cubicBezTo>
                    <a:pt x="8628" y="35667"/>
                    <a:pt x="8726" y="35738"/>
                    <a:pt x="8827" y="35804"/>
                  </a:cubicBezTo>
                  <a:cubicBezTo>
                    <a:pt x="8910" y="35863"/>
                    <a:pt x="8992" y="35921"/>
                    <a:pt x="9086" y="35977"/>
                  </a:cubicBezTo>
                  <a:cubicBezTo>
                    <a:pt x="9137" y="36004"/>
                    <a:pt x="9188" y="36027"/>
                    <a:pt x="9239" y="36055"/>
                  </a:cubicBezTo>
                  <a:cubicBezTo>
                    <a:pt x="9254" y="36062"/>
                    <a:pt x="9270" y="36071"/>
                    <a:pt x="9286" y="36078"/>
                  </a:cubicBezTo>
                  <a:cubicBezTo>
                    <a:pt x="9442" y="36156"/>
                    <a:pt x="9603" y="36223"/>
                    <a:pt x="9760" y="36278"/>
                  </a:cubicBezTo>
                  <a:lnTo>
                    <a:pt x="9878" y="36317"/>
                  </a:lnTo>
                  <a:cubicBezTo>
                    <a:pt x="10046" y="36372"/>
                    <a:pt x="10218" y="36415"/>
                    <a:pt x="10391" y="36447"/>
                  </a:cubicBezTo>
                  <a:cubicBezTo>
                    <a:pt x="10426" y="36454"/>
                    <a:pt x="10473" y="36466"/>
                    <a:pt x="10505" y="36470"/>
                  </a:cubicBezTo>
                  <a:cubicBezTo>
                    <a:pt x="10732" y="36505"/>
                    <a:pt x="10943" y="36521"/>
                    <a:pt x="11155" y="36521"/>
                  </a:cubicBezTo>
                  <a:cubicBezTo>
                    <a:pt x="11527" y="36521"/>
                    <a:pt x="11899" y="36474"/>
                    <a:pt x="12263" y="36372"/>
                  </a:cubicBezTo>
                  <a:lnTo>
                    <a:pt x="26310" y="32536"/>
                  </a:lnTo>
                  <a:cubicBezTo>
                    <a:pt x="26330" y="32528"/>
                    <a:pt x="26349" y="32525"/>
                    <a:pt x="26373" y="32517"/>
                  </a:cubicBezTo>
                  <a:cubicBezTo>
                    <a:pt x="27277" y="32250"/>
                    <a:pt x="28069" y="31682"/>
                    <a:pt x="28610" y="30914"/>
                  </a:cubicBezTo>
                  <a:cubicBezTo>
                    <a:pt x="28637" y="30875"/>
                    <a:pt x="28664" y="30836"/>
                    <a:pt x="28688" y="30796"/>
                  </a:cubicBezTo>
                  <a:cubicBezTo>
                    <a:pt x="28735" y="30726"/>
                    <a:pt x="28782" y="30655"/>
                    <a:pt x="28825" y="30577"/>
                  </a:cubicBezTo>
                  <a:cubicBezTo>
                    <a:pt x="29013" y="30244"/>
                    <a:pt x="29158" y="29888"/>
                    <a:pt x="29248" y="29523"/>
                  </a:cubicBezTo>
                  <a:cubicBezTo>
                    <a:pt x="29256" y="29503"/>
                    <a:pt x="29260" y="29480"/>
                    <a:pt x="29268" y="29461"/>
                  </a:cubicBezTo>
                  <a:cubicBezTo>
                    <a:pt x="29283" y="29394"/>
                    <a:pt x="29295" y="29328"/>
                    <a:pt x="29307" y="29257"/>
                  </a:cubicBezTo>
                  <a:cubicBezTo>
                    <a:pt x="29424" y="28634"/>
                    <a:pt x="29401" y="28011"/>
                    <a:pt x="29236" y="27392"/>
                  </a:cubicBezTo>
                  <a:lnTo>
                    <a:pt x="28429" y="24438"/>
                  </a:lnTo>
                  <a:cubicBezTo>
                    <a:pt x="28418" y="24398"/>
                    <a:pt x="28410" y="24355"/>
                    <a:pt x="28398" y="24317"/>
                  </a:cubicBezTo>
                  <a:lnTo>
                    <a:pt x="24500" y="10043"/>
                  </a:lnTo>
                  <a:cubicBezTo>
                    <a:pt x="24487" y="10004"/>
                    <a:pt x="24476" y="9961"/>
                    <a:pt x="24460" y="9921"/>
                  </a:cubicBezTo>
                  <a:lnTo>
                    <a:pt x="24312" y="9365"/>
                  </a:lnTo>
                  <a:cubicBezTo>
                    <a:pt x="24030" y="8354"/>
                    <a:pt x="23383" y="7488"/>
                    <a:pt x="22498" y="6932"/>
                  </a:cubicBezTo>
                  <a:lnTo>
                    <a:pt x="22408" y="6877"/>
                  </a:lnTo>
                  <a:cubicBezTo>
                    <a:pt x="22956" y="6192"/>
                    <a:pt x="23183" y="5263"/>
                    <a:pt x="22936" y="4354"/>
                  </a:cubicBezTo>
                  <a:lnTo>
                    <a:pt x="22313" y="2085"/>
                  </a:lnTo>
                  <a:cubicBezTo>
                    <a:pt x="22113" y="1353"/>
                    <a:pt x="21643" y="745"/>
                    <a:pt x="20985" y="373"/>
                  </a:cubicBezTo>
                  <a:cubicBezTo>
                    <a:pt x="20555" y="126"/>
                    <a:pt x="20078" y="0"/>
                    <a:pt x="19594" y="0"/>
                  </a:cubicBez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2" name="Google Shape;1132;p40"/>
            <p:cNvGrpSpPr/>
            <p:nvPr/>
          </p:nvGrpSpPr>
          <p:grpSpPr>
            <a:xfrm flipH="1">
              <a:off x="7041817" y="206785"/>
              <a:ext cx="1570996" cy="2011640"/>
              <a:chOff x="2029950" y="1082000"/>
              <a:chExt cx="701400" cy="902000"/>
            </a:xfrm>
          </p:grpSpPr>
          <p:sp>
            <p:nvSpPr>
              <p:cNvPr id="1133" name="Google Shape;1133;p40"/>
              <p:cNvSpPr/>
              <p:nvPr/>
            </p:nvSpPr>
            <p:spPr>
              <a:xfrm>
                <a:off x="2084650" y="1204350"/>
                <a:ext cx="646700" cy="773325"/>
              </a:xfrm>
              <a:custGeom>
                <a:avLst/>
                <a:gdLst/>
                <a:ahLst/>
                <a:cxnLst/>
                <a:rect l="l" t="t" r="r" b="b"/>
                <a:pathLst>
                  <a:path w="25868" h="30933" extrusionOk="0">
                    <a:moveTo>
                      <a:pt x="15077" y="0"/>
                    </a:moveTo>
                    <a:lnTo>
                      <a:pt x="2493" y="3435"/>
                    </a:lnTo>
                    <a:lnTo>
                      <a:pt x="305" y="7629"/>
                    </a:lnTo>
                    <a:cubicBezTo>
                      <a:pt x="62" y="8146"/>
                      <a:pt x="1" y="8724"/>
                      <a:pt x="153" y="9271"/>
                    </a:cubicBezTo>
                    <a:lnTo>
                      <a:pt x="5594" y="29271"/>
                    </a:lnTo>
                    <a:cubicBezTo>
                      <a:pt x="5873" y="30261"/>
                      <a:pt x="6788" y="30933"/>
                      <a:pt x="7790" y="30933"/>
                    </a:cubicBezTo>
                    <a:cubicBezTo>
                      <a:pt x="7988" y="30933"/>
                      <a:pt x="8190" y="30907"/>
                      <a:pt x="8390" y="30852"/>
                    </a:cubicBezTo>
                    <a:lnTo>
                      <a:pt x="23953" y="26596"/>
                    </a:lnTo>
                    <a:cubicBezTo>
                      <a:pt x="25138" y="26262"/>
                      <a:pt x="25868" y="25016"/>
                      <a:pt x="25533" y="23830"/>
                    </a:cubicBezTo>
                    <a:lnTo>
                      <a:pt x="20062" y="3830"/>
                    </a:lnTo>
                    <a:cubicBezTo>
                      <a:pt x="19910" y="3283"/>
                      <a:pt x="19576" y="2827"/>
                      <a:pt x="19089" y="2523"/>
                    </a:cubicBezTo>
                    <a:lnTo>
                      <a:pt x="15077"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2084650" y="1246125"/>
                <a:ext cx="646700" cy="731550"/>
              </a:xfrm>
              <a:custGeom>
                <a:avLst/>
                <a:gdLst/>
                <a:ahLst/>
                <a:cxnLst/>
                <a:rect l="l" t="t" r="r" b="b"/>
                <a:pathLst>
                  <a:path w="25868" h="29262" extrusionOk="0">
                    <a:moveTo>
                      <a:pt x="17752" y="1"/>
                    </a:moveTo>
                    <a:lnTo>
                      <a:pt x="1034" y="4591"/>
                    </a:lnTo>
                    <a:lnTo>
                      <a:pt x="305" y="5989"/>
                    </a:lnTo>
                    <a:cubicBezTo>
                      <a:pt x="62" y="6475"/>
                      <a:pt x="1" y="7053"/>
                      <a:pt x="153" y="7600"/>
                    </a:cubicBezTo>
                    <a:lnTo>
                      <a:pt x="5594" y="27600"/>
                    </a:lnTo>
                    <a:cubicBezTo>
                      <a:pt x="5873" y="28590"/>
                      <a:pt x="6788" y="29262"/>
                      <a:pt x="7790" y="29262"/>
                    </a:cubicBezTo>
                    <a:cubicBezTo>
                      <a:pt x="7988" y="29262"/>
                      <a:pt x="8190" y="29236"/>
                      <a:pt x="8390" y="29181"/>
                    </a:cubicBezTo>
                    <a:lnTo>
                      <a:pt x="23953" y="24925"/>
                    </a:lnTo>
                    <a:cubicBezTo>
                      <a:pt x="25138" y="24591"/>
                      <a:pt x="25868" y="23345"/>
                      <a:pt x="25533" y="22159"/>
                    </a:cubicBezTo>
                    <a:lnTo>
                      <a:pt x="20062" y="2159"/>
                    </a:lnTo>
                    <a:cubicBezTo>
                      <a:pt x="19910" y="1612"/>
                      <a:pt x="19576" y="1156"/>
                      <a:pt x="19089" y="852"/>
                    </a:cubicBezTo>
                    <a:lnTo>
                      <a:pt x="17752"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093025" y="1319075"/>
                <a:ext cx="606400" cy="531200"/>
              </a:xfrm>
              <a:custGeom>
                <a:avLst/>
                <a:gdLst/>
                <a:ahLst/>
                <a:cxnLst/>
                <a:rect l="l" t="t" r="r" b="b"/>
                <a:pathLst>
                  <a:path w="24256" h="21248" extrusionOk="0">
                    <a:moveTo>
                      <a:pt x="19940" y="1"/>
                    </a:moveTo>
                    <a:lnTo>
                      <a:pt x="0" y="5442"/>
                    </a:lnTo>
                    <a:lnTo>
                      <a:pt x="4347" y="21247"/>
                    </a:lnTo>
                    <a:lnTo>
                      <a:pt x="24256" y="15806"/>
                    </a:lnTo>
                    <a:lnTo>
                      <a:pt x="1994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2029950" y="1084250"/>
                <a:ext cx="521300" cy="226525"/>
              </a:xfrm>
              <a:custGeom>
                <a:avLst/>
                <a:gdLst/>
                <a:ahLst/>
                <a:cxnLst/>
                <a:rect l="l" t="t" r="r" b="b"/>
                <a:pathLst>
                  <a:path w="20852" h="9061" extrusionOk="0">
                    <a:moveTo>
                      <a:pt x="19329" y="0"/>
                    </a:moveTo>
                    <a:cubicBezTo>
                      <a:pt x="19259" y="0"/>
                      <a:pt x="19189" y="11"/>
                      <a:pt x="19119" y="32"/>
                    </a:cubicBezTo>
                    <a:lnTo>
                      <a:pt x="639" y="5078"/>
                    </a:lnTo>
                    <a:cubicBezTo>
                      <a:pt x="244" y="5169"/>
                      <a:pt x="0" y="5594"/>
                      <a:pt x="122" y="5989"/>
                    </a:cubicBezTo>
                    <a:lnTo>
                      <a:pt x="791" y="8512"/>
                    </a:lnTo>
                    <a:cubicBezTo>
                      <a:pt x="891" y="8838"/>
                      <a:pt x="1198" y="9060"/>
                      <a:pt x="1524" y="9060"/>
                    </a:cubicBezTo>
                    <a:cubicBezTo>
                      <a:pt x="1593" y="9060"/>
                      <a:pt x="1664" y="9050"/>
                      <a:pt x="1733" y="9029"/>
                    </a:cubicBezTo>
                    <a:lnTo>
                      <a:pt x="20214" y="3983"/>
                    </a:lnTo>
                    <a:cubicBezTo>
                      <a:pt x="20609" y="3892"/>
                      <a:pt x="20852" y="3467"/>
                      <a:pt x="20730" y="3071"/>
                    </a:cubicBezTo>
                    <a:lnTo>
                      <a:pt x="20062" y="549"/>
                    </a:lnTo>
                    <a:cubicBezTo>
                      <a:pt x="19961" y="223"/>
                      <a:pt x="19655" y="0"/>
                      <a:pt x="1932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2093025" y="1319075"/>
                <a:ext cx="606400" cy="531200"/>
              </a:xfrm>
              <a:custGeom>
                <a:avLst/>
                <a:gdLst/>
                <a:ahLst/>
                <a:cxnLst/>
                <a:rect l="l" t="t" r="r" b="b"/>
                <a:pathLst>
                  <a:path w="24256" h="21248" fill="none" extrusionOk="0">
                    <a:moveTo>
                      <a:pt x="0" y="5442"/>
                    </a:moveTo>
                    <a:lnTo>
                      <a:pt x="19940" y="1"/>
                    </a:lnTo>
                    <a:lnTo>
                      <a:pt x="24256" y="15806"/>
                    </a:lnTo>
                    <a:lnTo>
                      <a:pt x="4347" y="2124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093025" y="1319075"/>
                <a:ext cx="506875" cy="165675"/>
              </a:xfrm>
              <a:custGeom>
                <a:avLst/>
                <a:gdLst/>
                <a:ahLst/>
                <a:cxnLst/>
                <a:rect l="l" t="t" r="r" b="b"/>
                <a:pathLst>
                  <a:path w="20275" h="6627" extrusionOk="0">
                    <a:moveTo>
                      <a:pt x="19940" y="1"/>
                    </a:moveTo>
                    <a:lnTo>
                      <a:pt x="0" y="5442"/>
                    </a:lnTo>
                    <a:lnTo>
                      <a:pt x="335" y="6627"/>
                    </a:lnTo>
                    <a:lnTo>
                      <a:pt x="20274" y="1186"/>
                    </a:lnTo>
                    <a:lnTo>
                      <a:pt x="19940" y="1"/>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2193325" y="1684600"/>
                <a:ext cx="506100" cy="165675"/>
              </a:xfrm>
              <a:custGeom>
                <a:avLst/>
                <a:gdLst/>
                <a:ahLst/>
                <a:cxnLst/>
                <a:rect l="l" t="t" r="r" b="b"/>
                <a:pathLst>
                  <a:path w="20244" h="6627" extrusionOk="0">
                    <a:moveTo>
                      <a:pt x="19940" y="0"/>
                    </a:moveTo>
                    <a:lnTo>
                      <a:pt x="0" y="5441"/>
                    </a:lnTo>
                    <a:lnTo>
                      <a:pt x="304" y="6626"/>
                    </a:lnTo>
                    <a:lnTo>
                      <a:pt x="20244" y="1185"/>
                    </a:lnTo>
                    <a:lnTo>
                      <a:pt x="19940"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2175850" y="1411025"/>
                <a:ext cx="441525" cy="347300"/>
              </a:xfrm>
              <a:custGeom>
                <a:avLst/>
                <a:gdLst/>
                <a:ahLst/>
                <a:cxnLst/>
                <a:rect l="l" t="t" r="r" b="b"/>
                <a:pathLst>
                  <a:path w="17661" h="13892" extrusionOk="0">
                    <a:moveTo>
                      <a:pt x="14985" y="1"/>
                    </a:moveTo>
                    <a:lnTo>
                      <a:pt x="0" y="4104"/>
                    </a:lnTo>
                    <a:lnTo>
                      <a:pt x="2675" y="13891"/>
                    </a:lnTo>
                    <a:lnTo>
                      <a:pt x="17660" y="9788"/>
                    </a:lnTo>
                    <a:lnTo>
                      <a:pt x="14985"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2309575" y="1497650"/>
                <a:ext cx="174050" cy="174050"/>
              </a:xfrm>
              <a:custGeom>
                <a:avLst/>
                <a:gdLst/>
                <a:ahLst/>
                <a:cxnLst/>
                <a:rect l="l" t="t" r="r" b="b"/>
                <a:pathLst>
                  <a:path w="6962" h="6962" extrusionOk="0">
                    <a:moveTo>
                      <a:pt x="3162" y="1"/>
                    </a:moveTo>
                    <a:lnTo>
                      <a:pt x="1977" y="335"/>
                    </a:lnTo>
                    <a:lnTo>
                      <a:pt x="2737" y="3071"/>
                    </a:lnTo>
                    <a:lnTo>
                      <a:pt x="1" y="3800"/>
                    </a:lnTo>
                    <a:lnTo>
                      <a:pt x="305" y="4986"/>
                    </a:lnTo>
                    <a:lnTo>
                      <a:pt x="3041" y="4226"/>
                    </a:lnTo>
                    <a:lnTo>
                      <a:pt x="3800" y="6961"/>
                    </a:lnTo>
                    <a:lnTo>
                      <a:pt x="4955" y="6657"/>
                    </a:lnTo>
                    <a:lnTo>
                      <a:pt x="4226" y="3922"/>
                    </a:lnTo>
                    <a:lnTo>
                      <a:pt x="6962" y="3162"/>
                    </a:lnTo>
                    <a:lnTo>
                      <a:pt x="6627" y="2007"/>
                    </a:lnTo>
                    <a:lnTo>
                      <a:pt x="3892" y="2736"/>
                    </a:lnTo>
                    <a:lnTo>
                      <a:pt x="3162"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2162925" y="1334275"/>
                <a:ext cx="55500" cy="45775"/>
              </a:xfrm>
              <a:custGeom>
                <a:avLst/>
                <a:gdLst/>
                <a:ahLst/>
                <a:cxnLst/>
                <a:rect l="l" t="t" r="r" b="b"/>
                <a:pathLst>
                  <a:path w="2220" h="1831" extrusionOk="0">
                    <a:moveTo>
                      <a:pt x="1733" y="1"/>
                    </a:moveTo>
                    <a:lnTo>
                      <a:pt x="61" y="457"/>
                    </a:lnTo>
                    <a:cubicBezTo>
                      <a:pt x="1" y="639"/>
                      <a:pt x="1" y="852"/>
                      <a:pt x="31" y="1065"/>
                    </a:cubicBezTo>
                    <a:cubicBezTo>
                      <a:pt x="158" y="1522"/>
                      <a:pt x="583" y="1831"/>
                      <a:pt x="1056" y="1831"/>
                    </a:cubicBezTo>
                    <a:cubicBezTo>
                      <a:pt x="1149" y="1831"/>
                      <a:pt x="1243" y="1819"/>
                      <a:pt x="1338" y="1794"/>
                    </a:cubicBezTo>
                    <a:cubicBezTo>
                      <a:pt x="1885" y="1642"/>
                      <a:pt x="2219" y="1065"/>
                      <a:pt x="2068" y="517"/>
                    </a:cubicBezTo>
                    <a:cubicBezTo>
                      <a:pt x="2007" y="305"/>
                      <a:pt x="1885" y="122"/>
                      <a:pt x="173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2318700" y="1860725"/>
                <a:ext cx="57775" cy="52025"/>
              </a:xfrm>
              <a:custGeom>
                <a:avLst/>
                <a:gdLst/>
                <a:ahLst/>
                <a:cxnLst/>
                <a:rect l="l" t="t" r="r" b="b"/>
                <a:pathLst>
                  <a:path w="2311" h="2081" extrusionOk="0">
                    <a:moveTo>
                      <a:pt x="1151" y="0"/>
                    </a:moveTo>
                    <a:cubicBezTo>
                      <a:pt x="1062" y="0"/>
                      <a:pt x="972" y="12"/>
                      <a:pt x="882" y="37"/>
                    </a:cubicBezTo>
                    <a:cubicBezTo>
                      <a:pt x="305" y="189"/>
                      <a:pt x="1" y="767"/>
                      <a:pt x="153" y="1314"/>
                    </a:cubicBezTo>
                    <a:cubicBezTo>
                      <a:pt x="280" y="1771"/>
                      <a:pt x="683" y="2080"/>
                      <a:pt x="1150" y="2080"/>
                    </a:cubicBezTo>
                    <a:cubicBezTo>
                      <a:pt x="1241" y="2080"/>
                      <a:pt x="1335" y="2068"/>
                      <a:pt x="1429" y="2043"/>
                    </a:cubicBezTo>
                    <a:cubicBezTo>
                      <a:pt x="1976" y="1891"/>
                      <a:pt x="2311" y="1314"/>
                      <a:pt x="2159" y="767"/>
                    </a:cubicBezTo>
                    <a:cubicBezTo>
                      <a:pt x="2032" y="309"/>
                      <a:pt x="1607" y="0"/>
                      <a:pt x="1151" y="0"/>
                    </a:cubicBez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2484350" y="1887325"/>
                <a:ext cx="54750" cy="35125"/>
              </a:xfrm>
              <a:custGeom>
                <a:avLst/>
                <a:gdLst/>
                <a:ahLst/>
                <a:cxnLst/>
                <a:rect l="l" t="t" r="r" b="b"/>
                <a:pathLst>
                  <a:path w="2190" h="1405" extrusionOk="0">
                    <a:moveTo>
                      <a:pt x="1152" y="0"/>
                    </a:moveTo>
                    <a:cubicBezTo>
                      <a:pt x="1063" y="0"/>
                      <a:pt x="972" y="12"/>
                      <a:pt x="882" y="37"/>
                    </a:cubicBezTo>
                    <a:cubicBezTo>
                      <a:pt x="335" y="189"/>
                      <a:pt x="1" y="767"/>
                      <a:pt x="153" y="1314"/>
                    </a:cubicBezTo>
                    <a:cubicBezTo>
                      <a:pt x="153" y="1344"/>
                      <a:pt x="153" y="1374"/>
                      <a:pt x="183" y="1405"/>
                    </a:cubicBezTo>
                    <a:lnTo>
                      <a:pt x="2189" y="858"/>
                    </a:lnTo>
                    <a:cubicBezTo>
                      <a:pt x="2159" y="827"/>
                      <a:pt x="2159" y="797"/>
                      <a:pt x="2159" y="767"/>
                    </a:cubicBezTo>
                    <a:cubicBezTo>
                      <a:pt x="2032" y="309"/>
                      <a:pt x="1607" y="0"/>
                      <a:pt x="1152"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2589225" y="1731700"/>
                <a:ext cx="54750" cy="42750"/>
              </a:xfrm>
              <a:custGeom>
                <a:avLst/>
                <a:gdLst/>
                <a:ahLst/>
                <a:cxnLst/>
                <a:rect l="l" t="t" r="r" b="b"/>
                <a:pathLst>
                  <a:path w="2190" h="1710" extrusionOk="0">
                    <a:moveTo>
                      <a:pt x="1855" y="1"/>
                    </a:moveTo>
                    <a:lnTo>
                      <a:pt x="1" y="517"/>
                    </a:lnTo>
                    <a:cubicBezTo>
                      <a:pt x="1" y="669"/>
                      <a:pt x="1" y="791"/>
                      <a:pt x="31" y="943"/>
                    </a:cubicBezTo>
                    <a:cubicBezTo>
                      <a:pt x="158" y="1400"/>
                      <a:pt x="583" y="1709"/>
                      <a:pt x="1038" y="1709"/>
                    </a:cubicBezTo>
                    <a:cubicBezTo>
                      <a:pt x="1128" y="1709"/>
                      <a:pt x="1218" y="1697"/>
                      <a:pt x="1308" y="1672"/>
                    </a:cubicBezTo>
                    <a:cubicBezTo>
                      <a:pt x="1855" y="1520"/>
                      <a:pt x="2189" y="943"/>
                      <a:pt x="2037" y="396"/>
                    </a:cubicBezTo>
                    <a:cubicBezTo>
                      <a:pt x="2007" y="244"/>
                      <a:pt x="1946" y="122"/>
                      <a:pt x="185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2402300" y="1323425"/>
                <a:ext cx="55500" cy="44325"/>
              </a:xfrm>
              <a:custGeom>
                <a:avLst/>
                <a:gdLst/>
                <a:ahLst/>
                <a:cxnLst/>
                <a:rect l="l" t="t" r="r" b="b"/>
                <a:pathLst>
                  <a:path w="2220" h="1773" extrusionOk="0">
                    <a:moveTo>
                      <a:pt x="1165" y="1"/>
                    </a:moveTo>
                    <a:cubicBezTo>
                      <a:pt x="1072" y="1"/>
                      <a:pt x="976" y="13"/>
                      <a:pt x="882" y="40"/>
                    </a:cubicBezTo>
                    <a:cubicBezTo>
                      <a:pt x="335" y="192"/>
                      <a:pt x="0" y="739"/>
                      <a:pt x="152" y="1316"/>
                    </a:cubicBezTo>
                    <a:cubicBezTo>
                      <a:pt x="213" y="1499"/>
                      <a:pt x="304" y="1650"/>
                      <a:pt x="426" y="1772"/>
                    </a:cubicBezTo>
                    <a:lnTo>
                      <a:pt x="2158" y="1316"/>
                    </a:lnTo>
                    <a:cubicBezTo>
                      <a:pt x="2219" y="1134"/>
                      <a:pt x="2219" y="951"/>
                      <a:pt x="2158" y="769"/>
                    </a:cubicBezTo>
                    <a:cubicBezTo>
                      <a:pt x="2033" y="291"/>
                      <a:pt x="1616" y="1"/>
                      <a:pt x="116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2084650" y="1204350"/>
                <a:ext cx="646700" cy="779650"/>
              </a:xfrm>
              <a:custGeom>
                <a:avLst/>
                <a:gdLst/>
                <a:ahLst/>
                <a:cxnLst/>
                <a:rect l="l" t="t" r="r" b="b"/>
                <a:pathLst>
                  <a:path w="25868" h="31186" fill="none" extrusionOk="0">
                    <a:moveTo>
                      <a:pt x="23953" y="26596"/>
                    </a:moveTo>
                    <a:lnTo>
                      <a:pt x="8390" y="30852"/>
                    </a:lnTo>
                    <a:cubicBezTo>
                      <a:pt x="7174" y="31186"/>
                      <a:pt x="5928" y="30456"/>
                      <a:pt x="5594" y="29271"/>
                    </a:cubicBezTo>
                    <a:lnTo>
                      <a:pt x="153" y="9271"/>
                    </a:lnTo>
                    <a:cubicBezTo>
                      <a:pt x="1" y="8724"/>
                      <a:pt x="62" y="8146"/>
                      <a:pt x="305" y="7629"/>
                    </a:cubicBezTo>
                    <a:lnTo>
                      <a:pt x="2493" y="3435"/>
                    </a:lnTo>
                    <a:lnTo>
                      <a:pt x="15077" y="0"/>
                    </a:lnTo>
                    <a:lnTo>
                      <a:pt x="19089" y="2523"/>
                    </a:lnTo>
                    <a:cubicBezTo>
                      <a:pt x="19576" y="2827"/>
                      <a:pt x="19910" y="3283"/>
                      <a:pt x="20062" y="3830"/>
                    </a:cubicBezTo>
                    <a:lnTo>
                      <a:pt x="25533" y="23830"/>
                    </a:lnTo>
                    <a:cubicBezTo>
                      <a:pt x="25868" y="25016"/>
                      <a:pt x="25138" y="26262"/>
                      <a:pt x="23953" y="2659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2029950" y="1082000"/>
                <a:ext cx="521300" cy="231025"/>
              </a:xfrm>
              <a:custGeom>
                <a:avLst/>
                <a:gdLst/>
                <a:ahLst/>
                <a:cxnLst/>
                <a:rect l="l" t="t" r="r" b="b"/>
                <a:pathLst>
                  <a:path w="20852" h="9241" fill="none" extrusionOk="0">
                    <a:moveTo>
                      <a:pt x="20214" y="4073"/>
                    </a:moveTo>
                    <a:lnTo>
                      <a:pt x="1733" y="9119"/>
                    </a:lnTo>
                    <a:cubicBezTo>
                      <a:pt x="1338" y="9241"/>
                      <a:pt x="912" y="8997"/>
                      <a:pt x="791" y="8602"/>
                    </a:cubicBezTo>
                    <a:lnTo>
                      <a:pt x="122" y="6079"/>
                    </a:lnTo>
                    <a:cubicBezTo>
                      <a:pt x="0" y="5684"/>
                      <a:pt x="244" y="5259"/>
                      <a:pt x="639" y="5168"/>
                    </a:cubicBezTo>
                    <a:lnTo>
                      <a:pt x="19119" y="122"/>
                    </a:lnTo>
                    <a:cubicBezTo>
                      <a:pt x="19514" y="0"/>
                      <a:pt x="19940" y="244"/>
                      <a:pt x="20062" y="639"/>
                    </a:cubicBezTo>
                    <a:lnTo>
                      <a:pt x="20730" y="3161"/>
                    </a:lnTo>
                    <a:cubicBezTo>
                      <a:pt x="20852" y="3557"/>
                      <a:pt x="20609" y="3982"/>
                      <a:pt x="20214" y="407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2093025" y="1319075"/>
                <a:ext cx="606400" cy="531200"/>
              </a:xfrm>
              <a:custGeom>
                <a:avLst/>
                <a:gdLst/>
                <a:ahLst/>
                <a:cxnLst/>
                <a:rect l="l" t="t" r="r" b="b"/>
                <a:pathLst>
                  <a:path w="24256" h="21248" fill="none" extrusionOk="0">
                    <a:moveTo>
                      <a:pt x="0" y="5442"/>
                    </a:moveTo>
                    <a:lnTo>
                      <a:pt x="19940" y="1"/>
                    </a:lnTo>
                    <a:lnTo>
                      <a:pt x="24256" y="15806"/>
                    </a:lnTo>
                    <a:lnTo>
                      <a:pt x="4347" y="2124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2093025" y="1319075"/>
                <a:ext cx="506875" cy="165675"/>
              </a:xfrm>
              <a:custGeom>
                <a:avLst/>
                <a:gdLst/>
                <a:ahLst/>
                <a:cxnLst/>
                <a:rect l="l" t="t" r="r" b="b"/>
                <a:pathLst>
                  <a:path w="20275" h="6627" fill="none" extrusionOk="0">
                    <a:moveTo>
                      <a:pt x="0" y="5442"/>
                    </a:moveTo>
                    <a:lnTo>
                      <a:pt x="19940" y="1"/>
                    </a:lnTo>
                    <a:lnTo>
                      <a:pt x="20274" y="1186"/>
                    </a:lnTo>
                    <a:lnTo>
                      <a:pt x="335" y="662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2193325" y="1684600"/>
                <a:ext cx="506100" cy="165675"/>
              </a:xfrm>
              <a:custGeom>
                <a:avLst/>
                <a:gdLst/>
                <a:ahLst/>
                <a:cxnLst/>
                <a:rect l="l" t="t" r="r" b="b"/>
                <a:pathLst>
                  <a:path w="20244" h="6627" fill="none" extrusionOk="0">
                    <a:moveTo>
                      <a:pt x="0" y="5441"/>
                    </a:moveTo>
                    <a:lnTo>
                      <a:pt x="19940" y="0"/>
                    </a:lnTo>
                    <a:lnTo>
                      <a:pt x="20244" y="1185"/>
                    </a:lnTo>
                    <a:lnTo>
                      <a:pt x="304" y="662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2175850" y="1411025"/>
                <a:ext cx="441525" cy="347300"/>
              </a:xfrm>
              <a:custGeom>
                <a:avLst/>
                <a:gdLst/>
                <a:ahLst/>
                <a:cxnLst/>
                <a:rect l="l" t="t" r="r" b="b"/>
                <a:pathLst>
                  <a:path w="17661" h="13892" fill="none" extrusionOk="0">
                    <a:moveTo>
                      <a:pt x="0" y="4104"/>
                    </a:moveTo>
                    <a:lnTo>
                      <a:pt x="14985" y="1"/>
                    </a:lnTo>
                    <a:lnTo>
                      <a:pt x="17660" y="9788"/>
                    </a:lnTo>
                    <a:lnTo>
                      <a:pt x="2675" y="1389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2309575" y="1497650"/>
                <a:ext cx="174050" cy="174050"/>
              </a:xfrm>
              <a:custGeom>
                <a:avLst/>
                <a:gdLst/>
                <a:ahLst/>
                <a:cxnLst/>
                <a:rect l="l" t="t" r="r" b="b"/>
                <a:pathLst>
                  <a:path w="6962" h="6962" fill="none" extrusionOk="0">
                    <a:moveTo>
                      <a:pt x="6627" y="2007"/>
                    </a:moveTo>
                    <a:lnTo>
                      <a:pt x="3892" y="2736"/>
                    </a:lnTo>
                    <a:lnTo>
                      <a:pt x="3162" y="1"/>
                    </a:lnTo>
                    <a:lnTo>
                      <a:pt x="1977" y="335"/>
                    </a:lnTo>
                    <a:lnTo>
                      <a:pt x="2737" y="3071"/>
                    </a:lnTo>
                    <a:lnTo>
                      <a:pt x="1" y="3800"/>
                    </a:lnTo>
                    <a:lnTo>
                      <a:pt x="305" y="4986"/>
                    </a:lnTo>
                    <a:lnTo>
                      <a:pt x="3041" y="4226"/>
                    </a:lnTo>
                    <a:lnTo>
                      <a:pt x="3800" y="6961"/>
                    </a:lnTo>
                    <a:lnTo>
                      <a:pt x="4955" y="6657"/>
                    </a:lnTo>
                    <a:lnTo>
                      <a:pt x="4226" y="3922"/>
                    </a:lnTo>
                    <a:lnTo>
                      <a:pt x="6962" y="3162"/>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084650" y="1246125"/>
                <a:ext cx="646700" cy="737875"/>
              </a:xfrm>
              <a:custGeom>
                <a:avLst/>
                <a:gdLst/>
                <a:ahLst/>
                <a:cxnLst/>
                <a:rect l="l" t="t" r="r" b="b"/>
                <a:pathLst>
                  <a:path w="25868" h="29515" fill="none" extrusionOk="0">
                    <a:moveTo>
                      <a:pt x="305" y="5989"/>
                    </a:moveTo>
                    <a:cubicBezTo>
                      <a:pt x="62" y="6475"/>
                      <a:pt x="1" y="7053"/>
                      <a:pt x="153" y="7600"/>
                    </a:cubicBezTo>
                    <a:lnTo>
                      <a:pt x="5594" y="27600"/>
                    </a:lnTo>
                    <a:cubicBezTo>
                      <a:pt x="5928" y="28785"/>
                      <a:pt x="7174" y="29515"/>
                      <a:pt x="8390" y="29181"/>
                    </a:cubicBezTo>
                    <a:lnTo>
                      <a:pt x="23953" y="24925"/>
                    </a:lnTo>
                    <a:cubicBezTo>
                      <a:pt x="25138" y="24591"/>
                      <a:pt x="25868" y="23345"/>
                      <a:pt x="25533" y="22159"/>
                    </a:cubicBezTo>
                    <a:lnTo>
                      <a:pt x="20062" y="2159"/>
                    </a:lnTo>
                    <a:cubicBezTo>
                      <a:pt x="19910" y="1612"/>
                      <a:pt x="19576" y="1156"/>
                      <a:pt x="19089" y="852"/>
                    </a:cubicBezTo>
                    <a:lnTo>
                      <a:pt x="17752" y="1"/>
                    </a:lnTo>
                    <a:lnTo>
                      <a:pt x="1034" y="459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162925" y="1334275"/>
                <a:ext cx="55500" cy="48650"/>
              </a:xfrm>
              <a:custGeom>
                <a:avLst/>
                <a:gdLst/>
                <a:ahLst/>
                <a:cxnLst/>
                <a:rect l="l" t="t" r="r" b="b"/>
                <a:pathLst>
                  <a:path w="2220" h="1946" fill="none" extrusionOk="0">
                    <a:moveTo>
                      <a:pt x="31" y="1065"/>
                    </a:moveTo>
                    <a:cubicBezTo>
                      <a:pt x="183" y="1612"/>
                      <a:pt x="761" y="1946"/>
                      <a:pt x="1338" y="1794"/>
                    </a:cubicBezTo>
                    <a:cubicBezTo>
                      <a:pt x="1885" y="1642"/>
                      <a:pt x="2219" y="1065"/>
                      <a:pt x="2068" y="517"/>
                    </a:cubicBezTo>
                    <a:cubicBezTo>
                      <a:pt x="2007" y="305"/>
                      <a:pt x="1885" y="122"/>
                      <a:pt x="1733" y="1"/>
                    </a:cubicBezTo>
                    <a:lnTo>
                      <a:pt x="61" y="457"/>
                    </a:lnTo>
                    <a:cubicBezTo>
                      <a:pt x="1" y="639"/>
                      <a:pt x="1" y="852"/>
                      <a:pt x="31" y="106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318700" y="1857850"/>
                <a:ext cx="57775" cy="57775"/>
              </a:xfrm>
              <a:custGeom>
                <a:avLst/>
                <a:gdLst/>
                <a:ahLst/>
                <a:cxnLst/>
                <a:rect l="l" t="t" r="r" b="b"/>
                <a:pathLst>
                  <a:path w="2311" h="2311" fill="none" extrusionOk="0">
                    <a:moveTo>
                      <a:pt x="2159" y="882"/>
                    </a:moveTo>
                    <a:cubicBezTo>
                      <a:pt x="2311" y="1429"/>
                      <a:pt x="1976" y="2006"/>
                      <a:pt x="1429" y="2158"/>
                    </a:cubicBezTo>
                    <a:cubicBezTo>
                      <a:pt x="852" y="2310"/>
                      <a:pt x="305" y="1976"/>
                      <a:pt x="153" y="1429"/>
                    </a:cubicBezTo>
                    <a:cubicBezTo>
                      <a:pt x="1" y="882"/>
                      <a:pt x="305" y="304"/>
                      <a:pt x="882" y="152"/>
                    </a:cubicBezTo>
                    <a:cubicBezTo>
                      <a:pt x="1429" y="0"/>
                      <a:pt x="2007" y="335"/>
                      <a:pt x="2159" y="88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484350" y="1884450"/>
                <a:ext cx="54750" cy="38000"/>
              </a:xfrm>
              <a:custGeom>
                <a:avLst/>
                <a:gdLst/>
                <a:ahLst/>
                <a:cxnLst/>
                <a:rect l="l" t="t" r="r" b="b"/>
                <a:pathLst>
                  <a:path w="2190" h="1520" fill="none" extrusionOk="0">
                    <a:moveTo>
                      <a:pt x="882" y="152"/>
                    </a:moveTo>
                    <a:cubicBezTo>
                      <a:pt x="335" y="304"/>
                      <a:pt x="1" y="882"/>
                      <a:pt x="153" y="1429"/>
                    </a:cubicBezTo>
                    <a:cubicBezTo>
                      <a:pt x="153" y="1459"/>
                      <a:pt x="153" y="1489"/>
                      <a:pt x="183" y="1520"/>
                    </a:cubicBezTo>
                    <a:lnTo>
                      <a:pt x="2189" y="973"/>
                    </a:lnTo>
                    <a:cubicBezTo>
                      <a:pt x="2159" y="942"/>
                      <a:pt x="2159" y="912"/>
                      <a:pt x="2159" y="882"/>
                    </a:cubicBezTo>
                    <a:cubicBezTo>
                      <a:pt x="2007" y="334"/>
                      <a:pt x="1430" y="0"/>
                      <a:pt x="882" y="15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2589225" y="1731700"/>
                <a:ext cx="54750" cy="45625"/>
              </a:xfrm>
              <a:custGeom>
                <a:avLst/>
                <a:gdLst/>
                <a:ahLst/>
                <a:cxnLst/>
                <a:rect l="l" t="t" r="r" b="b"/>
                <a:pathLst>
                  <a:path w="2190" h="1825" fill="none" extrusionOk="0">
                    <a:moveTo>
                      <a:pt x="1" y="517"/>
                    </a:moveTo>
                    <a:cubicBezTo>
                      <a:pt x="1" y="669"/>
                      <a:pt x="1" y="791"/>
                      <a:pt x="31" y="943"/>
                    </a:cubicBezTo>
                    <a:cubicBezTo>
                      <a:pt x="183" y="1490"/>
                      <a:pt x="760" y="1824"/>
                      <a:pt x="1308" y="1672"/>
                    </a:cubicBezTo>
                    <a:cubicBezTo>
                      <a:pt x="1855" y="1520"/>
                      <a:pt x="2189" y="943"/>
                      <a:pt x="2037" y="396"/>
                    </a:cubicBezTo>
                    <a:cubicBezTo>
                      <a:pt x="2007" y="244"/>
                      <a:pt x="1946" y="122"/>
                      <a:pt x="1855" y="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402300" y="1320600"/>
                <a:ext cx="55500" cy="47150"/>
              </a:xfrm>
              <a:custGeom>
                <a:avLst/>
                <a:gdLst/>
                <a:ahLst/>
                <a:cxnLst/>
                <a:rect l="l" t="t" r="r" b="b"/>
                <a:pathLst>
                  <a:path w="2220" h="1886" fill="none" extrusionOk="0">
                    <a:moveTo>
                      <a:pt x="2158" y="1429"/>
                    </a:moveTo>
                    <a:cubicBezTo>
                      <a:pt x="2219" y="1247"/>
                      <a:pt x="2219" y="1064"/>
                      <a:pt x="2158" y="882"/>
                    </a:cubicBezTo>
                    <a:cubicBezTo>
                      <a:pt x="2006" y="305"/>
                      <a:pt x="1429" y="1"/>
                      <a:pt x="882" y="153"/>
                    </a:cubicBezTo>
                    <a:cubicBezTo>
                      <a:pt x="335" y="305"/>
                      <a:pt x="0" y="852"/>
                      <a:pt x="152" y="1429"/>
                    </a:cubicBezTo>
                    <a:cubicBezTo>
                      <a:pt x="213" y="1612"/>
                      <a:pt x="304" y="1763"/>
                      <a:pt x="426" y="188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60" name="Google Shape;1160;p40"/>
          <p:cNvGrpSpPr/>
          <p:nvPr/>
        </p:nvGrpSpPr>
        <p:grpSpPr>
          <a:xfrm rot="-4681337">
            <a:off x="91872" y="-513568"/>
            <a:ext cx="1774006" cy="2286068"/>
            <a:chOff x="6657355" y="221675"/>
            <a:chExt cx="2059068" cy="2644025"/>
          </a:xfrm>
        </p:grpSpPr>
        <p:sp>
          <p:nvSpPr>
            <p:cNvPr id="1161" name="Google Shape;1161;p40"/>
            <p:cNvSpPr/>
            <p:nvPr/>
          </p:nvSpPr>
          <p:spPr>
            <a:xfrm>
              <a:off x="6657355" y="221675"/>
              <a:ext cx="2059068" cy="2644025"/>
            </a:xfrm>
            <a:custGeom>
              <a:avLst/>
              <a:gdLst/>
              <a:ahLst/>
              <a:cxnLst/>
              <a:rect l="l" t="t" r="r" b="b"/>
              <a:pathLst>
                <a:path w="36105" h="46362" extrusionOk="0">
                  <a:moveTo>
                    <a:pt x="25664" y="1"/>
                  </a:moveTo>
                  <a:cubicBezTo>
                    <a:pt x="24812" y="1"/>
                    <a:pt x="23976" y="404"/>
                    <a:pt x="23457" y="1155"/>
                  </a:cubicBezTo>
                  <a:lnTo>
                    <a:pt x="23195" y="1535"/>
                  </a:lnTo>
                  <a:cubicBezTo>
                    <a:pt x="22784" y="2119"/>
                    <a:pt x="22627" y="2828"/>
                    <a:pt x="22752" y="3529"/>
                  </a:cubicBezTo>
                  <a:cubicBezTo>
                    <a:pt x="22339" y="3311"/>
                    <a:pt x="21885" y="3198"/>
                    <a:pt x="21423" y="3198"/>
                  </a:cubicBezTo>
                  <a:cubicBezTo>
                    <a:pt x="21254" y="3198"/>
                    <a:pt x="21084" y="3213"/>
                    <a:pt x="20915" y="3243"/>
                  </a:cubicBezTo>
                  <a:cubicBezTo>
                    <a:pt x="20159" y="3381"/>
                    <a:pt x="19504" y="3800"/>
                    <a:pt x="19074" y="4423"/>
                  </a:cubicBezTo>
                  <a:lnTo>
                    <a:pt x="18717" y="4940"/>
                  </a:lnTo>
                  <a:cubicBezTo>
                    <a:pt x="18274" y="5567"/>
                    <a:pt x="18106" y="6327"/>
                    <a:pt x="18239" y="7083"/>
                  </a:cubicBezTo>
                  <a:cubicBezTo>
                    <a:pt x="18305" y="7455"/>
                    <a:pt x="18443" y="7804"/>
                    <a:pt x="18638" y="8113"/>
                  </a:cubicBezTo>
                  <a:lnTo>
                    <a:pt x="17404" y="9884"/>
                  </a:lnTo>
                  <a:cubicBezTo>
                    <a:pt x="17330" y="9967"/>
                    <a:pt x="17263" y="10045"/>
                    <a:pt x="17213" y="10124"/>
                  </a:cubicBezTo>
                  <a:lnTo>
                    <a:pt x="16428" y="11244"/>
                  </a:lnTo>
                  <a:cubicBezTo>
                    <a:pt x="16370" y="11330"/>
                    <a:pt x="16315" y="11420"/>
                    <a:pt x="16272" y="11514"/>
                  </a:cubicBezTo>
                  <a:lnTo>
                    <a:pt x="7605" y="23954"/>
                  </a:lnTo>
                  <a:cubicBezTo>
                    <a:pt x="6246" y="25909"/>
                    <a:pt x="6328" y="28484"/>
                    <a:pt x="7636" y="30345"/>
                  </a:cubicBezTo>
                  <a:lnTo>
                    <a:pt x="7511" y="30611"/>
                  </a:lnTo>
                  <a:cubicBezTo>
                    <a:pt x="7151" y="31359"/>
                    <a:pt x="7131" y="32189"/>
                    <a:pt x="7405" y="32911"/>
                  </a:cubicBezTo>
                  <a:lnTo>
                    <a:pt x="451" y="42902"/>
                  </a:lnTo>
                  <a:cubicBezTo>
                    <a:pt x="130" y="43368"/>
                    <a:pt x="0" y="43956"/>
                    <a:pt x="102" y="44512"/>
                  </a:cubicBezTo>
                  <a:cubicBezTo>
                    <a:pt x="204" y="45076"/>
                    <a:pt x="522" y="45566"/>
                    <a:pt x="992" y="45895"/>
                  </a:cubicBezTo>
                  <a:cubicBezTo>
                    <a:pt x="1434" y="46200"/>
                    <a:pt x="1951" y="46361"/>
                    <a:pt x="2484" y="46361"/>
                  </a:cubicBezTo>
                  <a:cubicBezTo>
                    <a:pt x="2638" y="46361"/>
                    <a:pt x="2790" y="46350"/>
                    <a:pt x="2943" y="46322"/>
                  </a:cubicBezTo>
                  <a:cubicBezTo>
                    <a:pt x="3636" y="46197"/>
                    <a:pt x="4240" y="45813"/>
                    <a:pt x="4636" y="45240"/>
                  </a:cubicBezTo>
                  <a:lnTo>
                    <a:pt x="11323" y="35638"/>
                  </a:lnTo>
                  <a:cubicBezTo>
                    <a:pt x="11336" y="35638"/>
                    <a:pt x="11349" y="35638"/>
                    <a:pt x="11362" y="35638"/>
                  </a:cubicBezTo>
                  <a:cubicBezTo>
                    <a:pt x="12133" y="35638"/>
                    <a:pt x="12908" y="35307"/>
                    <a:pt x="13451" y="34741"/>
                  </a:cubicBezTo>
                  <a:lnTo>
                    <a:pt x="13651" y="34533"/>
                  </a:lnTo>
                  <a:cubicBezTo>
                    <a:pt x="14113" y="34659"/>
                    <a:pt x="14596" y="34722"/>
                    <a:pt x="15081" y="34722"/>
                  </a:cubicBezTo>
                  <a:cubicBezTo>
                    <a:pt x="15411" y="34722"/>
                    <a:pt x="15742" y="34693"/>
                    <a:pt x="16068" y="34634"/>
                  </a:cubicBezTo>
                  <a:cubicBezTo>
                    <a:pt x="17530" y="34372"/>
                    <a:pt x="18803" y="33557"/>
                    <a:pt x="19649" y="32339"/>
                  </a:cubicBezTo>
                  <a:lnTo>
                    <a:pt x="20088" y="31712"/>
                  </a:lnTo>
                  <a:cubicBezTo>
                    <a:pt x="20092" y="31708"/>
                    <a:pt x="20096" y="31700"/>
                    <a:pt x="20099" y="31696"/>
                  </a:cubicBezTo>
                  <a:lnTo>
                    <a:pt x="21471" y="29725"/>
                  </a:lnTo>
                  <a:cubicBezTo>
                    <a:pt x="21491" y="29701"/>
                    <a:pt x="21506" y="29674"/>
                    <a:pt x="21522" y="29651"/>
                  </a:cubicBezTo>
                  <a:cubicBezTo>
                    <a:pt x="21526" y="29647"/>
                    <a:pt x="21526" y="29647"/>
                    <a:pt x="21526" y="29643"/>
                  </a:cubicBezTo>
                  <a:lnTo>
                    <a:pt x="28336" y="19867"/>
                  </a:lnTo>
                  <a:cubicBezTo>
                    <a:pt x="28398" y="19801"/>
                    <a:pt x="28453" y="19730"/>
                    <a:pt x="28508" y="19652"/>
                  </a:cubicBezTo>
                  <a:lnTo>
                    <a:pt x="29284" y="18535"/>
                  </a:lnTo>
                  <a:cubicBezTo>
                    <a:pt x="29338" y="18461"/>
                    <a:pt x="29385" y="18383"/>
                    <a:pt x="29428" y="18300"/>
                  </a:cubicBezTo>
                  <a:lnTo>
                    <a:pt x="30683" y="16498"/>
                  </a:lnTo>
                  <a:cubicBezTo>
                    <a:pt x="30876" y="16541"/>
                    <a:pt x="31077" y="16561"/>
                    <a:pt x="31278" y="16561"/>
                  </a:cubicBezTo>
                  <a:cubicBezTo>
                    <a:pt x="31448" y="16561"/>
                    <a:pt x="31618" y="16546"/>
                    <a:pt x="31783" y="16518"/>
                  </a:cubicBezTo>
                  <a:cubicBezTo>
                    <a:pt x="32540" y="16384"/>
                    <a:pt x="33193" y="15961"/>
                    <a:pt x="33625" y="15338"/>
                  </a:cubicBezTo>
                  <a:lnTo>
                    <a:pt x="33993" y="14809"/>
                  </a:lnTo>
                  <a:cubicBezTo>
                    <a:pt x="34428" y="14182"/>
                    <a:pt x="34589" y="13426"/>
                    <a:pt x="34455" y="12674"/>
                  </a:cubicBezTo>
                  <a:cubicBezTo>
                    <a:pt x="34342" y="12039"/>
                    <a:pt x="34025" y="11475"/>
                    <a:pt x="33551" y="11052"/>
                  </a:cubicBezTo>
                  <a:cubicBezTo>
                    <a:pt x="34251" y="10927"/>
                    <a:pt x="34859" y="10535"/>
                    <a:pt x="35274" y="9943"/>
                  </a:cubicBezTo>
                  <a:lnTo>
                    <a:pt x="35537" y="9563"/>
                  </a:lnTo>
                  <a:cubicBezTo>
                    <a:pt x="35949" y="8976"/>
                    <a:pt x="36105" y="8258"/>
                    <a:pt x="35980" y="7553"/>
                  </a:cubicBezTo>
                  <a:cubicBezTo>
                    <a:pt x="35850" y="6848"/>
                    <a:pt x="35459" y="6236"/>
                    <a:pt x="34871" y="5826"/>
                  </a:cubicBezTo>
                  <a:lnTo>
                    <a:pt x="27188" y="477"/>
                  </a:lnTo>
                  <a:cubicBezTo>
                    <a:pt x="26722" y="155"/>
                    <a:pt x="26190" y="1"/>
                    <a:pt x="2566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2" name="Google Shape;1162;p40"/>
            <p:cNvGrpSpPr/>
            <p:nvPr/>
          </p:nvGrpSpPr>
          <p:grpSpPr>
            <a:xfrm>
              <a:off x="6773261" y="340218"/>
              <a:ext cx="1827180" cy="2431077"/>
              <a:chOff x="591475" y="580850"/>
              <a:chExt cx="879975" cy="1170250"/>
            </a:xfrm>
          </p:grpSpPr>
          <p:sp>
            <p:nvSpPr>
              <p:cNvPr id="1163" name="Google Shape;1163;p40"/>
              <p:cNvSpPr/>
              <p:nvPr/>
            </p:nvSpPr>
            <p:spPr>
              <a:xfrm>
                <a:off x="760150" y="738900"/>
                <a:ext cx="601875" cy="687800"/>
              </a:xfrm>
              <a:custGeom>
                <a:avLst/>
                <a:gdLst/>
                <a:ahLst/>
                <a:cxnLst/>
                <a:rect l="l" t="t" r="r" b="b"/>
                <a:pathLst>
                  <a:path w="24075" h="27512" extrusionOk="0">
                    <a:moveTo>
                      <a:pt x="14652" y="1"/>
                    </a:moveTo>
                    <a:lnTo>
                      <a:pt x="1186" y="19302"/>
                    </a:lnTo>
                    <a:cubicBezTo>
                      <a:pt x="1" y="21034"/>
                      <a:pt x="396" y="23375"/>
                      <a:pt x="2129" y="24591"/>
                    </a:cubicBezTo>
                    <a:lnTo>
                      <a:pt x="5350" y="26840"/>
                    </a:lnTo>
                    <a:cubicBezTo>
                      <a:pt x="6014" y="27294"/>
                      <a:pt x="6767" y="27512"/>
                      <a:pt x="7512" y="27512"/>
                    </a:cubicBezTo>
                    <a:cubicBezTo>
                      <a:pt x="8711" y="27512"/>
                      <a:pt x="9889" y="26948"/>
                      <a:pt x="10639" y="25898"/>
                    </a:cubicBezTo>
                    <a:lnTo>
                      <a:pt x="24074" y="6566"/>
                    </a:lnTo>
                    <a:lnTo>
                      <a:pt x="1465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1056525" y="738150"/>
                <a:ext cx="305500" cy="264450"/>
              </a:xfrm>
              <a:custGeom>
                <a:avLst/>
                <a:gdLst/>
                <a:ahLst/>
                <a:cxnLst/>
                <a:rect l="l" t="t" r="r" b="b"/>
                <a:pathLst>
                  <a:path w="12220" h="10578" extrusionOk="0">
                    <a:moveTo>
                      <a:pt x="2797" y="0"/>
                    </a:moveTo>
                    <a:lnTo>
                      <a:pt x="0" y="4012"/>
                    </a:lnTo>
                    <a:lnTo>
                      <a:pt x="9453" y="10578"/>
                    </a:lnTo>
                    <a:lnTo>
                      <a:pt x="12219" y="6596"/>
                    </a:lnTo>
                    <a:lnTo>
                      <a:pt x="279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1091475" y="671675"/>
                <a:ext cx="338175" cy="251500"/>
              </a:xfrm>
              <a:custGeom>
                <a:avLst/>
                <a:gdLst/>
                <a:ahLst/>
                <a:cxnLst/>
                <a:rect l="l" t="t" r="r" b="b"/>
                <a:pathLst>
                  <a:path w="13527" h="10060" extrusionOk="0">
                    <a:moveTo>
                      <a:pt x="1289" y="1"/>
                    </a:moveTo>
                    <a:cubicBezTo>
                      <a:pt x="1036" y="1"/>
                      <a:pt x="790" y="122"/>
                      <a:pt x="639" y="349"/>
                    </a:cubicBezTo>
                    <a:lnTo>
                      <a:pt x="244" y="927"/>
                    </a:lnTo>
                    <a:cubicBezTo>
                      <a:pt x="0" y="1291"/>
                      <a:pt x="92" y="1778"/>
                      <a:pt x="426" y="2021"/>
                    </a:cubicBezTo>
                    <a:lnTo>
                      <a:pt x="11764" y="9924"/>
                    </a:lnTo>
                    <a:cubicBezTo>
                      <a:pt x="11901" y="10015"/>
                      <a:pt x="12055" y="10060"/>
                      <a:pt x="12208" y="10060"/>
                    </a:cubicBezTo>
                    <a:cubicBezTo>
                      <a:pt x="12460" y="10060"/>
                      <a:pt x="12706" y="9938"/>
                      <a:pt x="12858" y="9711"/>
                    </a:cubicBezTo>
                    <a:lnTo>
                      <a:pt x="13283" y="9134"/>
                    </a:lnTo>
                    <a:cubicBezTo>
                      <a:pt x="13526" y="8799"/>
                      <a:pt x="13435" y="8282"/>
                      <a:pt x="13071" y="8039"/>
                    </a:cubicBezTo>
                    <a:lnTo>
                      <a:pt x="1733" y="136"/>
                    </a:lnTo>
                    <a:cubicBezTo>
                      <a:pt x="1596" y="45"/>
                      <a:pt x="1441" y="1"/>
                      <a:pt x="12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1216850" y="582800"/>
                <a:ext cx="254600" cy="188925"/>
              </a:xfrm>
              <a:custGeom>
                <a:avLst/>
                <a:gdLst/>
                <a:ahLst/>
                <a:cxnLst/>
                <a:rect l="l" t="t" r="r" b="b"/>
                <a:pathLst>
                  <a:path w="10184" h="7557" extrusionOk="0">
                    <a:moveTo>
                      <a:pt x="989" y="0"/>
                    </a:moveTo>
                    <a:cubicBezTo>
                      <a:pt x="807" y="0"/>
                      <a:pt x="618" y="88"/>
                      <a:pt x="487" y="257"/>
                    </a:cubicBezTo>
                    <a:lnTo>
                      <a:pt x="213" y="713"/>
                    </a:lnTo>
                    <a:cubicBezTo>
                      <a:pt x="1" y="956"/>
                      <a:pt x="92" y="1321"/>
                      <a:pt x="335" y="1533"/>
                    </a:cubicBezTo>
                    <a:lnTo>
                      <a:pt x="8876" y="7460"/>
                    </a:lnTo>
                    <a:cubicBezTo>
                      <a:pt x="8964" y="7527"/>
                      <a:pt x="9069" y="7557"/>
                      <a:pt x="9176" y="7557"/>
                    </a:cubicBezTo>
                    <a:cubicBezTo>
                      <a:pt x="9364" y="7557"/>
                      <a:pt x="9561" y="7463"/>
                      <a:pt x="9697" y="7308"/>
                    </a:cubicBezTo>
                    <a:lnTo>
                      <a:pt x="9970" y="6853"/>
                    </a:lnTo>
                    <a:cubicBezTo>
                      <a:pt x="10183" y="6609"/>
                      <a:pt x="10092" y="6245"/>
                      <a:pt x="9849" y="6032"/>
                    </a:cubicBezTo>
                    <a:lnTo>
                      <a:pt x="1308" y="105"/>
                    </a:lnTo>
                    <a:cubicBezTo>
                      <a:pt x="1214" y="35"/>
                      <a:pt x="1103" y="0"/>
                      <a:pt x="989"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1235850" y="666725"/>
                <a:ext cx="136800" cy="135275"/>
              </a:xfrm>
              <a:custGeom>
                <a:avLst/>
                <a:gdLst/>
                <a:ahLst/>
                <a:cxnLst/>
                <a:rect l="l" t="t" r="r" b="b"/>
                <a:pathLst>
                  <a:path w="5472" h="5411" extrusionOk="0">
                    <a:moveTo>
                      <a:pt x="2219" y="0"/>
                    </a:moveTo>
                    <a:lnTo>
                      <a:pt x="1" y="3161"/>
                    </a:lnTo>
                    <a:lnTo>
                      <a:pt x="3253" y="5410"/>
                    </a:lnTo>
                    <a:lnTo>
                      <a:pt x="5472" y="2249"/>
                    </a:lnTo>
                    <a:lnTo>
                      <a:pt x="2219" y="0"/>
                    </a:ln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1092225" y="763225"/>
                <a:ext cx="234075" cy="214300"/>
              </a:xfrm>
              <a:custGeom>
                <a:avLst/>
                <a:gdLst/>
                <a:ahLst/>
                <a:cxnLst/>
                <a:rect l="l" t="t" r="r" b="b"/>
                <a:pathLst>
                  <a:path w="9363" h="8572" extrusionOk="0">
                    <a:moveTo>
                      <a:pt x="2797" y="0"/>
                    </a:moveTo>
                    <a:lnTo>
                      <a:pt x="1" y="4013"/>
                    </a:lnTo>
                    <a:lnTo>
                      <a:pt x="6566" y="8572"/>
                    </a:lnTo>
                    <a:lnTo>
                      <a:pt x="9363" y="4590"/>
                    </a:lnTo>
                    <a:lnTo>
                      <a:pt x="2797"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1034475" y="838450"/>
                <a:ext cx="258400" cy="196075"/>
              </a:xfrm>
              <a:custGeom>
                <a:avLst/>
                <a:gdLst/>
                <a:ahLst/>
                <a:cxnLst/>
                <a:rect l="l" t="t" r="r" b="b"/>
                <a:pathLst>
                  <a:path w="10336" h="7843" extrusionOk="0">
                    <a:moveTo>
                      <a:pt x="852" y="0"/>
                    </a:moveTo>
                    <a:lnTo>
                      <a:pt x="1" y="1247"/>
                    </a:lnTo>
                    <a:lnTo>
                      <a:pt x="9484" y="7843"/>
                    </a:lnTo>
                    <a:lnTo>
                      <a:pt x="10335" y="6596"/>
                    </a:lnTo>
                    <a:lnTo>
                      <a:pt x="852"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787525" y="1353650"/>
                <a:ext cx="106400" cy="98300"/>
              </a:xfrm>
              <a:custGeom>
                <a:avLst/>
                <a:gdLst/>
                <a:ahLst/>
                <a:cxnLst/>
                <a:rect l="l" t="t" r="r" b="b"/>
                <a:pathLst>
                  <a:path w="4256" h="3932" extrusionOk="0">
                    <a:moveTo>
                      <a:pt x="1034" y="1"/>
                    </a:moveTo>
                    <a:lnTo>
                      <a:pt x="182" y="1764"/>
                    </a:lnTo>
                    <a:cubicBezTo>
                      <a:pt x="0" y="2159"/>
                      <a:pt x="122" y="2615"/>
                      <a:pt x="456" y="2858"/>
                    </a:cubicBezTo>
                    <a:lnTo>
                      <a:pt x="1793" y="3770"/>
                    </a:lnTo>
                    <a:cubicBezTo>
                      <a:pt x="1942" y="3878"/>
                      <a:pt x="2115" y="3932"/>
                      <a:pt x="2287" y="3932"/>
                    </a:cubicBezTo>
                    <a:cubicBezTo>
                      <a:pt x="2503" y="3932"/>
                      <a:pt x="2719" y="3847"/>
                      <a:pt x="2888" y="3679"/>
                    </a:cubicBezTo>
                    <a:lnTo>
                      <a:pt x="4255" y="2250"/>
                    </a:lnTo>
                    <a:lnTo>
                      <a:pt x="103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591475" y="1432675"/>
                <a:ext cx="229500" cy="316725"/>
              </a:xfrm>
              <a:custGeom>
                <a:avLst/>
                <a:gdLst/>
                <a:ahLst/>
                <a:cxnLst/>
                <a:rect l="l" t="t" r="r" b="b"/>
                <a:pathLst>
                  <a:path w="9180" h="12669" extrusionOk="0">
                    <a:moveTo>
                      <a:pt x="8754" y="1"/>
                    </a:moveTo>
                    <a:lnTo>
                      <a:pt x="0" y="12585"/>
                    </a:lnTo>
                    <a:cubicBezTo>
                      <a:pt x="92" y="12642"/>
                      <a:pt x="192" y="12669"/>
                      <a:pt x="292" y="12669"/>
                    </a:cubicBezTo>
                    <a:cubicBezTo>
                      <a:pt x="455" y="12669"/>
                      <a:pt x="616" y="12595"/>
                      <a:pt x="729" y="12463"/>
                    </a:cubicBezTo>
                    <a:lnTo>
                      <a:pt x="9180" y="305"/>
                    </a:lnTo>
                    <a:lnTo>
                      <a:pt x="875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863500" y="1301225"/>
                <a:ext cx="41825" cy="41050"/>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873375" y="1159125"/>
                <a:ext cx="41825" cy="41825"/>
              </a:xfrm>
              <a:custGeom>
                <a:avLst/>
                <a:gdLst/>
                <a:ahLst/>
                <a:cxnLst/>
                <a:rect l="l" t="t" r="r" b="b"/>
                <a:pathLst>
                  <a:path w="1673" h="1673" extrusionOk="0">
                    <a:moveTo>
                      <a:pt x="821" y="0"/>
                    </a:moveTo>
                    <a:cubicBezTo>
                      <a:pt x="366" y="0"/>
                      <a:pt x="1" y="396"/>
                      <a:pt x="1" y="851"/>
                    </a:cubicBezTo>
                    <a:cubicBezTo>
                      <a:pt x="1" y="1307"/>
                      <a:pt x="366" y="1672"/>
                      <a:pt x="821" y="1672"/>
                    </a:cubicBezTo>
                    <a:cubicBezTo>
                      <a:pt x="1277" y="1672"/>
                      <a:pt x="1673" y="1307"/>
                      <a:pt x="1673" y="851"/>
                    </a:cubicBezTo>
                    <a:cubicBezTo>
                      <a:pt x="1673" y="396"/>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969900" y="1180400"/>
                <a:ext cx="21300" cy="20550"/>
              </a:xfrm>
              <a:custGeom>
                <a:avLst/>
                <a:gdLst/>
                <a:ahLst/>
                <a:cxnLst/>
                <a:rect l="l" t="t" r="r" b="b"/>
                <a:pathLst>
                  <a:path w="852" h="822" extrusionOk="0">
                    <a:moveTo>
                      <a:pt x="426" y="0"/>
                    </a:moveTo>
                    <a:cubicBezTo>
                      <a:pt x="182" y="0"/>
                      <a:pt x="0" y="183"/>
                      <a:pt x="0" y="426"/>
                    </a:cubicBezTo>
                    <a:cubicBezTo>
                      <a:pt x="0" y="639"/>
                      <a:pt x="182" y="821"/>
                      <a:pt x="426" y="821"/>
                    </a:cubicBezTo>
                    <a:cubicBezTo>
                      <a:pt x="669" y="821"/>
                      <a:pt x="851" y="639"/>
                      <a:pt x="851" y="426"/>
                    </a:cubicBezTo>
                    <a:cubicBezTo>
                      <a:pt x="851" y="183"/>
                      <a:pt x="669" y="0"/>
                      <a:pt x="426"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980525" y="1042850"/>
                <a:ext cx="20550" cy="20550"/>
              </a:xfrm>
              <a:custGeom>
                <a:avLst/>
                <a:gdLst/>
                <a:ahLst/>
                <a:cxnLst/>
                <a:rect l="l" t="t" r="r" b="b"/>
                <a:pathLst>
                  <a:path w="822" h="822" extrusionOk="0">
                    <a:moveTo>
                      <a:pt x="426" y="1"/>
                    </a:moveTo>
                    <a:cubicBezTo>
                      <a:pt x="183" y="1"/>
                      <a:pt x="1" y="183"/>
                      <a:pt x="1" y="396"/>
                    </a:cubicBezTo>
                    <a:cubicBezTo>
                      <a:pt x="1" y="639"/>
                      <a:pt x="183" y="822"/>
                      <a:pt x="426" y="822"/>
                    </a:cubicBezTo>
                    <a:cubicBezTo>
                      <a:pt x="639" y="822"/>
                      <a:pt x="821" y="639"/>
                      <a:pt x="821" y="396"/>
                    </a:cubicBezTo>
                    <a:cubicBezTo>
                      <a:pt x="821" y="183"/>
                      <a:pt x="639"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831600" y="1234350"/>
                <a:ext cx="20525" cy="21300"/>
              </a:xfrm>
              <a:custGeom>
                <a:avLst/>
                <a:gdLst/>
                <a:ahLst/>
                <a:cxnLst/>
                <a:rect l="l" t="t" r="r" b="b"/>
                <a:pathLst>
                  <a:path w="821" h="852" extrusionOk="0">
                    <a:moveTo>
                      <a:pt x="426" y="1"/>
                    </a:moveTo>
                    <a:cubicBezTo>
                      <a:pt x="182" y="1"/>
                      <a:pt x="0" y="183"/>
                      <a:pt x="0" y="426"/>
                    </a:cubicBezTo>
                    <a:cubicBezTo>
                      <a:pt x="0" y="669"/>
                      <a:pt x="182" y="852"/>
                      <a:pt x="426" y="852"/>
                    </a:cubicBezTo>
                    <a:cubicBezTo>
                      <a:pt x="638" y="852"/>
                      <a:pt x="821" y="669"/>
                      <a:pt x="821" y="426"/>
                    </a:cubicBezTo>
                    <a:cubicBezTo>
                      <a:pt x="821" y="183"/>
                      <a:pt x="638"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1037525" y="1052750"/>
                <a:ext cx="41825" cy="41800"/>
              </a:xfrm>
              <a:custGeom>
                <a:avLst/>
                <a:gdLst/>
                <a:ahLst/>
                <a:cxnLst/>
                <a:rect l="l" t="t" r="r" b="b"/>
                <a:pathLst>
                  <a:path w="1673" h="1672" extrusionOk="0">
                    <a:moveTo>
                      <a:pt x="821" y="0"/>
                    </a:moveTo>
                    <a:cubicBezTo>
                      <a:pt x="365" y="0"/>
                      <a:pt x="0" y="395"/>
                      <a:pt x="0" y="851"/>
                    </a:cubicBezTo>
                    <a:cubicBezTo>
                      <a:pt x="0" y="1277"/>
                      <a:pt x="365" y="1672"/>
                      <a:pt x="821" y="1672"/>
                    </a:cubicBezTo>
                    <a:cubicBezTo>
                      <a:pt x="1277" y="1672"/>
                      <a:pt x="1672" y="1307"/>
                      <a:pt x="1672" y="851"/>
                    </a:cubicBezTo>
                    <a:cubicBezTo>
                      <a:pt x="1672" y="39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1028400" y="948625"/>
                <a:ext cx="41050" cy="41825"/>
              </a:xfrm>
              <a:custGeom>
                <a:avLst/>
                <a:gdLst/>
                <a:ahLst/>
                <a:cxnLst/>
                <a:rect l="l" t="t" r="r" b="b"/>
                <a:pathLst>
                  <a:path w="1642" h="1673" extrusionOk="0">
                    <a:moveTo>
                      <a:pt x="821" y="1"/>
                    </a:moveTo>
                    <a:cubicBezTo>
                      <a:pt x="365" y="1"/>
                      <a:pt x="1" y="366"/>
                      <a:pt x="1" y="821"/>
                    </a:cubicBezTo>
                    <a:cubicBezTo>
                      <a:pt x="1" y="1277"/>
                      <a:pt x="365" y="1673"/>
                      <a:pt x="821" y="1673"/>
                    </a:cubicBezTo>
                    <a:cubicBezTo>
                      <a:pt x="1277" y="1673"/>
                      <a:pt x="1642" y="1277"/>
                      <a:pt x="1642" y="821"/>
                    </a:cubicBezTo>
                    <a:cubicBezTo>
                      <a:pt x="1642" y="366"/>
                      <a:pt x="1277" y="1"/>
                      <a:pt x="82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760150" y="738900"/>
                <a:ext cx="601875" cy="700650"/>
              </a:xfrm>
              <a:custGeom>
                <a:avLst/>
                <a:gdLst/>
                <a:ahLst/>
                <a:cxnLst/>
                <a:rect l="l" t="t" r="r" b="b"/>
                <a:pathLst>
                  <a:path w="24075" h="28026" fill="none" extrusionOk="0">
                    <a:moveTo>
                      <a:pt x="14652" y="1"/>
                    </a:moveTo>
                    <a:lnTo>
                      <a:pt x="24074" y="6566"/>
                    </a:lnTo>
                    <a:lnTo>
                      <a:pt x="10639" y="25898"/>
                    </a:lnTo>
                    <a:cubicBezTo>
                      <a:pt x="9424" y="27600"/>
                      <a:pt x="7083" y="28025"/>
                      <a:pt x="5350" y="26840"/>
                    </a:cubicBezTo>
                    <a:lnTo>
                      <a:pt x="2129" y="24591"/>
                    </a:lnTo>
                    <a:cubicBezTo>
                      <a:pt x="396" y="23375"/>
                      <a:pt x="1" y="21034"/>
                      <a:pt x="1186" y="1930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1091475" y="669000"/>
                <a:ext cx="338175" cy="256850"/>
              </a:xfrm>
              <a:custGeom>
                <a:avLst/>
                <a:gdLst/>
                <a:ahLst/>
                <a:cxnLst/>
                <a:rect l="l" t="t" r="r" b="b"/>
                <a:pathLst>
                  <a:path w="13527" h="10274" fill="none" extrusionOk="0">
                    <a:moveTo>
                      <a:pt x="1733" y="243"/>
                    </a:moveTo>
                    <a:lnTo>
                      <a:pt x="13071" y="8146"/>
                    </a:lnTo>
                    <a:cubicBezTo>
                      <a:pt x="13435" y="8389"/>
                      <a:pt x="13526" y="8906"/>
                      <a:pt x="13283" y="9241"/>
                    </a:cubicBezTo>
                    <a:lnTo>
                      <a:pt x="12858" y="9818"/>
                    </a:lnTo>
                    <a:cubicBezTo>
                      <a:pt x="12615" y="10183"/>
                      <a:pt x="12128" y="10274"/>
                      <a:pt x="11764" y="10031"/>
                    </a:cubicBezTo>
                    <a:lnTo>
                      <a:pt x="426" y="2128"/>
                    </a:lnTo>
                    <a:cubicBezTo>
                      <a:pt x="92" y="1885"/>
                      <a:pt x="0" y="1398"/>
                      <a:pt x="244" y="1034"/>
                    </a:cubicBezTo>
                    <a:lnTo>
                      <a:pt x="639" y="456"/>
                    </a:lnTo>
                    <a:cubicBezTo>
                      <a:pt x="882" y="91"/>
                      <a:pt x="1368" y="0"/>
                      <a:pt x="1733" y="24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1216850" y="580850"/>
                <a:ext cx="254600" cy="193025"/>
              </a:xfrm>
              <a:custGeom>
                <a:avLst/>
                <a:gdLst/>
                <a:ahLst/>
                <a:cxnLst/>
                <a:rect l="l" t="t" r="r" b="b"/>
                <a:pathLst>
                  <a:path w="10184" h="7721" fill="none" extrusionOk="0">
                    <a:moveTo>
                      <a:pt x="1308" y="183"/>
                    </a:moveTo>
                    <a:lnTo>
                      <a:pt x="9849" y="6110"/>
                    </a:lnTo>
                    <a:cubicBezTo>
                      <a:pt x="10092" y="6323"/>
                      <a:pt x="10183" y="6687"/>
                      <a:pt x="9970" y="6931"/>
                    </a:cubicBezTo>
                    <a:lnTo>
                      <a:pt x="9697" y="7386"/>
                    </a:lnTo>
                    <a:cubicBezTo>
                      <a:pt x="9484" y="7630"/>
                      <a:pt x="9119" y="7721"/>
                      <a:pt x="8876" y="7538"/>
                    </a:cubicBezTo>
                    <a:lnTo>
                      <a:pt x="335" y="1611"/>
                    </a:lnTo>
                    <a:cubicBezTo>
                      <a:pt x="92" y="1399"/>
                      <a:pt x="1" y="1034"/>
                      <a:pt x="213" y="791"/>
                    </a:cubicBezTo>
                    <a:lnTo>
                      <a:pt x="487" y="335"/>
                    </a:lnTo>
                    <a:cubicBezTo>
                      <a:pt x="700" y="61"/>
                      <a:pt x="1065" y="0"/>
                      <a:pt x="1308" y="18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235850" y="666725"/>
                <a:ext cx="136800" cy="135275"/>
              </a:xfrm>
              <a:custGeom>
                <a:avLst/>
                <a:gdLst/>
                <a:ahLst/>
                <a:cxnLst/>
                <a:rect l="l" t="t" r="r" b="b"/>
                <a:pathLst>
                  <a:path w="5472" h="5411" fill="none" extrusionOk="0">
                    <a:moveTo>
                      <a:pt x="3253" y="5410"/>
                    </a:moveTo>
                    <a:lnTo>
                      <a:pt x="1" y="3161"/>
                    </a:lnTo>
                    <a:lnTo>
                      <a:pt x="2219" y="0"/>
                    </a:lnTo>
                    <a:lnTo>
                      <a:pt x="5472" y="224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1092225" y="763225"/>
                <a:ext cx="234075" cy="214300"/>
              </a:xfrm>
              <a:custGeom>
                <a:avLst/>
                <a:gdLst/>
                <a:ahLst/>
                <a:cxnLst/>
                <a:rect l="l" t="t" r="r" b="b"/>
                <a:pathLst>
                  <a:path w="9363" h="8572" fill="none" extrusionOk="0">
                    <a:moveTo>
                      <a:pt x="6566" y="8572"/>
                    </a:moveTo>
                    <a:lnTo>
                      <a:pt x="1" y="4013"/>
                    </a:lnTo>
                    <a:lnTo>
                      <a:pt x="2797" y="0"/>
                    </a:lnTo>
                    <a:lnTo>
                      <a:pt x="9363" y="459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1034475" y="838450"/>
                <a:ext cx="258400" cy="196075"/>
              </a:xfrm>
              <a:custGeom>
                <a:avLst/>
                <a:gdLst/>
                <a:ahLst/>
                <a:cxnLst/>
                <a:rect l="l" t="t" r="r" b="b"/>
                <a:pathLst>
                  <a:path w="10336" h="7843" fill="none" extrusionOk="0">
                    <a:moveTo>
                      <a:pt x="9484" y="7843"/>
                    </a:moveTo>
                    <a:lnTo>
                      <a:pt x="1" y="1247"/>
                    </a:lnTo>
                    <a:lnTo>
                      <a:pt x="852" y="0"/>
                    </a:lnTo>
                    <a:lnTo>
                      <a:pt x="10335" y="659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a:off x="964575" y="1317175"/>
                <a:ext cx="73725" cy="50950"/>
              </a:xfrm>
              <a:custGeom>
                <a:avLst/>
                <a:gdLst/>
                <a:ahLst/>
                <a:cxnLst/>
                <a:rect l="l" t="t" r="r" b="b"/>
                <a:pathLst>
                  <a:path w="2949" h="2038" fill="none" extrusionOk="0">
                    <a:moveTo>
                      <a:pt x="2949" y="2037"/>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1003325" y="1260950"/>
                <a:ext cx="73725" cy="51700"/>
              </a:xfrm>
              <a:custGeom>
                <a:avLst/>
                <a:gdLst/>
                <a:ahLst/>
                <a:cxnLst/>
                <a:rect l="l" t="t" r="r" b="b"/>
                <a:pathLst>
                  <a:path w="2949" h="2068" fill="none" extrusionOk="0">
                    <a:moveTo>
                      <a:pt x="2949"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1042075" y="1205475"/>
                <a:ext cx="73750" cy="50950"/>
              </a:xfrm>
              <a:custGeom>
                <a:avLst/>
                <a:gdLst/>
                <a:ahLst/>
                <a:cxnLst/>
                <a:rect l="l" t="t" r="r" b="b"/>
                <a:pathLst>
                  <a:path w="2950" h="2038" fill="none" extrusionOk="0">
                    <a:moveTo>
                      <a:pt x="2949" y="2037"/>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1080825" y="1149250"/>
                <a:ext cx="73750" cy="51700"/>
              </a:xfrm>
              <a:custGeom>
                <a:avLst/>
                <a:gdLst/>
                <a:ahLst/>
                <a:cxnLst/>
                <a:rect l="l" t="t" r="r" b="b"/>
                <a:pathLst>
                  <a:path w="2950" h="2068" fill="none" extrusionOk="0">
                    <a:moveTo>
                      <a:pt x="2949" y="2067"/>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1119600" y="1093775"/>
                <a:ext cx="73725" cy="51700"/>
              </a:xfrm>
              <a:custGeom>
                <a:avLst/>
                <a:gdLst/>
                <a:ahLst/>
                <a:cxnLst/>
                <a:rect l="l" t="t" r="r" b="b"/>
                <a:pathLst>
                  <a:path w="2949" h="2068" fill="none" extrusionOk="0">
                    <a:moveTo>
                      <a:pt x="2948"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1158350" y="1038300"/>
                <a:ext cx="73725" cy="50925"/>
              </a:xfrm>
              <a:custGeom>
                <a:avLst/>
                <a:gdLst/>
                <a:ahLst/>
                <a:cxnLst/>
                <a:rect l="l" t="t" r="r" b="b"/>
                <a:pathLst>
                  <a:path w="2949" h="2037" fill="none" extrusionOk="0">
                    <a:moveTo>
                      <a:pt x="2949" y="203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787525" y="1353650"/>
                <a:ext cx="106400" cy="100325"/>
              </a:xfrm>
              <a:custGeom>
                <a:avLst/>
                <a:gdLst/>
                <a:ahLst/>
                <a:cxnLst/>
                <a:rect l="l" t="t" r="r" b="b"/>
                <a:pathLst>
                  <a:path w="4256" h="4013" fill="none" extrusionOk="0">
                    <a:moveTo>
                      <a:pt x="1034" y="1"/>
                    </a:moveTo>
                    <a:lnTo>
                      <a:pt x="4255" y="2250"/>
                    </a:lnTo>
                    <a:lnTo>
                      <a:pt x="2888" y="3679"/>
                    </a:lnTo>
                    <a:cubicBezTo>
                      <a:pt x="2584" y="3982"/>
                      <a:pt x="2128" y="4013"/>
                      <a:pt x="1793" y="3770"/>
                    </a:cubicBezTo>
                    <a:lnTo>
                      <a:pt x="456" y="2858"/>
                    </a:lnTo>
                    <a:cubicBezTo>
                      <a:pt x="122" y="2615"/>
                      <a:pt x="0" y="2159"/>
                      <a:pt x="182" y="1764"/>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591475" y="1432675"/>
                <a:ext cx="229500" cy="318425"/>
              </a:xfrm>
              <a:custGeom>
                <a:avLst/>
                <a:gdLst/>
                <a:ahLst/>
                <a:cxnLst/>
                <a:rect l="l" t="t" r="r" b="b"/>
                <a:pathLst>
                  <a:path w="9180" h="12737" fill="none" extrusionOk="0">
                    <a:moveTo>
                      <a:pt x="8754" y="1"/>
                    </a:moveTo>
                    <a:lnTo>
                      <a:pt x="9180" y="305"/>
                    </a:lnTo>
                    <a:lnTo>
                      <a:pt x="729" y="12463"/>
                    </a:lnTo>
                    <a:cubicBezTo>
                      <a:pt x="547" y="12676"/>
                      <a:pt x="243" y="12737"/>
                      <a:pt x="0" y="12585"/>
                    </a:cubicBezTo>
                    <a:lnTo>
                      <a:pt x="0" y="1258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863500" y="1301225"/>
                <a:ext cx="41825" cy="41050"/>
              </a:xfrm>
              <a:custGeom>
                <a:avLst/>
                <a:gdLst/>
                <a:ahLst/>
                <a:cxnLst/>
                <a:rect l="l" t="t" r="r" b="b"/>
                <a:pathLst>
                  <a:path w="1673" h="1642" fill="none" extrusionOk="0">
                    <a:moveTo>
                      <a:pt x="1672" y="821"/>
                    </a:moveTo>
                    <a:cubicBezTo>
                      <a:pt x="1672" y="1277"/>
                      <a:pt x="1277" y="1642"/>
                      <a:pt x="821" y="1642"/>
                    </a:cubicBezTo>
                    <a:cubicBezTo>
                      <a:pt x="365" y="1642"/>
                      <a:pt x="1" y="1277"/>
                      <a:pt x="1" y="821"/>
                    </a:cubicBezTo>
                    <a:cubicBezTo>
                      <a:pt x="1" y="365"/>
                      <a:pt x="365" y="0"/>
                      <a:pt x="821" y="0"/>
                    </a:cubicBezTo>
                    <a:cubicBezTo>
                      <a:pt x="1277" y="0"/>
                      <a:pt x="1672" y="365"/>
                      <a:pt x="167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873375" y="1159125"/>
                <a:ext cx="41825" cy="41825"/>
              </a:xfrm>
              <a:custGeom>
                <a:avLst/>
                <a:gdLst/>
                <a:ahLst/>
                <a:cxnLst/>
                <a:rect l="l" t="t" r="r" b="b"/>
                <a:pathLst>
                  <a:path w="1673" h="1673" fill="none" extrusionOk="0">
                    <a:moveTo>
                      <a:pt x="1673" y="851"/>
                    </a:moveTo>
                    <a:cubicBezTo>
                      <a:pt x="1673" y="1307"/>
                      <a:pt x="1277" y="1672"/>
                      <a:pt x="821" y="1672"/>
                    </a:cubicBezTo>
                    <a:cubicBezTo>
                      <a:pt x="366" y="1672"/>
                      <a:pt x="1" y="1307"/>
                      <a:pt x="1" y="851"/>
                    </a:cubicBezTo>
                    <a:cubicBezTo>
                      <a:pt x="1" y="396"/>
                      <a:pt x="366" y="0"/>
                      <a:pt x="821" y="0"/>
                    </a:cubicBezTo>
                    <a:cubicBezTo>
                      <a:pt x="1277" y="0"/>
                      <a:pt x="1673" y="396"/>
                      <a:pt x="1673"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969900" y="1180400"/>
                <a:ext cx="21300" cy="20550"/>
              </a:xfrm>
              <a:custGeom>
                <a:avLst/>
                <a:gdLst/>
                <a:ahLst/>
                <a:cxnLst/>
                <a:rect l="l" t="t" r="r" b="b"/>
                <a:pathLst>
                  <a:path w="852" h="822" fill="none" extrusionOk="0">
                    <a:moveTo>
                      <a:pt x="851" y="426"/>
                    </a:moveTo>
                    <a:cubicBezTo>
                      <a:pt x="851" y="639"/>
                      <a:pt x="669" y="821"/>
                      <a:pt x="426" y="821"/>
                    </a:cubicBezTo>
                    <a:cubicBezTo>
                      <a:pt x="182" y="821"/>
                      <a:pt x="0" y="639"/>
                      <a:pt x="0" y="426"/>
                    </a:cubicBezTo>
                    <a:cubicBezTo>
                      <a:pt x="0" y="183"/>
                      <a:pt x="182" y="0"/>
                      <a:pt x="426" y="0"/>
                    </a:cubicBezTo>
                    <a:cubicBezTo>
                      <a:pt x="669" y="0"/>
                      <a:pt x="851" y="183"/>
                      <a:pt x="85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980525" y="1042850"/>
                <a:ext cx="20550" cy="20550"/>
              </a:xfrm>
              <a:custGeom>
                <a:avLst/>
                <a:gdLst/>
                <a:ahLst/>
                <a:cxnLst/>
                <a:rect l="l" t="t" r="r" b="b"/>
                <a:pathLst>
                  <a:path w="822" h="822" fill="none" extrusionOk="0">
                    <a:moveTo>
                      <a:pt x="821" y="396"/>
                    </a:moveTo>
                    <a:cubicBezTo>
                      <a:pt x="821" y="639"/>
                      <a:pt x="639" y="822"/>
                      <a:pt x="426" y="822"/>
                    </a:cubicBezTo>
                    <a:cubicBezTo>
                      <a:pt x="183" y="822"/>
                      <a:pt x="1" y="639"/>
                      <a:pt x="1" y="396"/>
                    </a:cubicBezTo>
                    <a:cubicBezTo>
                      <a:pt x="1" y="183"/>
                      <a:pt x="183" y="1"/>
                      <a:pt x="426" y="1"/>
                    </a:cubicBezTo>
                    <a:cubicBezTo>
                      <a:pt x="639" y="1"/>
                      <a:pt x="821" y="183"/>
                      <a:pt x="821" y="39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831600" y="1234350"/>
                <a:ext cx="20525" cy="21300"/>
              </a:xfrm>
              <a:custGeom>
                <a:avLst/>
                <a:gdLst/>
                <a:ahLst/>
                <a:cxnLst/>
                <a:rect l="l" t="t" r="r" b="b"/>
                <a:pathLst>
                  <a:path w="821" h="852" fill="none" extrusionOk="0">
                    <a:moveTo>
                      <a:pt x="821" y="426"/>
                    </a:moveTo>
                    <a:cubicBezTo>
                      <a:pt x="821" y="669"/>
                      <a:pt x="638" y="852"/>
                      <a:pt x="426" y="852"/>
                    </a:cubicBezTo>
                    <a:cubicBezTo>
                      <a:pt x="182" y="852"/>
                      <a:pt x="0" y="669"/>
                      <a:pt x="0" y="426"/>
                    </a:cubicBezTo>
                    <a:cubicBezTo>
                      <a:pt x="0" y="183"/>
                      <a:pt x="182" y="1"/>
                      <a:pt x="426" y="1"/>
                    </a:cubicBezTo>
                    <a:cubicBezTo>
                      <a:pt x="638" y="1"/>
                      <a:pt x="821" y="183"/>
                      <a:pt x="82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1037525" y="1052750"/>
                <a:ext cx="41825" cy="41800"/>
              </a:xfrm>
              <a:custGeom>
                <a:avLst/>
                <a:gdLst/>
                <a:ahLst/>
                <a:cxnLst/>
                <a:rect l="l" t="t" r="r" b="b"/>
                <a:pathLst>
                  <a:path w="1673" h="1672" fill="none" extrusionOk="0">
                    <a:moveTo>
                      <a:pt x="1672" y="851"/>
                    </a:moveTo>
                    <a:cubicBezTo>
                      <a:pt x="1672" y="1307"/>
                      <a:pt x="1277" y="1672"/>
                      <a:pt x="821" y="1672"/>
                    </a:cubicBezTo>
                    <a:cubicBezTo>
                      <a:pt x="365" y="1672"/>
                      <a:pt x="0" y="1277"/>
                      <a:pt x="0" y="851"/>
                    </a:cubicBezTo>
                    <a:cubicBezTo>
                      <a:pt x="0" y="395"/>
                      <a:pt x="365" y="0"/>
                      <a:pt x="821" y="0"/>
                    </a:cubicBezTo>
                    <a:cubicBezTo>
                      <a:pt x="1277" y="0"/>
                      <a:pt x="1672" y="395"/>
                      <a:pt x="1672"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1028400" y="948625"/>
                <a:ext cx="41050" cy="41825"/>
              </a:xfrm>
              <a:custGeom>
                <a:avLst/>
                <a:gdLst/>
                <a:ahLst/>
                <a:cxnLst/>
                <a:rect l="l" t="t" r="r" b="b"/>
                <a:pathLst>
                  <a:path w="1642" h="1673" fill="none" extrusionOk="0">
                    <a:moveTo>
                      <a:pt x="1642" y="821"/>
                    </a:moveTo>
                    <a:cubicBezTo>
                      <a:pt x="1642" y="1277"/>
                      <a:pt x="1277" y="1673"/>
                      <a:pt x="821" y="1673"/>
                    </a:cubicBezTo>
                    <a:cubicBezTo>
                      <a:pt x="365" y="1673"/>
                      <a:pt x="1" y="1277"/>
                      <a:pt x="1" y="821"/>
                    </a:cubicBezTo>
                    <a:cubicBezTo>
                      <a:pt x="1" y="366"/>
                      <a:pt x="365" y="1"/>
                      <a:pt x="821" y="1"/>
                    </a:cubicBezTo>
                    <a:cubicBezTo>
                      <a:pt x="1277" y="1"/>
                      <a:pt x="1642" y="366"/>
                      <a:pt x="164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00" name="Google Shape;1200;p40"/>
          <p:cNvGrpSpPr/>
          <p:nvPr/>
        </p:nvGrpSpPr>
        <p:grpSpPr>
          <a:xfrm>
            <a:off x="515632" y="1860984"/>
            <a:ext cx="1228334" cy="1188754"/>
            <a:chOff x="4464792" y="1820248"/>
            <a:chExt cx="947642" cy="914426"/>
          </a:xfrm>
        </p:grpSpPr>
        <p:sp>
          <p:nvSpPr>
            <p:cNvPr id="1201" name="Google Shape;1201;p40"/>
            <p:cNvSpPr/>
            <p:nvPr/>
          </p:nvSpPr>
          <p:spPr>
            <a:xfrm>
              <a:off x="4464792" y="1820248"/>
              <a:ext cx="947642" cy="914426"/>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202;p40"/>
            <p:cNvGrpSpPr/>
            <p:nvPr/>
          </p:nvGrpSpPr>
          <p:grpSpPr>
            <a:xfrm>
              <a:off x="4550464" y="1893588"/>
              <a:ext cx="775916" cy="767964"/>
              <a:chOff x="1368075" y="1017775"/>
              <a:chExt cx="487875" cy="487875"/>
            </a:xfrm>
          </p:grpSpPr>
          <p:sp>
            <p:nvSpPr>
              <p:cNvPr id="1203" name="Google Shape;1203;p40"/>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3"/>
        <p:cNvGrpSpPr/>
        <p:nvPr/>
      </p:nvGrpSpPr>
      <p:grpSpPr>
        <a:xfrm>
          <a:off x="0" y="0"/>
          <a:ext cx="0" cy="0"/>
          <a:chOff x="0" y="0"/>
          <a:chExt cx="0" cy="0"/>
        </a:xfrm>
      </p:grpSpPr>
      <p:sp>
        <p:nvSpPr>
          <p:cNvPr id="1394" name="Google Shape;1394;p42"/>
          <p:cNvSpPr txBox="1">
            <a:spLocks noGrp="1"/>
          </p:cNvSpPr>
          <p:nvPr>
            <p:ph type="title"/>
          </p:nvPr>
        </p:nvSpPr>
        <p:spPr>
          <a:xfrm>
            <a:off x="2496125" y="3610675"/>
            <a:ext cx="4151700" cy="36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—Someone Famous</a:t>
            </a:r>
            <a:endParaRPr/>
          </a:p>
        </p:txBody>
      </p:sp>
      <p:sp>
        <p:nvSpPr>
          <p:cNvPr id="1395" name="Google Shape;1395;p42"/>
          <p:cNvSpPr txBox="1">
            <a:spLocks noGrp="1"/>
          </p:cNvSpPr>
          <p:nvPr>
            <p:ph type="subTitle" idx="1"/>
          </p:nvPr>
        </p:nvSpPr>
        <p:spPr>
          <a:xfrm>
            <a:off x="713100" y="1678350"/>
            <a:ext cx="7717800" cy="118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“This is a quote, words full of wisdom that someone important said and can make the reader get inspired.”</a:t>
            </a:r>
            <a:endParaRPr/>
          </a:p>
        </p:txBody>
      </p:sp>
      <p:sp>
        <p:nvSpPr>
          <p:cNvPr id="1396" name="Google Shape;1396;p42"/>
          <p:cNvSpPr/>
          <p:nvPr/>
        </p:nvSpPr>
        <p:spPr>
          <a:xfrm>
            <a:off x="4438350" y="3303175"/>
            <a:ext cx="267300" cy="231300"/>
          </a:xfrm>
          <a:prstGeom prst="triangle">
            <a:avLst>
              <a:gd name="adj" fmla="val 5000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7" name="Google Shape;1397;p42"/>
          <p:cNvGrpSpPr/>
          <p:nvPr/>
        </p:nvGrpSpPr>
        <p:grpSpPr>
          <a:xfrm>
            <a:off x="8181239" y="603683"/>
            <a:ext cx="1389942" cy="1737398"/>
            <a:chOff x="6949494" y="115347"/>
            <a:chExt cx="1755643" cy="2194516"/>
          </a:xfrm>
        </p:grpSpPr>
        <p:sp>
          <p:nvSpPr>
            <p:cNvPr id="1398" name="Google Shape;1398;p42"/>
            <p:cNvSpPr/>
            <p:nvPr/>
          </p:nvSpPr>
          <p:spPr>
            <a:xfrm flipH="1">
              <a:off x="6949494" y="115347"/>
              <a:ext cx="1755643" cy="2194516"/>
            </a:xfrm>
            <a:custGeom>
              <a:avLst/>
              <a:gdLst/>
              <a:ahLst/>
              <a:cxnLst/>
              <a:rect l="l" t="t" r="r" b="b"/>
              <a:pathLst>
                <a:path w="29425" h="36522" extrusionOk="0">
                  <a:moveTo>
                    <a:pt x="19594" y="0"/>
                  </a:moveTo>
                  <a:cubicBezTo>
                    <a:pt x="19342" y="0"/>
                    <a:pt x="19088" y="34"/>
                    <a:pt x="18838" y="103"/>
                  </a:cubicBezTo>
                  <a:lnTo>
                    <a:pt x="2178" y="4651"/>
                  </a:lnTo>
                  <a:cubicBezTo>
                    <a:pt x="1450" y="4852"/>
                    <a:pt x="843" y="5326"/>
                    <a:pt x="471" y="5980"/>
                  </a:cubicBezTo>
                  <a:cubicBezTo>
                    <a:pt x="95" y="6635"/>
                    <a:pt x="1" y="7398"/>
                    <a:pt x="196" y="8127"/>
                  </a:cubicBezTo>
                  <a:lnTo>
                    <a:pt x="820" y="10396"/>
                  </a:lnTo>
                  <a:cubicBezTo>
                    <a:pt x="1062" y="11289"/>
                    <a:pt x="1724" y="11986"/>
                    <a:pt x="2554" y="12300"/>
                  </a:cubicBezTo>
                  <a:lnTo>
                    <a:pt x="2504" y="12402"/>
                  </a:lnTo>
                  <a:cubicBezTo>
                    <a:pt x="2476" y="12456"/>
                    <a:pt x="2449" y="12512"/>
                    <a:pt x="2426" y="12570"/>
                  </a:cubicBezTo>
                  <a:cubicBezTo>
                    <a:pt x="2339" y="12762"/>
                    <a:pt x="2269" y="12942"/>
                    <a:pt x="2218" y="13118"/>
                  </a:cubicBezTo>
                  <a:cubicBezTo>
                    <a:pt x="1990" y="13870"/>
                    <a:pt x="1983" y="14670"/>
                    <a:pt x="2191" y="15418"/>
                  </a:cubicBezTo>
                  <a:lnTo>
                    <a:pt x="7115" y="33434"/>
                  </a:lnTo>
                  <a:cubicBezTo>
                    <a:pt x="7182" y="33677"/>
                    <a:pt x="7268" y="33912"/>
                    <a:pt x="7382" y="34147"/>
                  </a:cubicBezTo>
                  <a:cubicBezTo>
                    <a:pt x="7425" y="34237"/>
                    <a:pt x="7476" y="34323"/>
                    <a:pt x="7527" y="34413"/>
                  </a:cubicBezTo>
                  <a:cubicBezTo>
                    <a:pt x="7597" y="34530"/>
                    <a:pt x="7672" y="34656"/>
                    <a:pt x="7769" y="34793"/>
                  </a:cubicBezTo>
                  <a:cubicBezTo>
                    <a:pt x="7840" y="34887"/>
                    <a:pt x="7914" y="34977"/>
                    <a:pt x="7993" y="35067"/>
                  </a:cubicBezTo>
                  <a:cubicBezTo>
                    <a:pt x="8079" y="35169"/>
                    <a:pt x="8169" y="35263"/>
                    <a:pt x="8267" y="35357"/>
                  </a:cubicBezTo>
                  <a:cubicBezTo>
                    <a:pt x="8353" y="35440"/>
                    <a:pt x="8440" y="35518"/>
                    <a:pt x="8534" y="35592"/>
                  </a:cubicBezTo>
                  <a:cubicBezTo>
                    <a:pt x="8628" y="35667"/>
                    <a:pt x="8726" y="35738"/>
                    <a:pt x="8827" y="35804"/>
                  </a:cubicBezTo>
                  <a:cubicBezTo>
                    <a:pt x="8910" y="35863"/>
                    <a:pt x="8992" y="35921"/>
                    <a:pt x="9086" y="35977"/>
                  </a:cubicBezTo>
                  <a:cubicBezTo>
                    <a:pt x="9137" y="36004"/>
                    <a:pt x="9188" y="36027"/>
                    <a:pt x="9239" y="36055"/>
                  </a:cubicBezTo>
                  <a:cubicBezTo>
                    <a:pt x="9254" y="36062"/>
                    <a:pt x="9270" y="36071"/>
                    <a:pt x="9286" y="36078"/>
                  </a:cubicBezTo>
                  <a:cubicBezTo>
                    <a:pt x="9442" y="36156"/>
                    <a:pt x="9603" y="36223"/>
                    <a:pt x="9760" y="36278"/>
                  </a:cubicBezTo>
                  <a:lnTo>
                    <a:pt x="9878" y="36317"/>
                  </a:lnTo>
                  <a:cubicBezTo>
                    <a:pt x="10046" y="36372"/>
                    <a:pt x="10218" y="36415"/>
                    <a:pt x="10391" y="36447"/>
                  </a:cubicBezTo>
                  <a:cubicBezTo>
                    <a:pt x="10426" y="36454"/>
                    <a:pt x="10473" y="36466"/>
                    <a:pt x="10505" y="36470"/>
                  </a:cubicBezTo>
                  <a:cubicBezTo>
                    <a:pt x="10732" y="36505"/>
                    <a:pt x="10943" y="36521"/>
                    <a:pt x="11155" y="36521"/>
                  </a:cubicBezTo>
                  <a:cubicBezTo>
                    <a:pt x="11527" y="36521"/>
                    <a:pt x="11899" y="36474"/>
                    <a:pt x="12263" y="36372"/>
                  </a:cubicBezTo>
                  <a:lnTo>
                    <a:pt x="26310" y="32536"/>
                  </a:lnTo>
                  <a:cubicBezTo>
                    <a:pt x="26330" y="32528"/>
                    <a:pt x="26349" y="32525"/>
                    <a:pt x="26373" y="32517"/>
                  </a:cubicBezTo>
                  <a:cubicBezTo>
                    <a:pt x="27277" y="32250"/>
                    <a:pt x="28069" y="31682"/>
                    <a:pt x="28610" y="30914"/>
                  </a:cubicBezTo>
                  <a:cubicBezTo>
                    <a:pt x="28637" y="30875"/>
                    <a:pt x="28664" y="30836"/>
                    <a:pt x="28688" y="30796"/>
                  </a:cubicBezTo>
                  <a:cubicBezTo>
                    <a:pt x="28735" y="30726"/>
                    <a:pt x="28782" y="30655"/>
                    <a:pt x="28825" y="30577"/>
                  </a:cubicBezTo>
                  <a:cubicBezTo>
                    <a:pt x="29013" y="30244"/>
                    <a:pt x="29158" y="29888"/>
                    <a:pt x="29248" y="29523"/>
                  </a:cubicBezTo>
                  <a:cubicBezTo>
                    <a:pt x="29256" y="29503"/>
                    <a:pt x="29260" y="29480"/>
                    <a:pt x="29268" y="29461"/>
                  </a:cubicBezTo>
                  <a:cubicBezTo>
                    <a:pt x="29283" y="29394"/>
                    <a:pt x="29295" y="29328"/>
                    <a:pt x="29307" y="29257"/>
                  </a:cubicBezTo>
                  <a:cubicBezTo>
                    <a:pt x="29424" y="28634"/>
                    <a:pt x="29401" y="28011"/>
                    <a:pt x="29236" y="27392"/>
                  </a:cubicBezTo>
                  <a:lnTo>
                    <a:pt x="28429" y="24438"/>
                  </a:lnTo>
                  <a:cubicBezTo>
                    <a:pt x="28418" y="24398"/>
                    <a:pt x="28410" y="24355"/>
                    <a:pt x="28398" y="24317"/>
                  </a:cubicBezTo>
                  <a:lnTo>
                    <a:pt x="24500" y="10043"/>
                  </a:lnTo>
                  <a:cubicBezTo>
                    <a:pt x="24487" y="10004"/>
                    <a:pt x="24476" y="9961"/>
                    <a:pt x="24460" y="9921"/>
                  </a:cubicBezTo>
                  <a:lnTo>
                    <a:pt x="24312" y="9365"/>
                  </a:lnTo>
                  <a:cubicBezTo>
                    <a:pt x="24030" y="8354"/>
                    <a:pt x="23383" y="7488"/>
                    <a:pt x="22498" y="6932"/>
                  </a:cubicBezTo>
                  <a:lnTo>
                    <a:pt x="22408" y="6877"/>
                  </a:lnTo>
                  <a:cubicBezTo>
                    <a:pt x="22956" y="6192"/>
                    <a:pt x="23183" y="5263"/>
                    <a:pt x="22936" y="4354"/>
                  </a:cubicBezTo>
                  <a:lnTo>
                    <a:pt x="22313" y="2085"/>
                  </a:lnTo>
                  <a:cubicBezTo>
                    <a:pt x="22113" y="1353"/>
                    <a:pt x="21643" y="745"/>
                    <a:pt x="20985" y="373"/>
                  </a:cubicBezTo>
                  <a:cubicBezTo>
                    <a:pt x="20555" y="126"/>
                    <a:pt x="20078" y="0"/>
                    <a:pt x="19594" y="0"/>
                  </a:cubicBez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9" name="Google Shape;1399;p42"/>
            <p:cNvGrpSpPr/>
            <p:nvPr/>
          </p:nvGrpSpPr>
          <p:grpSpPr>
            <a:xfrm flipH="1">
              <a:off x="7041817" y="206785"/>
              <a:ext cx="1570996" cy="2011640"/>
              <a:chOff x="2029950" y="1082000"/>
              <a:chExt cx="701400" cy="902000"/>
            </a:xfrm>
          </p:grpSpPr>
          <p:sp>
            <p:nvSpPr>
              <p:cNvPr id="1400" name="Google Shape;1400;p42"/>
              <p:cNvSpPr/>
              <p:nvPr/>
            </p:nvSpPr>
            <p:spPr>
              <a:xfrm>
                <a:off x="2084650" y="1204350"/>
                <a:ext cx="646700" cy="773325"/>
              </a:xfrm>
              <a:custGeom>
                <a:avLst/>
                <a:gdLst/>
                <a:ahLst/>
                <a:cxnLst/>
                <a:rect l="l" t="t" r="r" b="b"/>
                <a:pathLst>
                  <a:path w="25868" h="30933" extrusionOk="0">
                    <a:moveTo>
                      <a:pt x="15077" y="0"/>
                    </a:moveTo>
                    <a:lnTo>
                      <a:pt x="2493" y="3435"/>
                    </a:lnTo>
                    <a:lnTo>
                      <a:pt x="305" y="7629"/>
                    </a:lnTo>
                    <a:cubicBezTo>
                      <a:pt x="62" y="8146"/>
                      <a:pt x="1" y="8724"/>
                      <a:pt x="153" y="9271"/>
                    </a:cubicBezTo>
                    <a:lnTo>
                      <a:pt x="5594" y="29271"/>
                    </a:lnTo>
                    <a:cubicBezTo>
                      <a:pt x="5873" y="30261"/>
                      <a:pt x="6788" y="30933"/>
                      <a:pt x="7790" y="30933"/>
                    </a:cubicBezTo>
                    <a:cubicBezTo>
                      <a:pt x="7988" y="30933"/>
                      <a:pt x="8190" y="30907"/>
                      <a:pt x="8390" y="30852"/>
                    </a:cubicBezTo>
                    <a:lnTo>
                      <a:pt x="23953" y="26596"/>
                    </a:lnTo>
                    <a:cubicBezTo>
                      <a:pt x="25138" y="26262"/>
                      <a:pt x="25868" y="25016"/>
                      <a:pt x="25533" y="23830"/>
                    </a:cubicBezTo>
                    <a:lnTo>
                      <a:pt x="20062" y="3830"/>
                    </a:lnTo>
                    <a:cubicBezTo>
                      <a:pt x="19910" y="3283"/>
                      <a:pt x="19576" y="2827"/>
                      <a:pt x="19089" y="2523"/>
                    </a:cubicBezTo>
                    <a:lnTo>
                      <a:pt x="15077"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2"/>
              <p:cNvSpPr/>
              <p:nvPr/>
            </p:nvSpPr>
            <p:spPr>
              <a:xfrm>
                <a:off x="2084650" y="1246125"/>
                <a:ext cx="646700" cy="731550"/>
              </a:xfrm>
              <a:custGeom>
                <a:avLst/>
                <a:gdLst/>
                <a:ahLst/>
                <a:cxnLst/>
                <a:rect l="l" t="t" r="r" b="b"/>
                <a:pathLst>
                  <a:path w="25868" h="29262" extrusionOk="0">
                    <a:moveTo>
                      <a:pt x="17752" y="1"/>
                    </a:moveTo>
                    <a:lnTo>
                      <a:pt x="1034" y="4591"/>
                    </a:lnTo>
                    <a:lnTo>
                      <a:pt x="305" y="5989"/>
                    </a:lnTo>
                    <a:cubicBezTo>
                      <a:pt x="62" y="6475"/>
                      <a:pt x="1" y="7053"/>
                      <a:pt x="153" y="7600"/>
                    </a:cubicBezTo>
                    <a:lnTo>
                      <a:pt x="5594" y="27600"/>
                    </a:lnTo>
                    <a:cubicBezTo>
                      <a:pt x="5873" y="28590"/>
                      <a:pt x="6788" y="29262"/>
                      <a:pt x="7790" y="29262"/>
                    </a:cubicBezTo>
                    <a:cubicBezTo>
                      <a:pt x="7988" y="29262"/>
                      <a:pt x="8190" y="29236"/>
                      <a:pt x="8390" y="29181"/>
                    </a:cubicBezTo>
                    <a:lnTo>
                      <a:pt x="23953" y="24925"/>
                    </a:lnTo>
                    <a:cubicBezTo>
                      <a:pt x="25138" y="24591"/>
                      <a:pt x="25868" y="23345"/>
                      <a:pt x="25533" y="22159"/>
                    </a:cubicBezTo>
                    <a:lnTo>
                      <a:pt x="20062" y="2159"/>
                    </a:lnTo>
                    <a:cubicBezTo>
                      <a:pt x="19910" y="1612"/>
                      <a:pt x="19576" y="1156"/>
                      <a:pt x="19089" y="852"/>
                    </a:cubicBezTo>
                    <a:lnTo>
                      <a:pt x="17752"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2"/>
              <p:cNvSpPr/>
              <p:nvPr/>
            </p:nvSpPr>
            <p:spPr>
              <a:xfrm>
                <a:off x="2093025" y="1319075"/>
                <a:ext cx="606400" cy="531200"/>
              </a:xfrm>
              <a:custGeom>
                <a:avLst/>
                <a:gdLst/>
                <a:ahLst/>
                <a:cxnLst/>
                <a:rect l="l" t="t" r="r" b="b"/>
                <a:pathLst>
                  <a:path w="24256" h="21248" extrusionOk="0">
                    <a:moveTo>
                      <a:pt x="19940" y="1"/>
                    </a:moveTo>
                    <a:lnTo>
                      <a:pt x="0" y="5442"/>
                    </a:lnTo>
                    <a:lnTo>
                      <a:pt x="4347" y="21247"/>
                    </a:lnTo>
                    <a:lnTo>
                      <a:pt x="24256" y="15806"/>
                    </a:lnTo>
                    <a:lnTo>
                      <a:pt x="1994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2"/>
              <p:cNvSpPr/>
              <p:nvPr/>
            </p:nvSpPr>
            <p:spPr>
              <a:xfrm>
                <a:off x="2029950" y="1084250"/>
                <a:ext cx="521300" cy="226525"/>
              </a:xfrm>
              <a:custGeom>
                <a:avLst/>
                <a:gdLst/>
                <a:ahLst/>
                <a:cxnLst/>
                <a:rect l="l" t="t" r="r" b="b"/>
                <a:pathLst>
                  <a:path w="20852" h="9061" extrusionOk="0">
                    <a:moveTo>
                      <a:pt x="19329" y="0"/>
                    </a:moveTo>
                    <a:cubicBezTo>
                      <a:pt x="19259" y="0"/>
                      <a:pt x="19189" y="11"/>
                      <a:pt x="19119" y="32"/>
                    </a:cubicBezTo>
                    <a:lnTo>
                      <a:pt x="639" y="5078"/>
                    </a:lnTo>
                    <a:cubicBezTo>
                      <a:pt x="244" y="5169"/>
                      <a:pt x="0" y="5594"/>
                      <a:pt x="122" y="5989"/>
                    </a:cubicBezTo>
                    <a:lnTo>
                      <a:pt x="791" y="8512"/>
                    </a:lnTo>
                    <a:cubicBezTo>
                      <a:pt x="891" y="8838"/>
                      <a:pt x="1198" y="9060"/>
                      <a:pt x="1524" y="9060"/>
                    </a:cubicBezTo>
                    <a:cubicBezTo>
                      <a:pt x="1593" y="9060"/>
                      <a:pt x="1664" y="9050"/>
                      <a:pt x="1733" y="9029"/>
                    </a:cubicBezTo>
                    <a:lnTo>
                      <a:pt x="20214" y="3983"/>
                    </a:lnTo>
                    <a:cubicBezTo>
                      <a:pt x="20609" y="3892"/>
                      <a:pt x="20852" y="3467"/>
                      <a:pt x="20730" y="3071"/>
                    </a:cubicBezTo>
                    <a:lnTo>
                      <a:pt x="20062" y="549"/>
                    </a:lnTo>
                    <a:cubicBezTo>
                      <a:pt x="19961" y="223"/>
                      <a:pt x="19655" y="0"/>
                      <a:pt x="1932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2"/>
              <p:cNvSpPr/>
              <p:nvPr/>
            </p:nvSpPr>
            <p:spPr>
              <a:xfrm>
                <a:off x="2093025" y="1319075"/>
                <a:ext cx="606400" cy="531200"/>
              </a:xfrm>
              <a:custGeom>
                <a:avLst/>
                <a:gdLst/>
                <a:ahLst/>
                <a:cxnLst/>
                <a:rect l="l" t="t" r="r" b="b"/>
                <a:pathLst>
                  <a:path w="24256" h="21248" fill="none" extrusionOk="0">
                    <a:moveTo>
                      <a:pt x="0" y="5442"/>
                    </a:moveTo>
                    <a:lnTo>
                      <a:pt x="19940" y="1"/>
                    </a:lnTo>
                    <a:lnTo>
                      <a:pt x="24256" y="15806"/>
                    </a:lnTo>
                    <a:lnTo>
                      <a:pt x="4347" y="2124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2"/>
              <p:cNvSpPr/>
              <p:nvPr/>
            </p:nvSpPr>
            <p:spPr>
              <a:xfrm>
                <a:off x="2093025" y="1319075"/>
                <a:ext cx="506875" cy="165675"/>
              </a:xfrm>
              <a:custGeom>
                <a:avLst/>
                <a:gdLst/>
                <a:ahLst/>
                <a:cxnLst/>
                <a:rect l="l" t="t" r="r" b="b"/>
                <a:pathLst>
                  <a:path w="20275" h="6627" extrusionOk="0">
                    <a:moveTo>
                      <a:pt x="19940" y="1"/>
                    </a:moveTo>
                    <a:lnTo>
                      <a:pt x="0" y="5442"/>
                    </a:lnTo>
                    <a:lnTo>
                      <a:pt x="335" y="6627"/>
                    </a:lnTo>
                    <a:lnTo>
                      <a:pt x="20274" y="1186"/>
                    </a:lnTo>
                    <a:lnTo>
                      <a:pt x="19940" y="1"/>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2"/>
              <p:cNvSpPr/>
              <p:nvPr/>
            </p:nvSpPr>
            <p:spPr>
              <a:xfrm>
                <a:off x="2193325" y="1684600"/>
                <a:ext cx="506100" cy="165675"/>
              </a:xfrm>
              <a:custGeom>
                <a:avLst/>
                <a:gdLst/>
                <a:ahLst/>
                <a:cxnLst/>
                <a:rect l="l" t="t" r="r" b="b"/>
                <a:pathLst>
                  <a:path w="20244" h="6627" extrusionOk="0">
                    <a:moveTo>
                      <a:pt x="19940" y="0"/>
                    </a:moveTo>
                    <a:lnTo>
                      <a:pt x="0" y="5441"/>
                    </a:lnTo>
                    <a:lnTo>
                      <a:pt x="304" y="6626"/>
                    </a:lnTo>
                    <a:lnTo>
                      <a:pt x="20244" y="1185"/>
                    </a:lnTo>
                    <a:lnTo>
                      <a:pt x="19940"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2"/>
              <p:cNvSpPr/>
              <p:nvPr/>
            </p:nvSpPr>
            <p:spPr>
              <a:xfrm>
                <a:off x="2175850" y="1411025"/>
                <a:ext cx="441525" cy="347300"/>
              </a:xfrm>
              <a:custGeom>
                <a:avLst/>
                <a:gdLst/>
                <a:ahLst/>
                <a:cxnLst/>
                <a:rect l="l" t="t" r="r" b="b"/>
                <a:pathLst>
                  <a:path w="17661" h="13892" extrusionOk="0">
                    <a:moveTo>
                      <a:pt x="14985" y="1"/>
                    </a:moveTo>
                    <a:lnTo>
                      <a:pt x="0" y="4104"/>
                    </a:lnTo>
                    <a:lnTo>
                      <a:pt x="2675" y="13891"/>
                    </a:lnTo>
                    <a:lnTo>
                      <a:pt x="17660" y="9788"/>
                    </a:lnTo>
                    <a:lnTo>
                      <a:pt x="14985"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2"/>
              <p:cNvSpPr/>
              <p:nvPr/>
            </p:nvSpPr>
            <p:spPr>
              <a:xfrm>
                <a:off x="2309575" y="1497650"/>
                <a:ext cx="174050" cy="174050"/>
              </a:xfrm>
              <a:custGeom>
                <a:avLst/>
                <a:gdLst/>
                <a:ahLst/>
                <a:cxnLst/>
                <a:rect l="l" t="t" r="r" b="b"/>
                <a:pathLst>
                  <a:path w="6962" h="6962" extrusionOk="0">
                    <a:moveTo>
                      <a:pt x="3162" y="1"/>
                    </a:moveTo>
                    <a:lnTo>
                      <a:pt x="1977" y="335"/>
                    </a:lnTo>
                    <a:lnTo>
                      <a:pt x="2737" y="3071"/>
                    </a:lnTo>
                    <a:lnTo>
                      <a:pt x="1" y="3800"/>
                    </a:lnTo>
                    <a:lnTo>
                      <a:pt x="305" y="4986"/>
                    </a:lnTo>
                    <a:lnTo>
                      <a:pt x="3041" y="4226"/>
                    </a:lnTo>
                    <a:lnTo>
                      <a:pt x="3800" y="6961"/>
                    </a:lnTo>
                    <a:lnTo>
                      <a:pt x="4955" y="6657"/>
                    </a:lnTo>
                    <a:lnTo>
                      <a:pt x="4226" y="3922"/>
                    </a:lnTo>
                    <a:lnTo>
                      <a:pt x="6962" y="3162"/>
                    </a:lnTo>
                    <a:lnTo>
                      <a:pt x="6627" y="2007"/>
                    </a:lnTo>
                    <a:lnTo>
                      <a:pt x="3892" y="2736"/>
                    </a:lnTo>
                    <a:lnTo>
                      <a:pt x="3162"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2"/>
              <p:cNvSpPr/>
              <p:nvPr/>
            </p:nvSpPr>
            <p:spPr>
              <a:xfrm>
                <a:off x="2162925" y="1334275"/>
                <a:ext cx="55500" cy="45775"/>
              </a:xfrm>
              <a:custGeom>
                <a:avLst/>
                <a:gdLst/>
                <a:ahLst/>
                <a:cxnLst/>
                <a:rect l="l" t="t" r="r" b="b"/>
                <a:pathLst>
                  <a:path w="2220" h="1831" extrusionOk="0">
                    <a:moveTo>
                      <a:pt x="1733" y="1"/>
                    </a:moveTo>
                    <a:lnTo>
                      <a:pt x="61" y="457"/>
                    </a:lnTo>
                    <a:cubicBezTo>
                      <a:pt x="1" y="639"/>
                      <a:pt x="1" y="852"/>
                      <a:pt x="31" y="1065"/>
                    </a:cubicBezTo>
                    <a:cubicBezTo>
                      <a:pt x="158" y="1522"/>
                      <a:pt x="583" y="1831"/>
                      <a:pt x="1056" y="1831"/>
                    </a:cubicBezTo>
                    <a:cubicBezTo>
                      <a:pt x="1149" y="1831"/>
                      <a:pt x="1243" y="1819"/>
                      <a:pt x="1338" y="1794"/>
                    </a:cubicBezTo>
                    <a:cubicBezTo>
                      <a:pt x="1885" y="1642"/>
                      <a:pt x="2219" y="1065"/>
                      <a:pt x="2068" y="517"/>
                    </a:cubicBezTo>
                    <a:cubicBezTo>
                      <a:pt x="2007" y="305"/>
                      <a:pt x="1885" y="122"/>
                      <a:pt x="173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2"/>
              <p:cNvSpPr/>
              <p:nvPr/>
            </p:nvSpPr>
            <p:spPr>
              <a:xfrm>
                <a:off x="2318700" y="1860725"/>
                <a:ext cx="57775" cy="52025"/>
              </a:xfrm>
              <a:custGeom>
                <a:avLst/>
                <a:gdLst/>
                <a:ahLst/>
                <a:cxnLst/>
                <a:rect l="l" t="t" r="r" b="b"/>
                <a:pathLst>
                  <a:path w="2311" h="2081" extrusionOk="0">
                    <a:moveTo>
                      <a:pt x="1151" y="0"/>
                    </a:moveTo>
                    <a:cubicBezTo>
                      <a:pt x="1062" y="0"/>
                      <a:pt x="972" y="12"/>
                      <a:pt x="882" y="37"/>
                    </a:cubicBezTo>
                    <a:cubicBezTo>
                      <a:pt x="305" y="189"/>
                      <a:pt x="1" y="767"/>
                      <a:pt x="153" y="1314"/>
                    </a:cubicBezTo>
                    <a:cubicBezTo>
                      <a:pt x="280" y="1771"/>
                      <a:pt x="683" y="2080"/>
                      <a:pt x="1150" y="2080"/>
                    </a:cubicBezTo>
                    <a:cubicBezTo>
                      <a:pt x="1241" y="2080"/>
                      <a:pt x="1335" y="2068"/>
                      <a:pt x="1429" y="2043"/>
                    </a:cubicBezTo>
                    <a:cubicBezTo>
                      <a:pt x="1976" y="1891"/>
                      <a:pt x="2311" y="1314"/>
                      <a:pt x="2159" y="767"/>
                    </a:cubicBezTo>
                    <a:cubicBezTo>
                      <a:pt x="2032" y="309"/>
                      <a:pt x="1607" y="0"/>
                      <a:pt x="1151" y="0"/>
                    </a:cubicBez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2"/>
              <p:cNvSpPr/>
              <p:nvPr/>
            </p:nvSpPr>
            <p:spPr>
              <a:xfrm>
                <a:off x="2484350" y="1887325"/>
                <a:ext cx="54750" cy="35125"/>
              </a:xfrm>
              <a:custGeom>
                <a:avLst/>
                <a:gdLst/>
                <a:ahLst/>
                <a:cxnLst/>
                <a:rect l="l" t="t" r="r" b="b"/>
                <a:pathLst>
                  <a:path w="2190" h="1405" extrusionOk="0">
                    <a:moveTo>
                      <a:pt x="1152" y="0"/>
                    </a:moveTo>
                    <a:cubicBezTo>
                      <a:pt x="1063" y="0"/>
                      <a:pt x="972" y="12"/>
                      <a:pt x="882" y="37"/>
                    </a:cubicBezTo>
                    <a:cubicBezTo>
                      <a:pt x="335" y="189"/>
                      <a:pt x="1" y="767"/>
                      <a:pt x="153" y="1314"/>
                    </a:cubicBezTo>
                    <a:cubicBezTo>
                      <a:pt x="153" y="1344"/>
                      <a:pt x="153" y="1374"/>
                      <a:pt x="183" y="1405"/>
                    </a:cubicBezTo>
                    <a:lnTo>
                      <a:pt x="2189" y="858"/>
                    </a:lnTo>
                    <a:cubicBezTo>
                      <a:pt x="2159" y="827"/>
                      <a:pt x="2159" y="797"/>
                      <a:pt x="2159" y="767"/>
                    </a:cubicBezTo>
                    <a:cubicBezTo>
                      <a:pt x="2032" y="309"/>
                      <a:pt x="1607" y="0"/>
                      <a:pt x="1152"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2"/>
              <p:cNvSpPr/>
              <p:nvPr/>
            </p:nvSpPr>
            <p:spPr>
              <a:xfrm>
                <a:off x="2589225" y="1731700"/>
                <a:ext cx="54750" cy="42750"/>
              </a:xfrm>
              <a:custGeom>
                <a:avLst/>
                <a:gdLst/>
                <a:ahLst/>
                <a:cxnLst/>
                <a:rect l="l" t="t" r="r" b="b"/>
                <a:pathLst>
                  <a:path w="2190" h="1710" extrusionOk="0">
                    <a:moveTo>
                      <a:pt x="1855" y="1"/>
                    </a:moveTo>
                    <a:lnTo>
                      <a:pt x="1" y="517"/>
                    </a:lnTo>
                    <a:cubicBezTo>
                      <a:pt x="1" y="669"/>
                      <a:pt x="1" y="791"/>
                      <a:pt x="31" y="943"/>
                    </a:cubicBezTo>
                    <a:cubicBezTo>
                      <a:pt x="158" y="1400"/>
                      <a:pt x="583" y="1709"/>
                      <a:pt x="1038" y="1709"/>
                    </a:cubicBezTo>
                    <a:cubicBezTo>
                      <a:pt x="1128" y="1709"/>
                      <a:pt x="1218" y="1697"/>
                      <a:pt x="1308" y="1672"/>
                    </a:cubicBezTo>
                    <a:cubicBezTo>
                      <a:pt x="1855" y="1520"/>
                      <a:pt x="2189" y="943"/>
                      <a:pt x="2037" y="396"/>
                    </a:cubicBezTo>
                    <a:cubicBezTo>
                      <a:pt x="2007" y="244"/>
                      <a:pt x="1946" y="122"/>
                      <a:pt x="185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2"/>
              <p:cNvSpPr/>
              <p:nvPr/>
            </p:nvSpPr>
            <p:spPr>
              <a:xfrm>
                <a:off x="2402300" y="1323425"/>
                <a:ext cx="55500" cy="44325"/>
              </a:xfrm>
              <a:custGeom>
                <a:avLst/>
                <a:gdLst/>
                <a:ahLst/>
                <a:cxnLst/>
                <a:rect l="l" t="t" r="r" b="b"/>
                <a:pathLst>
                  <a:path w="2220" h="1773" extrusionOk="0">
                    <a:moveTo>
                      <a:pt x="1165" y="1"/>
                    </a:moveTo>
                    <a:cubicBezTo>
                      <a:pt x="1072" y="1"/>
                      <a:pt x="976" y="13"/>
                      <a:pt x="882" y="40"/>
                    </a:cubicBezTo>
                    <a:cubicBezTo>
                      <a:pt x="335" y="192"/>
                      <a:pt x="0" y="739"/>
                      <a:pt x="152" y="1316"/>
                    </a:cubicBezTo>
                    <a:cubicBezTo>
                      <a:pt x="213" y="1499"/>
                      <a:pt x="304" y="1650"/>
                      <a:pt x="426" y="1772"/>
                    </a:cubicBezTo>
                    <a:lnTo>
                      <a:pt x="2158" y="1316"/>
                    </a:lnTo>
                    <a:cubicBezTo>
                      <a:pt x="2219" y="1134"/>
                      <a:pt x="2219" y="951"/>
                      <a:pt x="2158" y="769"/>
                    </a:cubicBezTo>
                    <a:cubicBezTo>
                      <a:pt x="2033" y="291"/>
                      <a:pt x="1616" y="1"/>
                      <a:pt x="116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2"/>
              <p:cNvSpPr/>
              <p:nvPr/>
            </p:nvSpPr>
            <p:spPr>
              <a:xfrm>
                <a:off x="2084650" y="1204350"/>
                <a:ext cx="646700" cy="779650"/>
              </a:xfrm>
              <a:custGeom>
                <a:avLst/>
                <a:gdLst/>
                <a:ahLst/>
                <a:cxnLst/>
                <a:rect l="l" t="t" r="r" b="b"/>
                <a:pathLst>
                  <a:path w="25868" h="31186" fill="none" extrusionOk="0">
                    <a:moveTo>
                      <a:pt x="23953" y="26596"/>
                    </a:moveTo>
                    <a:lnTo>
                      <a:pt x="8390" y="30852"/>
                    </a:lnTo>
                    <a:cubicBezTo>
                      <a:pt x="7174" y="31186"/>
                      <a:pt x="5928" y="30456"/>
                      <a:pt x="5594" y="29271"/>
                    </a:cubicBezTo>
                    <a:lnTo>
                      <a:pt x="153" y="9271"/>
                    </a:lnTo>
                    <a:cubicBezTo>
                      <a:pt x="1" y="8724"/>
                      <a:pt x="62" y="8146"/>
                      <a:pt x="305" y="7629"/>
                    </a:cubicBezTo>
                    <a:lnTo>
                      <a:pt x="2493" y="3435"/>
                    </a:lnTo>
                    <a:lnTo>
                      <a:pt x="15077" y="0"/>
                    </a:lnTo>
                    <a:lnTo>
                      <a:pt x="19089" y="2523"/>
                    </a:lnTo>
                    <a:cubicBezTo>
                      <a:pt x="19576" y="2827"/>
                      <a:pt x="19910" y="3283"/>
                      <a:pt x="20062" y="3830"/>
                    </a:cubicBezTo>
                    <a:lnTo>
                      <a:pt x="25533" y="23830"/>
                    </a:lnTo>
                    <a:cubicBezTo>
                      <a:pt x="25868" y="25016"/>
                      <a:pt x="25138" y="26262"/>
                      <a:pt x="23953" y="2659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2"/>
              <p:cNvSpPr/>
              <p:nvPr/>
            </p:nvSpPr>
            <p:spPr>
              <a:xfrm>
                <a:off x="2029950" y="1082000"/>
                <a:ext cx="521300" cy="231025"/>
              </a:xfrm>
              <a:custGeom>
                <a:avLst/>
                <a:gdLst/>
                <a:ahLst/>
                <a:cxnLst/>
                <a:rect l="l" t="t" r="r" b="b"/>
                <a:pathLst>
                  <a:path w="20852" h="9241" fill="none" extrusionOk="0">
                    <a:moveTo>
                      <a:pt x="20214" y="4073"/>
                    </a:moveTo>
                    <a:lnTo>
                      <a:pt x="1733" y="9119"/>
                    </a:lnTo>
                    <a:cubicBezTo>
                      <a:pt x="1338" y="9241"/>
                      <a:pt x="912" y="8997"/>
                      <a:pt x="791" y="8602"/>
                    </a:cubicBezTo>
                    <a:lnTo>
                      <a:pt x="122" y="6079"/>
                    </a:lnTo>
                    <a:cubicBezTo>
                      <a:pt x="0" y="5684"/>
                      <a:pt x="244" y="5259"/>
                      <a:pt x="639" y="5168"/>
                    </a:cubicBezTo>
                    <a:lnTo>
                      <a:pt x="19119" y="122"/>
                    </a:lnTo>
                    <a:cubicBezTo>
                      <a:pt x="19514" y="0"/>
                      <a:pt x="19940" y="244"/>
                      <a:pt x="20062" y="639"/>
                    </a:cubicBezTo>
                    <a:lnTo>
                      <a:pt x="20730" y="3161"/>
                    </a:lnTo>
                    <a:cubicBezTo>
                      <a:pt x="20852" y="3557"/>
                      <a:pt x="20609" y="3982"/>
                      <a:pt x="20214" y="407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2"/>
              <p:cNvSpPr/>
              <p:nvPr/>
            </p:nvSpPr>
            <p:spPr>
              <a:xfrm>
                <a:off x="2093025" y="1319075"/>
                <a:ext cx="606400" cy="531200"/>
              </a:xfrm>
              <a:custGeom>
                <a:avLst/>
                <a:gdLst/>
                <a:ahLst/>
                <a:cxnLst/>
                <a:rect l="l" t="t" r="r" b="b"/>
                <a:pathLst>
                  <a:path w="24256" h="21248" fill="none" extrusionOk="0">
                    <a:moveTo>
                      <a:pt x="0" y="5442"/>
                    </a:moveTo>
                    <a:lnTo>
                      <a:pt x="19940" y="1"/>
                    </a:lnTo>
                    <a:lnTo>
                      <a:pt x="24256" y="15806"/>
                    </a:lnTo>
                    <a:lnTo>
                      <a:pt x="4347" y="2124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2"/>
              <p:cNvSpPr/>
              <p:nvPr/>
            </p:nvSpPr>
            <p:spPr>
              <a:xfrm>
                <a:off x="2093025" y="1319075"/>
                <a:ext cx="506875" cy="165675"/>
              </a:xfrm>
              <a:custGeom>
                <a:avLst/>
                <a:gdLst/>
                <a:ahLst/>
                <a:cxnLst/>
                <a:rect l="l" t="t" r="r" b="b"/>
                <a:pathLst>
                  <a:path w="20275" h="6627" fill="none" extrusionOk="0">
                    <a:moveTo>
                      <a:pt x="0" y="5442"/>
                    </a:moveTo>
                    <a:lnTo>
                      <a:pt x="19940" y="1"/>
                    </a:lnTo>
                    <a:lnTo>
                      <a:pt x="20274" y="1186"/>
                    </a:lnTo>
                    <a:lnTo>
                      <a:pt x="335" y="662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2"/>
              <p:cNvSpPr/>
              <p:nvPr/>
            </p:nvSpPr>
            <p:spPr>
              <a:xfrm>
                <a:off x="2193325" y="1684600"/>
                <a:ext cx="506100" cy="165675"/>
              </a:xfrm>
              <a:custGeom>
                <a:avLst/>
                <a:gdLst/>
                <a:ahLst/>
                <a:cxnLst/>
                <a:rect l="l" t="t" r="r" b="b"/>
                <a:pathLst>
                  <a:path w="20244" h="6627" fill="none" extrusionOk="0">
                    <a:moveTo>
                      <a:pt x="0" y="5441"/>
                    </a:moveTo>
                    <a:lnTo>
                      <a:pt x="19940" y="0"/>
                    </a:lnTo>
                    <a:lnTo>
                      <a:pt x="20244" y="1185"/>
                    </a:lnTo>
                    <a:lnTo>
                      <a:pt x="304" y="662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2"/>
              <p:cNvSpPr/>
              <p:nvPr/>
            </p:nvSpPr>
            <p:spPr>
              <a:xfrm>
                <a:off x="2175850" y="1411025"/>
                <a:ext cx="441525" cy="347300"/>
              </a:xfrm>
              <a:custGeom>
                <a:avLst/>
                <a:gdLst/>
                <a:ahLst/>
                <a:cxnLst/>
                <a:rect l="l" t="t" r="r" b="b"/>
                <a:pathLst>
                  <a:path w="17661" h="13892" fill="none" extrusionOk="0">
                    <a:moveTo>
                      <a:pt x="0" y="4104"/>
                    </a:moveTo>
                    <a:lnTo>
                      <a:pt x="14985" y="1"/>
                    </a:lnTo>
                    <a:lnTo>
                      <a:pt x="17660" y="9788"/>
                    </a:lnTo>
                    <a:lnTo>
                      <a:pt x="2675" y="1389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2"/>
              <p:cNvSpPr/>
              <p:nvPr/>
            </p:nvSpPr>
            <p:spPr>
              <a:xfrm>
                <a:off x="2309575" y="1497650"/>
                <a:ext cx="174050" cy="174050"/>
              </a:xfrm>
              <a:custGeom>
                <a:avLst/>
                <a:gdLst/>
                <a:ahLst/>
                <a:cxnLst/>
                <a:rect l="l" t="t" r="r" b="b"/>
                <a:pathLst>
                  <a:path w="6962" h="6962" fill="none" extrusionOk="0">
                    <a:moveTo>
                      <a:pt x="6627" y="2007"/>
                    </a:moveTo>
                    <a:lnTo>
                      <a:pt x="3892" y="2736"/>
                    </a:lnTo>
                    <a:lnTo>
                      <a:pt x="3162" y="1"/>
                    </a:lnTo>
                    <a:lnTo>
                      <a:pt x="1977" y="335"/>
                    </a:lnTo>
                    <a:lnTo>
                      <a:pt x="2737" y="3071"/>
                    </a:lnTo>
                    <a:lnTo>
                      <a:pt x="1" y="3800"/>
                    </a:lnTo>
                    <a:lnTo>
                      <a:pt x="305" y="4986"/>
                    </a:lnTo>
                    <a:lnTo>
                      <a:pt x="3041" y="4226"/>
                    </a:lnTo>
                    <a:lnTo>
                      <a:pt x="3800" y="6961"/>
                    </a:lnTo>
                    <a:lnTo>
                      <a:pt x="4955" y="6657"/>
                    </a:lnTo>
                    <a:lnTo>
                      <a:pt x="4226" y="3922"/>
                    </a:lnTo>
                    <a:lnTo>
                      <a:pt x="6962" y="3162"/>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2"/>
              <p:cNvSpPr/>
              <p:nvPr/>
            </p:nvSpPr>
            <p:spPr>
              <a:xfrm>
                <a:off x="2084650" y="1246125"/>
                <a:ext cx="646700" cy="737875"/>
              </a:xfrm>
              <a:custGeom>
                <a:avLst/>
                <a:gdLst/>
                <a:ahLst/>
                <a:cxnLst/>
                <a:rect l="l" t="t" r="r" b="b"/>
                <a:pathLst>
                  <a:path w="25868" h="29515" fill="none" extrusionOk="0">
                    <a:moveTo>
                      <a:pt x="305" y="5989"/>
                    </a:moveTo>
                    <a:cubicBezTo>
                      <a:pt x="62" y="6475"/>
                      <a:pt x="1" y="7053"/>
                      <a:pt x="153" y="7600"/>
                    </a:cubicBezTo>
                    <a:lnTo>
                      <a:pt x="5594" y="27600"/>
                    </a:lnTo>
                    <a:cubicBezTo>
                      <a:pt x="5928" y="28785"/>
                      <a:pt x="7174" y="29515"/>
                      <a:pt x="8390" y="29181"/>
                    </a:cubicBezTo>
                    <a:lnTo>
                      <a:pt x="23953" y="24925"/>
                    </a:lnTo>
                    <a:cubicBezTo>
                      <a:pt x="25138" y="24591"/>
                      <a:pt x="25868" y="23345"/>
                      <a:pt x="25533" y="22159"/>
                    </a:cubicBezTo>
                    <a:lnTo>
                      <a:pt x="20062" y="2159"/>
                    </a:lnTo>
                    <a:cubicBezTo>
                      <a:pt x="19910" y="1612"/>
                      <a:pt x="19576" y="1156"/>
                      <a:pt x="19089" y="852"/>
                    </a:cubicBezTo>
                    <a:lnTo>
                      <a:pt x="17752" y="1"/>
                    </a:lnTo>
                    <a:lnTo>
                      <a:pt x="1034" y="459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2"/>
              <p:cNvSpPr/>
              <p:nvPr/>
            </p:nvSpPr>
            <p:spPr>
              <a:xfrm>
                <a:off x="2162925" y="1334275"/>
                <a:ext cx="55500" cy="48650"/>
              </a:xfrm>
              <a:custGeom>
                <a:avLst/>
                <a:gdLst/>
                <a:ahLst/>
                <a:cxnLst/>
                <a:rect l="l" t="t" r="r" b="b"/>
                <a:pathLst>
                  <a:path w="2220" h="1946" fill="none" extrusionOk="0">
                    <a:moveTo>
                      <a:pt x="31" y="1065"/>
                    </a:moveTo>
                    <a:cubicBezTo>
                      <a:pt x="183" y="1612"/>
                      <a:pt x="761" y="1946"/>
                      <a:pt x="1338" y="1794"/>
                    </a:cubicBezTo>
                    <a:cubicBezTo>
                      <a:pt x="1885" y="1642"/>
                      <a:pt x="2219" y="1065"/>
                      <a:pt x="2068" y="517"/>
                    </a:cubicBezTo>
                    <a:cubicBezTo>
                      <a:pt x="2007" y="305"/>
                      <a:pt x="1885" y="122"/>
                      <a:pt x="1733" y="1"/>
                    </a:cubicBezTo>
                    <a:lnTo>
                      <a:pt x="61" y="457"/>
                    </a:lnTo>
                    <a:cubicBezTo>
                      <a:pt x="1" y="639"/>
                      <a:pt x="1" y="852"/>
                      <a:pt x="31" y="106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2"/>
              <p:cNvSpPr/>
              <p:nvPr/>
            </p:nvSpPr>
            <p:spPr>
              <a:xfrm>
                <a:off x="2318700" y="1857850"/>
                <a:ext cx="57775" cy="57775"/>
              </a:xfrm>
              <a:custGeom>
                <a:avLst/>
                <a:gdLst/>
                <a:ahLst/>
                <a:cxnLst/>
                <a:rect l="l" t="t" r="r" b="b"/>
                <a:pathLst>
                  <a:path w="2311" h="2311" fill="none" extrusionOk="0">
                    <a:moveTo>
                      <a:pt x="2159" y="882"/>
                    </a:moveTo>
                    <a:cubicBezTo>
                      <a:pt x="2311" y="1429"/>
                      <a:pt x="1976" y="2006"/>
                      <a:pt x="1429" y="2158"/>
                    </a:cubicBezTo>
                    <a:cubicBezTo>
                      <a:pt x="852" y="2310"/>
                      <a:pt x="305" y="1976"/>
                      <a:pt x="153" y="1429"/>
                    </a:cubicBezTo>
                    <a:cubicBezTo>
                      <a:pt x="1" y="882"/>
                      <a:pt x="305" y="304"/>
                      <a:pt x="882" y="152"/>
                    </a:cubicBezTo>
                    <a:cubicBezTo>
                      <a:pt x="1429" y="0"/>
                      <a:pt x="2007" y="335"/>
                      <a:pt x="2159" y="88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2"/>
              <p:cNvSpPr/>
              <p:nvPr/>
            </p:nvSpPr>
            <p:spPr>
              <a:xfrm>
                <a:off x="2484350" y="1884450"/>
                <a:ext cx="54750" cy="38000"/>
              </a:xfrm>
              <a:custGeom>
                <a:avLst/>
                <a:gdLst/>
                <a:ahLst/>
                <a:cxnLst/>
                <a:rect l="l" t="t" r="r" b="b"/>
                <a:pathLst>
                  <a:path w="2190" h="1520" fill="none" extrusionOk="0">
                    <a:moveTo>
                      <a:pt x="882" y="152"/>
                    </a:moveTo>
                    <a:cubicBezTo>
                      <a:pt x="335" y="304"/>
                      <a:pt x="1" y="882"/>
                      <a:pt x="153" y="1429"/>
                    </a:cubicBezTo>
                    <a:cubicBezTo>
                      <a:pt x="153" y="1459"/>
                      <a:pt x="153" y="1489"/>
                      <a:pt x="183" y="1520"/>
                    </a:cubicBezTo>
                    <a:lnTo>
                      <a:pt x="2189" y="973"/>
                    </a:lnTo>
                    <a:cubicBezTo>
                      <a:pt x="2159" y="942"/>
                      <a:pt x="2159" y="912"/>
                      <a:pt x="2159" y="882"/>
                    </a:cubicBezTo>
                    <a:cubicBezTo>
                      <a:pt x="2007" y="334"/>
                      <a:pt x="1430" y="0"/>
                      <a:pt x="882" y="15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2"/>
              <p:cNvSpPr/>
              <p:nvPr/>
            </p:nvSpPr>
            <p:spPr>
              <a:xfrm>
                <a:off x="2589225" y="1731700"/>
                <a:ext cx="54750" cy="45625"/>
              </a:xfrm>
              <a:custGeom>
                <a:avLst/>
                <a:gdLst/>
                <a:ahLst/>
                <a:cxnLst/>
                <a:rect l="l" t="t" r="r" b="b"/>
                <a:pathLst>
                  <a:path w="2190" h="1825" fill="none" extrusionOk="0">
                    <a:moveTo>
                      <a:pt x="1" y="517"/>
                    </a:moveTo>
                    <a:cubicBezTo>
                      <a:pt x="1" y="669"/>
                      <a:pt x="1" y="791"/>
                      <a:pt x="31" y="943"/>
                    </a:cubicBezTo>
                    <a:cubicBezTo>
                      <a:pt x="183" y="1490"/>
                      <a:pt x="760" y="1824"/>
                      <a:pt x="1308" y="1672"/>
                    </a:cubicBezTo>
                    <a:cubicBezTo>
                      <a:pt x="1855" y="1520"/>
                      <a:pt x="2189" y="943"/>
                      <a:pt x="2037" y="396"/>
                    </a:cubicBezTo>
                    <a:cubicBezTo>
                      <a:pt x="2007" y="244"/>
                      <a:pt x="1946" y="122"/>
                      <a:pt x="1855" y="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2"/>
              <p:cNvSpPr/>
              <p:nvPr/>
            </p:nvSpPr>
            <p:spPr>
              <a:xfrm>
                <a:off x="2402300" y="1320600"/>
                <a:ext cx="55500" cy="47150"/>
              </a:xfrm>
              <a:custGeom>
                <a:avLst/>
                <a:gdLst/>
                <a:ahLst/>
                <a:cxnLst/>
                <a:rect l="l" t="t" r="r" b="b"/>
                <a:pathLst>
                  <a:path w="2220" h="1886" fill="none" extrusionOk="0">
                    <a:moveTo>
                      <a:pt x="2158" y="1429"/>
                    </a:moveTo>
                    <a:cubicBezTo>
                      <a:pt x="2219" y="1247"/>
                      <a:pt x="2219" y="1064"/>
                      <a:pt x="2158" y="882"/>
                    </a:cubicBezTo>
                    <a:cubicBezTo>
                      <a:pt x="2006" y="305"/>
                      <a:pt x="1429" y="1"/>
                      <a:pt x="882" y="153"/>
                    </a:cubicBezTo>
                    <a:cubicBezTo>
                      <a:pt x="335" y="305"/>
                      <a:pt x="0" y="852"/>
                      <a:pt x="152" y="1429"/>
                    </a:cubicBezTo>
                    <a:cubicBezTo>
                      <a:pt x="213" y="1612"/>
                      <a:pt x="304" y="1763"/>
                      <a:pt x="426" y="188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27" name="Google Shape;1427;p42"/>
          <p:cNvGrpSpPr/>
          <p:nvPr/>
        </p:nvGrpSpPr>
        <p:grpSpPr>
          <a:xfrm flipH="1">
            <a:off x="-334936" y="3021214"/>
            <a:ext cx="1609398" cy="2011713"/>
            <a:chOff x="6949494" y="115347"/>
            <a:chExt cx="1755643" cy="2194516"/>
          </a:xfrm>
        </p:grpSpPr>
        <p:sp>
          <p:nvSpPr>
            <p:cNvPr id="1428" name="Google Shape;1428;p42"/>
            <p:cNvSpPr/>
            <p:nvPr/>
          </p:nvSpPr>
          <p:spPr>
            <a:xfrm flipH="1">
              <a:off x="6949494" y="115347"/>
              <a:ext cx="1755643" cy="2194516"/>
            </a:xfrm>
            <a:custGeom>
              <a:avLst/>
              <a:gdLst/>
              <a:ahLst/>
              <a:cxnLst/>
              <a:rect l="l" t="t" r="r" b="b"/>
              <a:pathLst>
                <a:path w="29425" h="36522" extrusionOk="0">
                  <a:moveTo>
                    <a:pt x="19594" y="0"/>
                  </a:moveTo>
                  <a:cubicBezTo>
                    <a:pt x="19342" y="0"/>
                    <a:pt x="19088" y="34"/>
                    <a:pt x="18838" y="103"/>
                  </a:cubicBezTo>
                  <a:lnTo>
                    <a:pt x="2178" y="4651"/>
                  </a:lnTo>
                  <a:cubicBezTo>
                    <a:pt x="1450" y="4852"/>
                    <a:pt x="843" y="5326"/>
                    <a:pt x="471" y="5980"/>
                  </a:cubicBezTo>
                  <a:cubicBezTo>
                    <a:pt x="95" y="6635"/>
                    <a:pt x="1" y="7398"/>
                    <a:pt x="196" y="8127"/>
                  </a:cubicBezTo>
                  <a:lnTo>
                    <a:pt x="820" y="10396"/>
                  </a:lnTo>
                  <a:cubicBezTo>
                    <a:pt x="1062" y="11289"/>
                    <a:pt x="1724" y="11986"/>
                    <a:pt x="2554" y="12300"/>
                  </a:cubicBezTo>
                  <a:lnTo>
                    <a:pt x="2504" y="12402"/>
                  </a:lnTo>
                  <a:cubicBezTo>
                    <a:pt x="2476" y="12456"/>
                    <a:pt x="2449" y="12512"/>
                    <a:pt x="2426" y="12570"/>
                  </a:cubicBezTo>
                  <a:cubicBezTo>
                    <a:pt x="2339" y="12762"/>
                    <a:pt x="2269" y="12942"/>
                    <a:pt x="2218" y="13118"/>
                  </a:cubicBezTo>
                  <a:cubicBezTo>
                    <a:pt x="1990" y="13870"/>
                    <a:pt x="1983" y="14670"/>
                    <a:pt x="2191" y="15418"/>
                  </a:cubicBezTo>
                  <a:lnTo>
                    <a:pt x="7115" y="33434"/>
                  </a:lnTo>
                  <a:cubicBezTo>
                    <a:pt x="7182" y="33677"/>
                    <a:pt x="7268" y="33912"/>
                    <a:pt x="7382" y="34147"/>
                  </a:cubicBezTo>
                  <a:cubicBezTo>
                    <a:pt x="7425" y="34237"/>
                    <a:pt x="7476" y="34323"/>
                    <a:pt x="7527" y="34413"/>
                  </a:cubicBezTo>
                  <a:cubicBezTo>
                    <a:pt x="7597" y="34530"/>
                    <a:pt x="7672" y="34656"/>
                    <a:pt x="7769" y="34793"/>
                  </a:cubicBezTo>
                  <a:cubicBezTo>
                    <a:pt x="7840" y="34887"/>
                    <a:pt x="7914" y="34977"/>
                    <a:pt x="7993" y="35067"/>
                  </a:cubicBezTo>
                  <a:cubicBezTo>
                    <a:pt x="8079" y="35169"/>
                    <a:pt x="8169" y="35263"/>
                    <a:pt x="8267" y="35357"/>
                  </a:cubicBezTo>
                  <a:cubicBezTo>
                    <a:pt x="8353" y="35440"/>
                    <a:pt x="8440" y="35518"/>
                    <a:pt x="8534" y="35592"/>
                  </a:cubicBezTo>
                  <a:cubicBezTo>
                    <a:pt x="8628" y="35667"/>
                    <a:pt x="8726" y="35738"/>
                    <a:pt x="8827" y="35804"/>
                  </a:cubicBezTo>
                  <a:cubicBezTo>
                    <a:pt x="8910" y="35863"/>
                    <a:pt x="8992" y="35921"/>
                    <a:pt x="9086" y="35977"/>
                  </a:cubicBezTo>
                  <a:cubicBezTo>
                    <a:pt x="9137" y="36004"/>
                    <a:pt x="9188" y="36027"/>
                    <a:pt x="9239" y="36055"/>
                  </a:cubicBezTo>
                  <a:cubicBezTo>
                    <a:pt x="9254" y="36062"/>
                    <a:pt x="9270" y="36071"/>
                    <a:pt x="9286" y="36078"/>
                  </a:cubicBezTo>
                  <a:cubicBezTo>
                    <a:pt x="9442" y="36156"/>
                    <a:pt x="9603" y="36223"/>
                    <a:pt x="9760" y="36278"/>
                  </a:cubicBezTo>
                  <a:lnTo>
                    <a:pt x="9878" y="36317"/>
                  </a:lnTo>
                  <a:cubicBezTo>
                    <a:pt x="10046" y="36372"/>
                    <a:pt x="10218" y="36415"/>
                    <a:pt x="10391" y="36447"/>
                  </a:cubicBezTo>
                  <a:cubicBezTo>
                    <a:pt x="10426" y="36454"/>
                    <a:pt x="10473" y="36466"/>
                    <a:pt x="10505" y="36470"/>
                  </a:cubicBezTo>
                  <a:cubicBezTo>
                    <a:pt x="10732" y="36505"/>
                    <a:pt x="10943" y="36521"/>
                    <a:pt x="11155" y="36521"/>
                  </a:cubicBezTo>
                  <a:cubicBezTo>
                    <a:pt x="11527" y="36521"/>
                    <a:pt x="11899" y="36474"/>
                    <a:pt x="12263" y="36372"/>
                  </a:cubicBezTo>
                  <a:lnTo>
                    <a:pt x="26310" y="32536"/>
                  </a:lnTo>
                  <a:cubicBezTo>
                    <a:pt x="26330" y="32528"/>
                    <a:pt x="26349" y="32525"/>
                    <a:pt x="26373" y="32517"/>
                  </a:cubicBezTo>
                  <a:cubicBezTo>
                    <a:pt x="27277" y="32250"/>
                    <a:pt x="28069" y="31682"/>
                    <a:pt x="28610" y="30914"/>
                  </a:cubicBezTo>
                  <a:cubicBezTo>
                    <a:pt x="28637" y="30875"/>
                    <a:pt x="28664" y="30836"/>
                    <a:pt x="28688" y="30796"/>
                  </a:cubicBezTo>
                  <a:cubicBezTo>
                    <a:pt x="28735" y="30726"/>
                    <a:pt x="28782" y="30655"/>
                    <a:pt x="28825" y="30577"/>
                  </a:cubicBezTo>
                  <a:cubicBezTo>
                    <a:pt x="29013" y="30244"/>
                    <a:pt x="29158" y="29888"/>
                    <a:pt x="29248" y="29523"/>
                  </a:cubicBezTo>
                  <a:cubicBezTo>
                    <a:pt x="29256" y="29503"/>
                    <a:pt x="29260" y="29480"/>
                    <a:pt x="29268" y="29461"/>
                  </a:cubicBezTo>
                  <a:cubicBezTo>
                    <a:pt x="29283" y="29394"/>
                    <a:pt x="29295" y="29328"/>
                    <a:pt x="29307" y="29257"/>
                  </a:cubicBezTo>
                  <a:cubicBezTo>
                    <a:pt x="29424" y="28634"/>
                    <a:pt x="29401" y="28011"/>
                    <a:pt x="29236" y="27392"/>
                  </a:cubicBezTo>
                  <a:lnTo>
                    <a:pt x="28429" y="24438"/>
                  </a:lnTo>
                  <a:cubicBezTo>
                    <a:pt x="28418" y="24398"/>
                    <a:pt x="28410" y="24355"/>
                    <a:pt x="28398" y="24317"/>
                  </a:cubicBezTo>
                  <a:lnTo>
                    <a:pt x="24500" y="10043"/>
                  </a:lnTo>
                  <a:cubicBezTo>
                    <a:pt x="24487" y="10004"/>
                    <a:pt x="24476" y="9961"/>
                    <a:pt x="24460" y="9921"/>
                  </a:cubicBezTo>
                  <a:lnTo>
                    <a:pt x="24312" y="9365"/>
                  </a:lnTo>
                  <a:cubicBezTo>
                    <a:pt x="24030" y="8354"/>
                    <a:pt x="23383" y="7488"/>
                    <a:pt x="22498" y="6932"/>
                  </a:cubicBezTo>
                  <a:lnTo>
                    <a:pt x="22408" y="6877"/>
                  </a:lnTo>
                  <a:cubicBezTo>
                    <a:pt x="22956" y="6192"/>
                    <a:pt x="23183" y="5263"/>
                    <a:pt x="22936" y="4354"/>
                  </a:cubicBezTo>
                  <a:lnTo>
                    <a:pt x="22313" y="2085"/>
                  </a:lnTo>
                  <a:cubicBezTo>
                    <a:pt x="22113" y="1353"/>
                    <a:pt x="21643" y="745"/>
                    <a:pt x="20985" y="373"/>
                  </a:cubicBezTo>
                  <a:cubicBezTo>
                    <a:pt x="20555" y="126"/>
                    <a:pt x="20078" y="0"/>
                    <a:pt x="19594" y="0"/>
                  </a:cubicBez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9" name="Google Shape;1429;p42"/>
            <p:cNvGrpSpPr/>
            <p:nvPr/>
          </p:nvGrpSpPr>
          <p:grpSpPr>
            <a:xfrm flipH="1">
              <a:off x="7041817" y="206785"/>
              <a:ext cx="1570996" cy="2011640"/>
              <a:chOff x="2029950" y="1082000"/>
              <a:chExt cx="701400" cy="902000"/>
            </a:xfrm>
          </p:grpSpPr>
          <p:sp>
            <p:nvSpPr>
              <p:cNvPr id="1430" name="Google Shape;1430;p42"/>
              <p:cNvSpPr/>
              <p:nvPr/>
            </p:nvSpPr>
            <p:spPr>
              <a:xfrm>
                <a:off x="2084650" y="1204350"/>
                <a:ext cx="646700" cy="773325"/>
              </a:xfrm>
              <a:custGeom>
                <a:avLst/>
                <a:gdLst/>
                <a:ahLst/>
                <a:cxnLst/>
                <a:rect l="l" t="t" r="r" b="b"/>
                <a:pathLst>
                  <a:path w="25868" h="30933" extrusionOk="0">
                    <a:moveTo>
                      <a:pt x="15077" y="0"/>
                    </a:moveTo>
                    <a:lnTo>
                      <a:pt x="2493" y="3435"/>
                    </a:lnTo>
                    <a:lnTo>
                      <a:pt x="305" y="7629"/>
                    </a:lnTo>
                    <a:cubicBezTo>
                      <a:pt x="62" y="8146"/>
                      <a:pt x="1" y="8724"/>
                      <a:pt x="153" y="9271"/>
                    </a:cubicBezTo>
                    <a:lnTo>
                      <a:pt x="5594" y="29271"/>
                    </a:lnTo>
                    <a:cubicBezTo>
                      <a:pt x="5873" y="30261"/>
                      <a:pt x="6788" y="30933"/>
                      <a:pt x="7790" y="30933"/>
                    </a:cubicBezTo>
                    <a:cubicBezTo>
                      <a:pt x="7988" y="30933"/>
                      <a:pt x="8190" y="30907"/>
                      <a:pt x="8390" y="30852"/>
                    </a:cubicBezTo>
                    <a:lnTo>
                      <a:pt x="23953" y="26596"/>
                    </a:lnTo>
                    <a:cubicBezTo>
                      <a:pt x="25138" y="26262"/>
                      <a:pt x="25868" y="25016"/>
                      <a:pt x="25533" y="23830"/>
                    </a:cubicBezTo>
                    <a:lnTo>
                      <a:pt x="20062" y="3830"/>
                    </a:lnTo>
                    <a:cubicBezTo>
                      <a:pt x="19910" y="3283"/>
                      <a:pt x="19576" y="2827"/>
                      <a:pt x="19089" y="2523"/>
                    </a:cubicBezTo>
                    <a:lnTo>
                      <a:pt x="1507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2"/>
              <p:cNvSpPr/>
              <p:nvPr/>
            </p:nvSpPr>
            <p:spPr>
              <a:xfrm>
                <a:off x="2084650" y="1246125"/>
                <a:ext cx="646700" cy="731550"/>
              </a:xfrm>
              <a:custGeom>
                <a:avLst/>
                <a:gdLst/>
                <a:ahLst/>
                <a:cxnLst/>
                <a:rect l="l" t="t" r="r" b="b"/>
                <a:pathLst>
                  <a:path w="25868" h="29262" extrusionOk="0">
                    <a:moveTo>
                      <a:pt x="17752" y="1"/>
                    </a:moveTo>
                    <a:lnTo>
                      <a:pt x="1034" y="4591"/>
                    </a:lnTo>
                    <a:lnTo>
                      <a:pt x="305" y="5989"/>
                    </a:lnTo>
                    <a:cubicBezTo>
                      <a:pt x="62" y="6475"/>
                      <a:pt x="1" y="7053"/>
                      <a:pt x="153" y="7600"/>
                    </a:cubicBezTo>
                    <a:lnTo>
                      <a:pt x="5594" y="27600"/>
                    </a:lnTo>
                    <a:cubicBezTo>
                      <a:pt x="5873" y="28590"/>
                      <a:pt x="6788" y="29262"/>
                      <a:pt x="7790" y="29262"/>
                    </a:cubicBezTo>
                    <a:cubicBezTo>
                      <a:pt x="7988" y="29262"/>
                      <a:pt x="8190" y="29236"/>
                      <a:pt x="8390" y="29181"/>
                    </a:cubicBezTo>
                    <a:lnTo>
                      <a:pt x="23953" y="24925"/>
                    </a:lnTo>
                    <a:cubicBezTo>
                      <a:pt x="25138" y="24591"/>
                      <a:pt x="25868" y="23345"/>
                      <a:pt x="25533" y="22159"/>
                    </a:cubicBezTo>
                    <a:lnTo>
                      <a:pt x="20062" y="2159"/>
                    </a:lnTo>
                    <a:cubicBezTo>
                      <a:pt x="19910" y="1612"/>
                      <a:pt x="19576" y="1156"/>
                      <a:pt x="19089" y="852"/>
                    </a:cubicBezTo>
                    <a:lnTo>
                      <a:pt x="17752"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2"/>
              <p:cNvSpPr/>
              <p:nvPr/>
            </p:nvSpPr>
            <p:spPr>
              <a:xfrm>
                <a:off x="2093025" y="1319075"/>
                <a:ext cx="606400" cy="531200"/>
              </a:xfrm>
              <a:custGeom>
                <a:avLst/>
                <a:gdLst/>
                <a:ahLst/>
                <a:cxnLst/>
                <a:rect l="l" t="t" r="r" b="b"/>
                <a:pathLst>
                  <a:path w="24256" h="21248" extrusionOk="0">
                    <a:moveTo>
                      <a:pt x="19940" y="1"/>
                    </a:moveTo>
                    <a:lnTo>
                      <a:pt x="0" y="5442"/>
                    </a:lnTo>
                    <a:lnTo>
                      <a:pt x="4347" y="21247"/>
                    </a:lnTo>
                    <a:lnTo>
                      <a:pt x="24256" y="15806"/>
                    </a:lnTo>
                    <a:lnTo>
                      <a:pt x="19940"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2"/>
              <p:cNvSpPr/>
              <p:nvPr/>
            </p:nvSpPr>
            <p:spPr>
              <a:xfrm>
                <a:off x="2029950" y="1084250"/>
                <a:ext cx="521300" cy="226525"/>
              </a:xfrm>
              <a:custGeom>
                <a:avLst/>
                <a:gdLst/>
                <a:ahLst/>
                <a:cxnLst/>
                <a:rect l="l" t="t" r="r" b="b"/>
                <a:pathLst>
                  <a:path w="20852" h="9061" extrusionOk="0">
                    <a:moveTo>
                      <a:pt x="19329" y="0"/>
                    </a:moveTo>
                    <a:cubicBezTo>
                      <a:pt x="19259" y="0"/>
                      <a:pt x="19189" y="11"/>
                      <a:pt x="19119" y="32"/>
                    </a:cubicBezTo>
                    <a:lnTo>
                      <a:pt x="639" y="5078"/>
                    </a:lnTo>
                    <a:cubicBezTo>
                      <a:pt x="244" y="5169"/>
                      <a:pt x="0" y="5594"/>
                      <a:pt x="122" y="5989"/>
                    </a:cubicBezTo>
                    <a:lnTo>
                      <a:pt x="791" y="8512"/>
                    </a:lnTo>
                    <a:cubicBezTo>
                      <a:pt x="891" y="8838"/>
                      <a:pt x="1198" y="9060"/>
                      <a:pt x="1524" y="9060"/>
                    </a:cubicBezTo>
                    <a:cubicBezTo>
                      <a:pt x="1593" y="9060"/>
                      <a:pt x="1664" y="9050"/>
                      <a:pt x="1733" y="9029"/>
                    </a:cubicBezTo>
                    <a:lnTo>
                      <a:pt x="20214" y="3983"/>
                    </a:lnTo>
                    <a:cubicBezTo>
                      <a:pt x="20609" y="3892"/>
                      <a:pt x="20852" y="3467"/>
                      <a:pt x="20730" y="3071"/>
                    </a:cubicBezTo>
                    <a:lnTo>
                      <a:pt x="20062" y="549"/>
                    </a:lnTo>
                    <a:cubicBezTo>
                      <a:pt x="19961" y="223"/>
                      <a:pt x="19655" y="0"/>
                      <a:pt x="19329"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2"/>
              <p:cNvSpPr/>
              <p:nvPr/>
            </p:nvSpPr>
            <p:spPr>
              <a:xfrm>
                <a:off x="2093025" y="1319075"/>
                <a:ext cx="606400" cy="531200"/>
              </a:xfrm>
              <a:custGeom>
                <a:avLst/>
                <a:gdLst/>
                <a:ahLst/>
                <a:cxnLst/>
                <a:rect l="l" t="t" r="r" b="b"/>
                <a:pathLst>
                  <a:path w="24256" h="21248" fill="none" extrusionOk="0">
                    <a:moveTo>
                      <a:pt x="0" y="5442"/>
                    </a:moveTo>
                    <a:lnTo>
                      <a:pt x="19940" y="1"/>
                    </a:lnTo>
                    <a:lnTo>
                      <a:pt x="24256" y="15806"/>
                    </a:lnTo>
                    <a:lnTo>
                      <a:pt x="4347" y="2124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2"/>
              <p:cNvSpPr/>
              <p:nvPr/>
            </p:nvSpPr>
            <p:spPr>
              <a:xfrm>
                <a:off x="2093025" y="1319075"/>
                <a:ext cx="506875" cy="165675"/>
              </a:xfrm>
              <a:custGeom>
                <a:avLst/>
                <a:gdLst/>
                <a:ahLst/>
                <a:cxnLst/>
                <a:rect l="l" t="t" r="r" b="b"/>
                <a:pathLst>
                  <a:path w="20275" h="6627" extrusionOk="0">
                    <a:moveTo>
                      <a:pt x="19940" y="1"/>
                    </a:moveTo>
                    <a:lnTo>
                      <a:pt x="0" y="5442"/>
                    </a:lnTo>
                    <a:lnTo>
                      <a:pt x="335" y="6627"/>
                    </a:lnTo>
                    <a:lnTo>
                      <a:pt x="20274" y="1186"/>
                    </a:lnTo>
                    <a:lnTo>
                      <a:pt x="1994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2"/>
              <p:cNvSpPr/>
              <p:nvPr/>
            </p:nvSpPr>
            <p:spPr>
              <a:xfrm>
                <a:off x="2193325" y="1683375"/>
                <a:ext cx="506100" cy="165675"/>
              </a:xfrm>
              <a:custGeom>
                <a:avLst/>
                <a:gdLst/>
                <a:ahLst/>
                <a:cxnLst/>
                <a:rect l="l" t="t" r="r" b="b"/>
                <a:pathLst>
                  <a:path w="20244" h="6627" extrusionOk="0">
                    <a:moveTo>
                      <a:pt x="19940" y="0"/>
                    </a:moveTo>
                    <a:lnTo>
                      <a:pt x="0" y="5441"/>
                    </a:lnTo>
                    <a:lnTo>
                      <a:pt x="304" y="6626"/>
                    </a:lnTo>
                    <a:lnTo>
                      <a:pt x="20244" y="1185"/>
                    </a:lnTo>
                    <a:lnTo>
                      <a:pt x="19940"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2"/>
              <p:cNvSpPr/>
              <p:nvPr/>
            </p:nvSpPr>
            <p:spPr>
              <a:xfrm>
                <a:off x="2175850" y="1411025"/>
                <a:ext cx="441525" cy="347300"/>
              </a:xfrm>
              <a:custGeom>
                <a:avLst/>
                <a:gdLst/>
                <a:ahLst/>
                <a:cxnLst/>
                <a:rect l="l" t="t" r="r" b="b"/>
                <a:pathLst>
                  <a:path w="17661" h="13892" extrusionOk="0">
                    <a:moveTo>
                      <a:pt x="14985" y="1"/>
                    </a:moveTo>
                    <a:lnTo>
                      <a:pt x="0" y="4104"/>
                    </a:lnTo>
                    <a:lnTo>
                      <a:pt x="2675" y="13891"/>
                    </a:lnTo>
                    <a:lnTo>
                      <a:pt x="17660" y="9788"/>
                    </a:lnTo>
                    <a:lnTo>
                      <a:pt x="1498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2"/>
              <p:cNvSpPr/>
              <p:nvPr/>
            </p:nvSpPr>
            <p:spPr>
              <a:xfrm>
                <a:off x="2309575" y="1497650"/>
                <a:ext cx="174050" cy="174050"/>
              </a:xfrm>
              <a:custGeom>
                <a:avLst/>
                <a:gdLst/>
                <a:ahLst/>
                <a:cxnLst/>
                <a:rect l="l" t="t" r="r" b="b"/>
                <a:pathLst>
                  <a:path w="6962" h="6962" extrusionOk="0">
                    <a:moveTo>
                      <a:pt x="3162" y="1"/>
                    </a:moveTo>
                    <a:lnTo>
                      <a:pt x="1977" y="335"/>
                    </a:lnTo>
                    <a:lnTo>
                      <a:pt x="2737" y="3071"/>
                    </a:lnTo>
                    <a:lnTo>
                      <a:pt x="1" y="3800"/>
                    </a:lnTo>
                    <a:lnTo>
                      <a:pt x="305" y="4986"/>
                    </a:lnTo>
                    <a:lnTo>
                      <a:pt x="3041" y="4226"/>
                    </a:lnTo>
                    <a:lnTo>
                      <a:pt x="3800" y="6961"/>
                    </a:lnTo>
                    <a:lnTo>
                      <a:pt x="4955" y="6657"/>
                    </a:lnTo>
                    <a:lnTo>
                      <a:pt x="4226" y="3922"/>
                    </a:lnTo>
                    <a:lnTo>
                      <a:pt x="6962" y="3162"/>
                    </a:lnTo>
                    <a:lnTo>
                      <a:pt x="6627" y="2007"/>
                    </a:lnTo>
                    <a:lnTo>
                      <a:pt x="3892" y="2736"/>
                    </a:lnTo>
                    <a:lnTo>
                      <a:pt x="3162"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2"/>
              <p:cNvSpPr/>
              <p:nvPr/>
            </p:nvSpPr>
            <p:spPr>
              <a:xfrm>
                <a:off x="2162925" y="1334275"/>
                <a:ext cx="55500" cy="45775"/>
              </a:xfrm>
              <a:custGeom>
                <a:avLst/>
                <a:gdLst/>
                <a:ahLst/>
                <a:cxnLst/>
                <a:rect l="l" t="t" r="r" b="b"/>
                <a:pathLst>
                  <a:path w="2220" h="1831" extrusionOk="0">
                    <a:moveTo>
                      <a:pt x="1733" y="1"/>
                    </a:moveTo>
                    <a:lnTo>
                      <a:pt x="61" y="457"/>
                    </a:lnTo>
                    <a:cubicBezTo>
                      <a:pt x="1" y="639"/>
                      <a:pt x="1" y="852"/>
                      <a:pt x="31" y="1065"/>
                    </a:cubicBezTo>
                    <a:cubicBezTo>
                      <a:pt x="158" y="1522"/>
                      <a:pt x="583" y="1831"/>
                      <a:pt x="1056" y="1831"/>
                    </a:cubicBezTo>
                    <a:cubicBezTo>
                      <a:pt x="1149" y="1831"/>
                      <a:pt x="1243" y="1819"/>
                      <a:pt x="1338" y="1794"/>
                    </a:cubicBezTo>
                    <a:cubicBezTo>
                      <a:pt x="1885" y="1642"/>
                      <a:pt x="2219" y="1065"/>
                      <a:pt x="2068" y="517"/>
                    </a:cubicBezTo>
                    <a:cubicBezTo>
                      <a:pt x="2007" y="305"/>
                      <a:pt x="1885" y="122"/>
                      <a:pt x="173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2"/>
              <p:cNvSpPr/>
              <p:nvPr/>
            </p:nvSpPr>
            <p:spPr>
              <a:xfrm>
                <a:off x="2318700" y="1860725"/>
                <a:ext cx="57775" cy="52025"/>
              </a:xfrm>
              <a:custGeom>
                <a:avLst/>
                <a:gdLst/>
                <a:ahLst/>
                <a:cxnLst/>
                <a:rect l="l" t="t" r="r" b="b"/>
                <a:pathLst>
                  <a:path w="2311" h="2081" extrusionOk="0">
                    <a:moveTo>
                      <a:pt x="1151" y="0"/>
                    </a:moveTo>
                    <a:cubicBezTo>
                      <a:pt x="1062" y="0"/>
                      <a:pt x="972" y="12"/>
                      <a:pt x="882" y="37"/>
                    </a:cubicBezTo>
                    <a:cubicBezTo>
                      <a:pt x="305" y="189"/>
                      <a:pt x="1" y="767"/>
                      <a:pt x="153" y="1314"/>
                    </a:cubicBezTo>
                    <a:cubicBezTo>
                      <a:pt x="280" y="1771"/>
                      <a:pt x="683" y="2080"/>
                      <a:pt x="1150" y="2080"/>
                    </a:cubicBezTo>
                    <a:cubicBezTo>
                      <a:pt x="1241" y="2080"/>
                      <a:pt x="1335" y="2068"/>
                      <a:pt x="1429" y="2043"/>
                    </a:cubicBezTo>
                    <a:cubicBezTo>
                      <a:pt x="1976" y="1891"/>
                      <a:pt x="2311" y="1314"/>
                      <a:pt x="2159" y="767"/>
                    </a:cubicBezTo>
                    <a:cubicBezTo>
                      <a:pt x="2032" y="309"/>
                      <a:pt x="1607" y="0"/>
                      <a:pt x="1151" y="0"/>
                    </a:cubicBez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2"/>
              <p:cNvSpPr/>
              <p:nvPr/>
            </p:nvSpPr>
            <p:spPr>
              <a:xfrm>
                <a:off x="2484350" y="1887325"/>
                <a:ext cx="54750" cy="35125"/>
              </a:xfrm>
              <a:custGeom>
                <a:avLst/>
                <a:gdLst/>
                <a:ahLst/>
                <a:cxnLst/>
                <a:rect l="l" t="t" r="r" b="b"/>
                <a:pathLst>
                  <a:path w="2190" h="1405" extrusionOk="0">
                    <a:moveTo>
                      <a:pt x="1152" y="0"/>
                    </a:moveTo>
                    <a:cubicBezTo>
                      <a:pt x="1063" y="0"/>
                      <a:pt x="972" y="12"/>
                      <a:pt x="882" y="37"/>
                    </a:cubicBezTo>
                    <a:cubicBezTo>
                      <a:pt x="335" y="189"/>
                      <a:pt x="1" y="767"/>
                      <a:pt x="153" y="1314"/>
                    </a:cubicBezTo>
                    <a:cubicBezTo>
                      <a:pt x="153" y="1344"/>
                      <a:pt x="153" y="1374"/>
                      <a:pt x="183" y="1405"/>
                    </a:cubicBezTo>
                    <a:lnTo>
                      <a:pt x="2189" y="858"/>
                    </a:lnTo>
                    <a:cubicBezTo>
                      <a:pt x="2159" y="827"/>
                      <a:pt x="2159" y="797"/>
                      <a:pt x="2159" y="767"/>
                    </a:cubicBezTo>
                    <a:cubicBezTo>
                      <a:pt x="2032" y="309"/>
                      <a:pt x="1607" y="0"/>
                      <a:pt x="1152"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2"/>
              <p:cNvSpPr/>
              <p:nvPr/>
            </p:nvSpPr>
            <p:spPr>
              <a:xfrm>
                <a:off x="2589225" y="1731700"/>
                <a:ext cx="54750" cy="42750"/>
              </a:xfrm>
              <a:custGeom>
                <a:avLst/>
                <a:gdLst/>
                <a:ahLst/>
                <a:cxnLst/>
                <a:rect l="l" t="t" r="r" b="b"/>
                <a:pathLst>
                  <a:path w="2190" h="1710" extrusionOk="0">
                    <a:moveTo>
                      <a:pt x="1855" y="1"/>
                    </a:moveTo>
                    <a:lnTo>
                      <a:pt x="1" y="517"/>
                    </a:lnTo>
                    <a:cubicBezTo>
                      <a:pt x="1" y="669"/>
                      <a:pt x="1" y="791"/>
                      <a:pt x="31" y="943"/>
                    </a:cubicBezTo>
                    <a:cubicBezTo>
                      <a:pt x="158" y="1400"/>
                      <a:pt x="583" y="1709"/>
                      <a:pt x="1038" y="1709"/>
                    </a:cubicBezTo>
                    <a:cubicBezTo>
                      <a:pt x="1128" y="1709"/>
                      <a:pt x="1218" y="1697"/>
                      <a:pt x="1308" y="1672"/>
                    </a:cubicBezTo>
                    <a:cubicBezTo>
                      <a:pt x="1855" y="1520"/>
                      <a:pt x="2189" y="943"/>
                      <a:pt x="2037" y="396"/>
                    </a:cubicBezTo>
                    <a:cubicBezTo>
                      <a:pt x="2007" y="244"/>
                      <a:pt x="1946" y="122"/>
                      <a:pt x="185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2"/>
              <p:cNvSpPr/>
              <p:nvPr/>
            </p:nvSpPr>
            <p:spPr>
              <a:xfrm>
                <a:off x="2402300" y="1323425"/>
                <a:ext cx="55500" cy="44325"/>
              </a:xfrm>
              <a:custGeom>
                <a:avLst/>
                <a:gdLst/>
                <a:ahLst/>
                <a:cxnLst/>
                <a:rect l="l" t="t" r="r" b="b"/>
                <a:pathLst>
                  <a:path w="2220" h="1773" extrusionOk="0">
                    <a:moveTo>
                      <a:pt x="1165" y="1"/>
                    </a:moveTo>
                    <a:cubicBezTo>
                      <a:pt x="1072" y="1"/>
                      <a:pt x="976" y="13"/>
                      <a:pt x="882" y="40"/>
                    </a:cubicBezTo>
                    <a:cubicBezTo>
                      <a:pt x="335" y="192"/>
                      <a:pt x="0" y="739"/>
                      <a:pt x="152" y="1316"/>
                    </a:cubicBezTo>
                    <a:cubicBezTo>
                      <a:pt x="213" y="1499"/>
                      <a:pt x="304" y="1650"/>
                      <a:pt x="426" y="1772"/>
                    </a:cubicBezTo>
                    <a:lnTo>
                      <a:pt x="2158" y="1316"/>
                    </a:lnTo>
                    <a:cubicBezTo>
                      <a:pt x="2219" y="1134"/>
                      <a:pt x="2219" y="951"/>
                      <a:pt x="2158" y="769"/>
                    </a:cubicBezTo>
                    <a:cubicBezTo>
                      <a:pt x="2033" y="291"/>
                      <a:pt x="1616" y="1"/>
                      <a:pt x="116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2"/>
              <p:cNvSpPr/>
              <p:nvPr/>
            </p:nvSpPr>
            <p:spPr>
              <a:xfrm>
                <a:off x="2084650" y="1204350"/>
                <a:ext cx="646700" cy="779650"/>
              </a:xfrm>
              <a:custGeom>
                <a:avLst/>
                <a:gdLst/>
                <a:ahLst/>
                <a:cxnLst/>
                <a:rect l="l" t="t" r="r" b="b"/>
                <a:pathLst>
                  <a:path w="25868" h="31186" fill="none" extrusionOk="0">
                    <a:moveTo>
                      <a:pt x="23953" y="26596"/>
                    </a:moveTo>
                    <a:lnTo>
                      <a:pt x="8390" y="30852"/>
                    </a:lnTo>
                    <a:cubicBezTo>
                      <a:pt x="7174" y="31186"/>
                      <a:pt x="5928" y="30456"/>
                      <a:pt x="5594" y="29271"/>
                    </a:cubicBezTo>
                    <a:lnTo>
                      <a:pt x="153" y="9271"/>
                    </a:lnTo>
                    <a:cubicBezTo>
                      <a:pt x="1" y="8724"/>
                      <a:pt x="62" y="8146"/>
                      <a:pt x="305" y="7629"/>
                    </a:cubicBezTo>
                    <a:lnTo>
                      <a:pt x="2493" y="3435"/>
                    </a:lnTo>
                    <a:lnTo>
                      <a:pt x="15077" y="0"/>
                    </a:lnTo>
                    <a:lnTo>
                      <a:pt x="19089" y="2523"/>
                    </a:lnTo>
                    <a:cubicBezTo>
                      <a:pt x="19576" y="2827"/>
                      <a:pt x="19910" y="3283"/>
                      <a:pt x="20062" y="3830"/>
                    </a:cubicBezTo>
                    <a:lnTo>
                      <a:pt x="25533" y="23830"/>
                    </a:lnTo>
                    <a:cubicBezTo>
                      <a:pt x="25868" y="25016"/>
                      <a:pt x="25138" y="26262"/>
                      <a:pt x="23953" y="2659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2"/>
              <p:cNvSpPr/>
              <p:nvPr/>
            </p:nvSpPr>
            <p:spPr>
              <a:xfrm>
                <a:off x="2029950" y="1082000"/>
                <a:ext cx="521300" cy="231025"/>
              </a:xfrm>
              <a:custGeom>
                <a:avLst/>
                <a:gdLst/>
                <a:ahLst/>
                <a:cxnLst/>
                <a:rect l="l" t="t" r="r" b="b"/>
                <a:pathLst>
                  <a:path w="20852" h="9241" fill="none" extrusionOk="0">
                    <a:moveTo>
                      <a:pt x="20214" y="4073"/>
                    </a:moveTo>
                    <a:lnTo>
                      <a:pt x="1733" y="9119"/>
                    </a:lnTo>
                    <a:cubicBezTo>
                      <a:pt x="1338" y="9241"/>
                      <a:pt x="912" y="8997"/>
                      <a:pt x="791" y="8602"/>
                    </a:cubicBezTo>
                    <a:lnTo>
                      <a:pt x="122" y="6079"/>
                    </a:lnTo>
                    <a:cubicBezTo>
                      <a:pt x="0" y="5684"/>
                      <a:pt x="244" y="5259"/>
                      <a:pt x="639" y="5168"/>
                    </a:cubicBezTo>
                    <a:lnTo>
                      <a:pt x="19119" y="122"/>
                    </a:lnTo>
                    <a:cubicBezTo>
                      <a:pt x="19514" y="0"/>
                      <a:pt x="19940" y="244"/>
                      <a:pt x="20062" y="639"/>
                    </a:cubicBezTo>
                    <a:lnTo>
                      <a:pt x="20730" y="3161"/>
                    </a:lnTo>
                    <a:cubicBezTo>
                      <a:pt x="20852" y="3557"/>
                      <a:pt x="20609" y="3982"/>
                      <a:pt x="20214" y="407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2"/>
              <p:cNvSpPr/>
              <p:nvPr/>
            </p:nvSpPr>
            <p:spPr>
              <a:xfrm>
                <a:off x="2093025" y="1319075"/>
                <a:ext cx="606400" cy="531200"/>
              </a:xfrm>
              <a:custGeom>
                <a:avLst/>
                <a:gdLst/>
                <a:ahLst/>
                <a:cxnLst/>
                <a:rect l="l" t="t" r="r" b="b"/>
                <a:pathLst>
                  <a:path w="24256" h="21248" fill="none" extrusionOk="0">
                    <a:moveTo>
                      <a:pt x="0" y="5442"/>
                    </a:moveTo>
                    <a:lnTo>
                      <a:pt x="19940" y="1"/>
                    </a:lnTo>
                    <a:lnTo>
                      <a:pt x="24256" y="15806"/>
                    </a:lnTo>
                    <a:lnTo>
                      <a:pt x="4347" y="2124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2"/>
              <p:cNvSpPr/>
              <p:nvPr/>
            </p:nvSpPr>
            <p:spPr>
              <a:xfrm>
                <a:off x="2093025" y="1319075"/>
                <a:ext cx="506875" cy="165675"/>
              </a:xfrm>
              <a:custGeom>
                <a:avLst/>
                <a:gdLst/>
                <a:ahLst/>
                <a:cxnLst/>
                <a:rect l="l" t="t" r="r" b="b"/>
                <a:pathLst>
                  <a:path w="20275" h="6627" fill="none" extrusionOk="0">
                    <a:moveTo>
                      <a:pt x="0" y="5442"/>
                    </a:moveTo>
                    <a:lnTo>
                      <a:pt x="19940" y="1"/>
                    </a:lnTo>
                    <a:lnTo>
                      <a:pt x="20274" y="1186"/>
                    </a:lnTo>
                    <a:lnTo>
                      <a:pt x="335" y="662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2"/>
              <p:cNvSpPr/>
              <p:nvPr/>
            </p:nvSpPr>
            <p:spPr>
              <a:xfrm>
                <a:off x="2193325" y="1684600"/>
                <a:ext cx="506100" cy="165675"/>
              </a:xfrm>
              <a:custGeom>
                <a:avLst/>
                <a:gdLst/>
                <a:ahLst/>
                <a:cxnLst/>
                <a:rect l="l" t="t" r="r" b="b"/>
                <a:pathLst>
                  <a:path w="20244" h="6627" fill="none" extrusionOk="0">
                    <a:moveTo>
                      <a:pt x="0" y="5441"/>
                    </a:moveTo>
                    <a:lnTo>
                      <a:pt x="19940" y="0"/>
                    </a:lnTo>
                    <a:lnTo>
                      <a:pt x="20244" y="1185"/>
                    </a:lnTo>
                    <a:lnTo>
                      <a:pt x="304" y="662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2"/>
              <p:cNvSpPr/>
              <p:nvPr/>
            </p:nvSpPr>
            <p:spPr>
              <a:xfrm>
                <a:off x="2175850" y="1411025"/>
                <a:ext cx="441525" cy="347300"/>
              </a:xfrm>
              <a:custGeom>
                <a:avLst/>
                <a:gdLst/>
                <a:ahLst/>
                <a:cxnLst/>
                <a:rect l="l" t="t" r="r" b="b"/>
                <a:pathLst>
                  <a:path w="17661" h="13892" fill="none" extrusionOk="0">
                    <a:moveTo>
                      <a:pt x="0" y="4104"/>
                    </a:moveTo>
                    <a:lnTo>
                      <a:pt x="14985" y="1"/>
                    </a:lnTo>
                    <a:lnTo>
                      <a:pt x="17660" y="9788"/>
                    </a:lnTo>
                    <a:lnTo>
                      <a:pt x="2675" y="1389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2"/>
              <p:cNvSpPr/>
              <p:nvPr/>
            </p:nvSpPr>
            <p:spPr>
              <a:xfrm>
                <a:off x="2309575" y="1497650"/>
                <a:ext cx="174050" cy="174050"/>
              </a:xfrm>
              <a:custGeom>
                <a:avLst/>
                <a:gdLst/>
                <a:ahLst/>
                <a:cxnLst/>
                <a:rect l="l" t="t" r="r" b="b"/>
                <a:pathLst>
                  <a:path w="6962" h="6962" fill="none" extrusionOk="0">
                    <a:moveTo>
                      <a:pt x="6627" y="2007"/>
                    </a:moveTo>
                    <a:lnTo>
                      <a:pt x="3892" y="2736"/>
                    </a:lnTo>
                    <a:lnTo>
                      <a:pt x="3162" y="1"/>
                    </a:lnTo>
                    <a:lnTo>
                      <a:pt x="1977" y="335"/>
                    </a:lnTo>
                    <a:lnTo>
                      <a:pt x="2737" y="3071"/>
                    </a:lnTo>
                    <a:lnTo>
                      <a:pt x="1" y="3800"/>
                    </a:lnTo>
                    <a:lnTo>
                      <a:pt x="305" y="4986"/>
                    </a:lnTo>
                    <a:lnTo>
                      <a:pt x="3041" y="4226"/>
                    </a:lnTo>
                    <a:lnTo>
                      <a:pt x="3800" y="6961"/>
                    </a:lnTo>
                    <a:lnTo>
                      <a:pt x="4955" y="6657"/>
                    </a:lnTo>
                    <a:lnTo>
                      <a:pt x="4226" y="3922"/>
                    </a:lnTo>
                    <a:lnTo>
                      <a:pt x="6962" y="3162"/>
                    </a:lnTo>
                    <a:close/>
                  </a:path>
                </a:pathLst>
              </a:custGeom>
              <a:solidFill>
                <a:schemeClr val="accent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2"/>
              <p:cNvSpPr/>
              <p:nvPr/>
            </p:nvSpPr>
            <p:spPr>
              <a:xfrm>
                <a:off x="2084650" y="1246125"/>
                <a:ext cx="646700" cy="737875"/>
              </a:xfrm>
              <a:custGeom>
                <a:avLst/>
                <a:gdLst/>
                <a:ahLst/>
                <a:cxnLst/>
                <a:rect l="l" t="t" r="r" b="b"/>
                <a:pathLst>
                  <a:path w="25868" h="29515" fill="none" extrusionOk="0">
                    <a:moveTo>
                      <a:pt x="305" y="5989"/>
                    </a:moveTo>
                    <a:cubicBezTo>
                      <a:pt x="62" y="6475"/>
                      <a:pt x="1" y="7053"/>
                      <a:pt x="153" y="7600"/>
                    </a:cubicBezTo>
                    <a:lnTo>
                      <a:pt x="5594" y="27600"/>
                    </a:lnTo>
                    <a:cubicBezTo>
                      <a:pt x="5928" y="28785"/>
                      <a:pt x="7174" y="29515"/>
                      <a:pt x="8390" y="29181"/>
                    </a:cubicBezTo>
                    <a:lnTo>
                      <a:pt x="23953" y="24925"/>
                    </a:lnTo>
                    <a:cubicBezTo>
                      <a:pt x="25138" y="24591"/>
                      <a:pt x="25868" y="23345"/>
                      <a:pt x="25533" y="22159"/>
                    </a:cubicBezTo>
                    <a:lnTo>
                      <a:pt x="20062" y="2159"/>
                    </a:lnTo>
                    <a:cubicBezTo>
                      <a:pt x="19910" y="1612"/>
                      <a:pt x="19576" y="1156"/>
                      <a:pt x="19089" y="852"/>
                    </a:cubicBezTo>
                    <a:lnTo>
                      <a:pt x="17752" y="1"/>
                    </a:lnTo>
                    <a:lnTo>
                      <a:pt x="1034" y="459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2"/>
              <p:cNvSpPr/>
              <p:nvPr/>
            </p:nvSpPr>
            <p:spPr>
              <a:xfrm>
                <a:off x="2162925" y="1334275"/>
                <a:ext cx="55500" cy="48650"/>
              </a:xfrm>
              <a:custGeom>
                <a:avLst/>
                <a:gdLst/>
                <a:ahLst/>
                <a:cxnLst/>
                <a:rect l="l" t="t" r="r" b="b"/>
                <a:pathLst>
                  <a:path w="2220" h="1946" fill="none" extrusionOk="0">
                    <a:moveTo>
                      <a:pt x="31" y="1065"/>
                    </a:moveTo>
                    <a:cubicBezTo>
                      <a:pt x="183" y="1612"/>
                      <a:pt x="761" y="1946"/>
                      <a:pt x="1338" y="1794"/>
                    </a:cubicBezTo>
                    <a:cubicBezTo>
                      <a:pt x="1885" y="1642"/>
                      <a:pt x="2219" y="1065"/>
                      <a:pt x="2068" y="517"/>
                    </a:cubicBezTo>
                    <a:cubicBezTo>
                      <a:pt x="2007" y="305"/>
                      <a:pt x="1885" y="122"/>
                      <a:pt x="1733" y="1"/>
                    </a:cubicBezTo>
                    <a:lnTo>
                      <a:pt x="61" y="457"/>
                    </a:lnTo>
                    <a:cubicBezTo>
                      <a:pt x="1" y="639"/>
                      <a:pt x="1" y="852"/>
                      <a:pt x="31" y="106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2"/>
              <p:cNvSpPr/>
              <p:nvPr/>
            </p:nvSpPr>
            <p:spPr>
              <a:xfrm>
                <a:off x="2318700" y="1857850"/>
                <a:ext cx="57775" cy="57775"/>
              </a:xfrm>
              <a:custGeom>
                <a:avLst/>
                <a:gdLst/>
                <a:ahLst/>
                <a:cxnLst/>
                <a:rect l="l" t="t" r="r" b="b"/>
                <a:pathLst>
                  <a:path w="2311" h="2311" fill="none" extrusionOk="0">
                    <a:moveTo>
                      <a:pt x="2159" y="882"/>
                    </a:moveTo>
                    <a:cubicBezTo>
                      <a:pt x="2311" y="1429"/>
                      <a:pt x="1976" y="2006"/>
                      <a:pt x="1429" y="2158"/>
                    </a:cubicBezTo>
                    <a:cubicBezTo>
                      <a:pt x="852" y="2310"/>
                      <a:pt x="305" y="1976"/>
                      <a:pt x="153" y="1429"/>
                    </a:cubicBezTo>
                    <a:cubicBezTo>
                      <a:pt x="1" y="882"/>
                      <a:pt x="305" y="304"/>
                      <a:pt x="882" y="152"/>
                    </a:cubicBezTo>
                    <a:cubicBezTo>
                      <a:pt x="1429" y="0"/>
                      <a:pt x="2007" y="335"/>
                      <a:pt x="2159" y="88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2"/>
              <p:cNvSpPr/>
              <p:nvPr/>
            </p:nvSpPr>
            <p:spPr>
              <a:xfrm>
                <a:off x="2484350" y="1884450"/>
                <a:ext cx="54750" cy="38000"/>
              </a:xfrm>
              <a:custGeom>
                <a:avLst/>
                <a:gdLst/>
                <a:ahLst/>
                <a:cxnLst/>
                <a:rect l="l" t="t" r="r" b="b"/>
                <a:pathLst>
                  <a:path w="2190" h="1520" fill="none" extrusionOk="0">
                    <a:moveTo>
                      <a:pt x="882" y="152"/>
                    </a:moveTo>
                    <a:cubicBezTo>
                      <a:pt x="335" y="304"/>
                      <a:pt x="1" y="882"/>
                      <a:pt x="153" y="1429"/>
                    </a:cubicBezTo>
                    <a:cubicBezTo>
                      <a:pt x="153" y="1459"/>
                      <a:pt x="153" y="1489"/>
                      <a:pt x="183" y="1520"/>
                    </a:cubicBezTo>
                    <a:lnTo>
                      <a:pt x="2189" y="973"/>
                    </a:lnTo>
                    <a:cubicBezTo>
                      <a:pt x="2159" y="942"/>
                      <a:pt x="2159" y="912"/>
                      <a:pt x="2159" y="882"/>
                    </a:cubicBezTo>
                    <a:cubicBezTo>
                      <a:pt x="2007" y="334"/>
                      <a:pt x="1430" y="0"/>
                      <a:pt x="882" y="15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2"/>
              <p:cNvSpPr/>
              <p:nvPr/>
            </p:nvSpPr>
            <p:spPr>
              <a:xfrm>
                <a:off x="2589225" y="1731700"/>
                <a:ext cx="54750" cy="45625"/>
              </a:xfrm>
              <a:custGeom>
                <a:avLst/>
                <a:gdLst/>
                <a:ahLst/>
                <a:cxnLst/>
                <a:rect l="l" t="t" r="r" b="b"/>
                <a:pathLst>
                  <a:path w="2190" h="1825" fill="none" extrusionOk="0">
                    <a:moveTo>
                      <a:pt x="1" y="517"/>
                    </a:moveTo>
                    <a:cubicBezTo>
                      <a:pt x="1" y="669"/>
                      <a:pt x="1" y="791"/>
                      <a:pt x="31" y="943"/>
                    </a:cubicBezTo>
                    <a:cubicBezTo>
                      <a:pt x="183" y="1490"/>
                      <a:pt x="760" y="1824"/>
                      <a:pt x="1308" y="1672"/>
                    </a:cubicBezTo>
                    <a:cubicBezTo>
                      <a:pt x="1855" y="1520"/>
                      <a:pt x="2189" y="943"/>
                      <a:pt x="2037" y="396"/>
                    </a:cubicBezTo>
                    <a:cubicBezTo>
                      <a:pt x="2007" y="244"/>
                      <a:pt x="1946" y="122"/>
                      <a:pt x="1855" y="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2"/>
              <p:cNvSpPr/>
              <p:nvPr/>
            </p:nvSpPr>
            <p:spPr>
              <a:xfrm>
                <a:off x="2402300" y="1320600"/>
                <a:ext cx="55500" cy="47150"/>
              </a:xfrm>
              <a:custGeom>
                <a:avLst/>
                <a:gdLst/>
                <a:ahLst/>
                <a:cxnLst/>
                <a:rect l="l" t="t" r="r" b="b"/>
                <a:pathLst>
                  <a:path w="2220" h="1886" fill="none" extrusionOk="0">
                    <a:moveTo>
                      <a:pt x="2158" y="1429"/>
                    </a:moveTo>
                    <a:cubicBezTo>
                      <a:pt x="2219" y="1247"/>
                      <a:pt x="2219" y="1064"/>
                      <a:pt x="2158" y="882"/>
                    </a:cubicBezTo>
                    <a:cubicBezTo>
                      <a:pt x="2006" y="305"/>
                      <a:pt x="1429" y="1"/>
                      <a:pt x="882" y="153"/>
                    </a:cubicBezTo>
                    <a:cubicBezTo>
                      <a:pt x="335" y="305"/>
                      <a:pt x="0" y="852"/>
                      <a:pt x="152" y="1429"/>
                    </a:cubicBezTo>
                    <a:cubicBezTo>
                      <a:pt x="213" y="1612"/>
                      <a:pt x="304" y="1763"/>
                      <a:pt x="426" y="188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0"/>
        <p:cNvGrpSpPr/>
        <p:nvPr/>
      </p:nvGrpSpPr>
      <p:grpSpPr>
        <a:xfrm>
          <a:off x="0" y="0"/>
          <a:ext cx="0" cy="0"/>
          <a:chOff x="0" y="0"/>
          <a:chExt cx="0" cy="0"/>
        </a:xfrm>
      </p:grpSpPr>
      <p:sp>
        <p:nvSpPr>
          <p:cNvPr id="1461" name="Google Shape;1461;p43"/>
          <p:cNvSpPr/>
          <p:nvPr/>
        </p:nvSpPr>
        <p:spPr>
          <a:xfrm>
            <a:off x="1370551" y="1609500"/>
            <a:ext cx="852300" cy="8523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3"/>
          <p:cNvSpPr/>
          <p:nvPr/>
        </p:nvSpPr>
        <p:spPr>
          <a:xfrm>
            <a:off x="4145856" y="1609500"/>
            <a:ext cx="852300" cy="8523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3"/>
          <p:cNvSpPr/>
          <p:nvPr/>
        </p:nvSpPr>
        <p:spPr>
          <a:xfrm>
            <a:off x="6921156" y="1609500"/>
            <a:ext cx="852300" cy="8523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3"/>
          <p:cNvSpPr txBox="1">
            <a:spLocks noGrp="1"/>
          </p:cNvSpPr>
          <p:nvPr>
            <p:ph type="title"/>
          </p:nvPr>
        </p:nvSpPr>
        <p:spPr>
          <a:xfrm>
            <a:off x="713100" y="463325"/>
            <a:ext cx="77178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Review of systems</a:t>
            </a:r>
            <a:endParaRPr/>
          </a:p>
        </p:txBody>
      </p:sp>
      <p:sp>
        <p:nvSpPr>
          <p:cNvPr id="1465" name="Google Shape;1465;p43"/>
          <p:cNvSpPr txBox="1">
            <a:spLocks noGrp="1"/>
          </p:cNvSpPr>
          <p:nvPr>
            <p:ph type="subTitle" idx="1"/>
          </p:nvPr>
        </p:nvSpPr>
        <p:spPr>
          <a:xfrm>
            <a:off x="713101" y="3215058"/>
            <a:ext cx="21672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It’s the closest planet to the Sun and the smallest one in the Solar System</a:t>
            </a:r>
            <a:endParaRPr/>
          </a:p>
        </p:txBody>
      </p:sp>
      <p:sp>
        <p:nvSpPr>
          <p:cNvPr id="1466" name="Google Shape;1466;p43"/>
          <p:cNvSpPr txBox="1">
            <a:spLocks noGrp="1"/>
          </p:cNvSpPr>
          <p:nvPr>
            <p:ph type="subTitle" idx="2"/>
          </p:nvPr>
        </p:nvSpPr>
        <p:spPr>
          <a:xfrm>
            <a:off x="713101" y="2571756"/>
            <a:ext cx="21672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a:t>
            </a:r>
            <a:endParaRPr/>
          </a:p>
        </p:txBody>
      </p:sp>
      <p:sp>
        <p:nvSpPr>
          <p:cNvPr id="1467" name="Google Shape;1467;p43"/>
          <p:cNvSpPr txBox="1">
            <a:spLocks noGrp="1"/>
          </p:cNvSpPr>
          <p:nvPr>
            <p:ph type="subTitle" idx="3"/>
          </p:nvPr>
        </p:nvSpPr>
        <p:spPr>
          <a:xfrm>
            <a:off x="3488400" y="3215058"/>
            <a:ext cx="21672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has a beautiful name and is the second planet from the Sun</a:t>
            </a:r>
            <a:endParaRPr/>
          </a:p>
        </p:txBody>
      </p:sp>
      <p:sp>
        <p:nvSpPr>
          <p:cNvPr id="1468" name="Google Shape;1468;p43"/>
          <p:cNvSpPr txBox="1">
            <a:spLocks noGrp="1"/>
          </p:cNvSpPr>
          <p:nvPr>
            <p:ph type="subTitle" idx="4"/>
          </p:nvPr>
        </p:nvSpPr>
        <p:spPr>
          <a:xfrm>
            <a:off x="3488401" y="2571756"/>
            <a:ext cx="21672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a:t>
            </a:r>
            <a:endParaRPr/>
          </a:p>
        </p:txBody>
      </p:sp>
      <p:sp>
        <p:nvSpPr>
          <p:cNvPr id="1469" name="Google Shape;1469;p43"/>
          <p:cNvSpPr txBox="1">
            <a:spLocks noGrp="1"/>
          </p:cNvSpPr>
          <p:nvPr>
            <p:ph type="subTitle" idx="5"/>
          </p:nvPr>
        </p:nvSpPr>
        <p:spPr>
          <a:xfrm>
            <a:off x="6263700" y="3215058"/>
            <a:ext cx="21672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Despite being red, Mars is actually a cold place. It’s full of iron oxide dust</a:t>
            </a:r>
            <a:endParaRPr/>
          </a:p>
        </p:txBody>
      </p:sp>
      <p:sp>
        <p:nvSpPr>
          <p:cNvPr id="1470" name="Google Shape;1470;p43"/>
          <p:cNvSpPr txBox="1">
            <a:spLocks noGrp="1"/>
          </p:cNvSpPr>
          <p:nvPr>
            <p:ph type="subTitle" idx="6"/>
          </p:nvPr>
        </p:nvSpPr>
        <p:spPr>
          <a:xfrm>
            <a:off x="6263701" y="2571756"/>
            <a:ext cx="21672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Mars</a:t>
            </a:r>
            <a:endParaRPr/>
          </a:p>
        </p:txBody>
      </p:sp>
      <p:cxnSp>
        <p:nvCxnSpPr>
          <p:cNvPr id="1471" name="Google Shape;1471;p43"/>
          <p:cNvCxnSpPr/>
          <p:nvPr/>
        </p:nvCxnSpPr>
        <p:spPr>
          <a:xfrm>
            <a:off x="1272301" y="3047410"/>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1472" name="Google Shape;1472;p43"/>
          <p:cNvCxnSpPr/>
          <p:nvPr/>
        </p:nvCxnSpPr>
        <p:spPr>
          <a:xfrm>
            <a:off x="4047600" y="3047410"/>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1473" name="Google Shape;1473;p43"/>
          <p:cNvCxnSpPr/>
          <p:nvPr/>
        </p:nvCxnSpPr>
        <p:spPr>
          <a:xfrm>
            <a:off x="6822900" y="3047410"/>
            <a:ext cx="1048800" cy="0"/>
          </a:xfrm>
          <a:prstGeom prst="straightConnector1">
            <a:avLst/>
          </a:prstGeom>
          <a:noFill/>
          <a:ln w="9525" cap="flat" cmpd="sng">
            <a:solidFill>
              <a:schemeClr val="dk1"/>
            </a:solidFill>
            <a:prstDash val="solid"/>
            <a:round/>
            <a:headEnd type="none" w="med" len="med"/>
            <a:tailEnd type="none" w="med" len="med"/>
          </a:ln>
        </p:spPr>
      </p:cxnSp>
      <p:grpSp>
        <p:nvGrpSpPr>
          <p:cNvPr id="1474" name="Google Shape;1474;p43"/>
          <p:cNvGrpSpPr/>
          <p:nvPr/>
        </p:nvGrpSpPr>
        <p:grpSpPr>
          <a:xfrm>
            <a:off x="7071163" y="1832959"/>
            <a:ext cx="550957" cy="405382"/>
            <a:chOff x="6714644" y="1822681"/>
            <a:chExt cx="340707" cy="251743"/>
          </a:xfrm>
        </p:grpSpPr>
        <p:sp>
          <p:nvSpPr>
            <p:cNvPr id="1475" name="Google Shape;1475;p43"/>
            <p:cNvSpPr/>
            <p:nvPr/>
          </p:nvSpPr>
          <p:spPr>
            <a:xfrm>
              <a:off x="6733864" y="1850720"/>
              <a:ext cx="302233" cy="195632"/>
            </a:xfrm>
            <a:custGeom>
              <a:avLst/>
              <a:gdLst/>
              <a:ahLst/>
              <a:cxnLst/>
              <a:rect l="l" t="t" r="r" b="b"/>
              <a:pathLst>
                <a:path w="8979" h="5812" extrusionOk="0">
                  <a:moveTo>
                    <a:pt x="1" y="1"/>
                  </a:moveTo>
                  <a:lnTo>
                    <a:pt x="1" y="5812"/>
                  </a:lnTo>
                  <a:lnTo>
                    <a:pt x="8979" y="5812"/>
                  </a:lnTo>
                  <a:lnTo>
                    <a:pt x="89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3"/>
            <p:cNvSpPr/>
            <p:nvPr/>
          </p:nvSpPr>
          <p:spPr>
            <a:xfrm>
              <a:off x="6733864" y="1850720"/>
              <a:ext cx="12858" cy="195632"/>
            </a:xfrm>
            <a:custGeom>
              <a:avLst/>
              <a:gdLst/>
              <a:ahLst/>
              <a:cxnLst/>
              <a:rect l="l" t="t" r="r" b="b"/>
              <a:pathLst>
                <a:path w="382" h="5812" extrusionOk="0">
                  <a:moveTo>
                    <a:pt x="1" y="1"/>
                  </a:moveTo>
                  <a:lnTo>
                    <a:pt x="1" y="5812"/>
                  </a:lnTo>
                  <a:lnTo>
                    <a:pt x="382" y="5812"/>
                  </a:lnTo>
                  <a:lnTo>
                    <a:pt x="3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3"/>
            <p:cNvSpPr/>
            <p:nvPr/>
          </p:nvSpPr>
          <p:spPr>
            <a:xfrm>
              <a:off x="6733864" y="1850720"/>
              <a:ext cx="302233" cy="195632"/>
            </a:xfrm>
            <a:custGeom>
              <a:avLst/>
              <a:gdLst/>
              <a:ahLst/>
              <a:cxnLst/>
              <a:rect l="l" t="t" r="r" b="b"/>
              <a:pathLst>
                <a:path w="8979" h="5812" extrusionOk="0">
                  <a:moveTo>
                    <a:pt x="1" y="1"/>
                  </a:moveTo>
                  <a:lnTo>
                    <a:pt x="1" y="644"/>
                  </a:lnTo>
                  <a:lnTo>
                    <a:pt x="7907" y="644"/>
                  </a:lnTo>
                  <a:cubicBezTo>
                    <a:pt x="8122" y="644"/>
                    <a:pt x="8312" y="834"/>
                    <a:pt x="8312" y="1049"/>
                  </a:cubicBezTo>
                  <a:lnTo>
                    <a:pt x="8312" y="5812"/>
                  </a:lnTo>
                  <a:lnTo>
                    <a:pt x="8979" y="5812"/>
                  </a:lnTo>
                  <a:lnTo>
                    <a:pt x="89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3"/>
            <p:cNvSpPr/>
            <p:nvPr/>
          </p:nvSpPr>
          <p:spPr>
            <a:xfrm>
              <a:off x="6719458" y="1827495"/>
              <a:ext cx="331080" cy="26490"/>
            </a:xfrm>
            <a:custGeom>
              <a:avLst/>
              <a:gdLst/>
              <a:ahLst/>
              <a:cxnLst/>
              <a:rect l="l" t="t" r="r" b="b"/>
              <a:pathLst>
                <a:path w="9836" h="787" extrusionOk="0">
                  <a:moveTo>
                    <a:pt x="357" y="0"/>
                  </a:moveTo>
                  <a:cubicBezTo>
                    <a:pt x="167" y="0"/>
                    <a:pt x="0" y="167"/>
                    <a:pt x="0" y="358"/>
                  </a:cubicBezTo>
                  <a:lnTo>
                    <a:pt x="0" y="429"/>
                  </a:lnTo>
                  <a:cubicBezTo>
                    <a:pt x="0" y="643"/>
                    <a:pt x="167" y="786"/>
                    <a:pt x="357" y="786"/>
                  </a:cubicBezTo>
                  <a:lnTo>
                    <a:pt x="9645" y="786"/>
                  </a:lnTo>
                  <a:cubicBezTo>
                    <a:pt x="9740" y="786"/>
                    <a:pt x="9836" y="691"/>
                    <a:pt x="9836" y="596"/>
                  </a:cubicBezTo>
                  <a:lnTo>
                    <a:pt x="9836" y="358"/>
                  </a:lnTo>
                  <a:cubicBezTo>
                    <a:pt x="9836" y="167"/>
                    <a:pt x="9669" y="0"/>
                    <a:pt x="9478" y="0"/>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3"/>
            <p:cNvSpPr/>
            <p:nvPr/>
          </p:nvSpPr>
          <p:spPr>
            <a:xfrm>
              <a:off x="6719458" y="2043121"/>
              <a:ext cx="331080" cy="26490"/>
            </a:xfrm>
            <a:custGeom>
              <a:avLst/>
              <a:gdLst/>
              <a:ahLst/>
              <a:cxnLst/>
              <a:rect l="l" t="t" r="r" b="b"/>
              <a:pathLst>
                <a:path w="9836" h="787" extrusionOk="0">
                  <a:moveTo>
                    <a:pt x="357" y="0"/>
                  </a:moveTo>
                  <a:cubicBezTo>
                    <a:pt x="167" y="0"/>
                    <a:pt x="0" y="143"/>
                    <a:pt x="0" y="358"/>
                  </a:cubicBezTo>
                  <a:lnTo>
                    <a:pt x="0" y="429"/>
                  </a:lnTo>
                  <a:cubicBezTo>
                    <a:pt x="0" y="620"/>
                    <a:pt x="167" y="786"/>
                    <a:pt x="357" y="786"/>
                  </a:cubicBezTo>
                  <a:lnTo>
                    <a:pt x="9645" y="786"/>
                  </a:lnTo>
                  <a:cubicBezTo>
                    <a:pt x="9740" y="786"/>
                    <a:pt x="9836" y="691"/>
                    <a:pt x="9836" y="572"/>
                  </a:cubicBezTo>
                  <a:lnTo>
                    <a:pt x="9836" y="358"/>
                  </a:lnTo>
                  <a:cubicBezTo>
                    <a:pt x="9836" y="143"/>
                    <a:pt x="9669" y="0"/>
                    <a:pt x="9478" y="0"/>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3"/>
            <p:cNvSpPr/>
            <p:nvPr/>
          </p:nvSpPr>
          <p:spPr>
            <a:xfrm>
              <a:off x="6926265" y="1880408"/>
              <a:ext cx="29688" cy="28880"/>
            </a:xfrm>
            <a:custGeom>
              <a:avLst/>
              <a:gdLst/>
              <a:ahLst/>
              <a:cxnLst/>
              <a:rect l="l" t="t" r="r" b="b"/>
              <a:pathLst>
                <a:path w="882" h="858" extrusionOk="0">
                  <a:moveTo>
                    <a:pt x="215" y="0"/>
                  </a:moveTo>
                  <a:cubicBezTo>
                    <a:pt x="96" y="0"/>
                    <a:pt x="0" y="72"/>
                    <a:pt x="0" y="191"/>
                  </a:cubicBezTo>
                  <a:lnTo>
                    <a:pt x="0" y="667"/>
                  </a:lnTo>
                  <a:cubicBezTo>
                    <a:pt x="0" y="762"/>
                    <a:pt x="96" y="857"/>
                    <a:pt x="215" y="857"/>
                  </a:cubicBezTo>
                  <a:lnTo>
                    <a:pt x="691" y="857"/>
                  </a:lnTo>
                  <a:cubicBezTo>
                    <a:pt x="786" y="857"/>
                    <a:pt x="881" y="762"/>
                    <a:pt x="881" y="667"/>
                  </a:cubicBezTo>
                  <a:lnTo>
                    <a:pt x="881" y="191"/>
                  </a:lnTo>
                  <a:cubicBezTo>
                    <a:pt x="881" y="72"/>
                    <a:pt x="786" y="0"/>
                    <a:pt x="691" y="0"/>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3"/>
            <p:cNvSpPr/>
            <p:nvPr/>
          </p:nvSpPr>
          <p:spPr>
            <a:xfrm>
              <a:off x="6934276" y="1879600"/>
              <a:ext cx="21677" cy="29688"/>
            </a:xfrm>
            <a:custGeom>
              <a:avLst/>
              <a:gdLst/>
              <a:ahLst/>
              <a:cxnLst/>
              <a:rect l="l" t="t" r="r" b="b"/>
              <a:pathLst>
                <a:path w="644" h="882" extrusionOk="0">
                  <a:moveTo>
                    <a:pt x="1" y="0"/>
                  </a:moveTo>
                  <a:cubicBezTo>
                    <a:pt x="120" y="0"/>
                    <a:pt x="191" y="96"/>
                    <a:pt x="191" y="215"/>
                  </a:cubicBezTo>
                  <a:lnTo>
                    <a:pt x="191" y="691"/>
                  </a:lnTo>
                  <a:cubicBezTo>
                    <a:pt x="191" y="786"/>
                    <a:pt x="120" y="881"/>
                    <a:pt x="1" y="881"/>
                  </a:cubicBezTo>
                  <a:lnTo>
                    <a:pt x="453" y="881"/>
                  </a:lnTo>
                  <a:cubicBezTo>
                    <a:pt x="548" y="881"/>
                    <a:pt x="643" y="786"/>
                    <a:pt x="643" y="691"/>
                  </a:cubicBezTo>
                  <a:lnTo>
                    <a:pt x="643" y="215"/>
                  </a:lnTo>
                  <a:cubicBezTo>
                    <a:pt x="643" y="96"/>
                    <a:pt x="548" y="0"/>
                    <a:pt x="453" y="0"/>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3"/>
            <p:cNvSpPr/>
            <p:nvPr/>
          </p:nvSpPr>
          <p:spPr>
            <a:xfrm>
              <a:off x="6975947" y="1880408"/>
              <a:ext cx="29688" cy="28880"/>
            </a:xfrm>
            <a:custGeom>
              <a:avLst/>
              <a:gdLst/>
              <a:ahLst/>
              <a:cxnLst/>
              <a:rect l="l" t="t" r="r" b="b"/>
              <a:pathLst>
                <a:path w="882" h="858" extrusionOk="0">
                  <a:moveTo>
                    <a:pt x="215" y="0"/>
                  </a:moveTo>
                  <a:cubicBezTo>
                    <a:pt x="96" y="0"/>
                    <a:pt x="1" y="72"/>
                    <a:pt x="1" y="191"/>
                  </a:cubicBezTo>
                  <a:lnTo>
                    <a:pt x="1" y="667"/>
                  </a:lnTo>
                  <a:cubicBezTo>
                    <a:pt x="1" y="762"/>
                    <a:pt x="96" y="857"/>
                    <a:pt x="215" y="857"/>
                  </a:cubicBezTo>
                  <a:lnTo>
                    <a:pt x="691" y="857"/>
                  </a:lnTo>
                  <a:cubicBezTo>
                    <a:pt x="787" y="857"/>
                    <a:pt x="882" y="762"/>
                    <a:pt x="882" y="667"/>
                  </a:cubicBezTo>
                  <a:lnTo>
                    <a:pt x="882" y="191"/>
                  </a:lnTo>
                  <a:cubicBezTo>
                    <a:pt x="882" y="72"/>
                    <a:pt x="787" y="0"/>
                    <a:pt x="691" y="0"/>
                  </a:cubicBez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3"/>
            <p:cNvSpPr/>
            <p:nvPr/>
          </p:nvSpPr>
          <p:spPr>
            <a:xfrm>
              <a:off x="6983992" y="1879600"/>
              <a:ext cx="21643" cy="29688"/>
            </a:xfrm>
            <a:custGeom>
              <a:avLst/>
              <a:gdLst/>
              <a:ahLst/>
              <a:cxnLst/>
              <a:rect l="l" t="t" r="r" b="b"/>
              <a:pathLst>
                <a:path w="643" h="882" extrusionOk="0">
                  <a:moveTo>
                    <a:pt x="0" y="0"/>
                  </a:moveTo>
                  <a:cubicBezTo>
                    <a:pt x="119" y="0"/>
                    <a:pt x="214" y="96"/>
                    <a:pt x="214" y="215"/>
                  </a:cubicBezTo>
                  <a:lnTo>
                    <a:pt x="214" y="691"/>
                  </a:lnTo>
                  <a:cubicBezTo>
                    <a:pt x="214" y="786"/>
                    <a:pt x="119" y="881"/>
                    <a:pt x="0" y="881"/>
                  </a:cubicBezTo>
                  <a:lnTo>
                    <a:pt x="452" y="881"/>
                  </a:lnTo>
                  <a:cubicBezTo>
                    <a:pt x="548" y="881"/>
                    <a:pt x="643" y="786"/>
                    <a:pt x="643" y="691"/>
                  </a:cubicBezTo>
                  <a:lnTo>
                    <a:pt x="643" y="215"/>
                  </a:lnTo>
                  <a:cubicBezTo>
                    <a:pt x="643" y="96"/>
                    <a:pt x="548" y="0"/>
                    <a:pt x="452" y="0"/>
                  </a:cubicBez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3"/>
            <p:cNvSpPr/>
            <p:nvPr/>
          </p:nvSpPr>
          <p:spPr>
            <a:xfrm>
              <a:off x="6714644" y="1822681"/>
              <a:ext cx="340707" cy="251743"/>
            </a:xfrm>
            <a:custGeom>
              <a:avLst/>
              <a:gdLst/>
              <a:ahLst/>
              <a:cxnLst/>
              <a:rect l="l" t="t" r="r" b="b"/>
              <a:pathLst>
                <a:path w="10122" h="7479" extrusionOk="0">
                  <a:moveTo>
                    <a:pt x="358" y="0"/>
                  </a:moveTo>
                  <a:cubicBezTo>
                    <a:pt x="167" y="0"/>
                    <a:pt x="0" y="167"/>
                    <a:pt x="0" y="358"/>
                  </a:cubicBezTo>
                  <a:lnTo>
                    <a:pt x="0" y="739"/>
                  </a:lnTo>
                  <a:cubicBezTo>
                    <a:pt x="0" y="929"/>
                    <a:pt x="167" y="1072"/>
                    <a:pt x="358" y="1072"/>
                  </a:cubicBezTo>
                  <a:lnTo>
                    <a:pt x="429" y="1072"/>
                  </a:lnTo>
                  <a:lnTo>
                    <a:pt x="429" y="2048"/>
                  </a:lnTo>
                  <a:cubicBezTo>
                    <a:pt x="429" y="2144"/>
                    <a:pt x="500" y="2215"/>
                    <a:pt x="572" y="2215"/>
                  </a:cubicBezTo>
                  <a:cubicBezTo>
                    <a:pt x="667" y="2215"/>
                    <a:pt x="715" y="2144"/>
                    <a:pt x="715" y="2048"/>
                  </a:cubicBezTo>
                  <a:lnTo>
                    <a:pt x="715" y="1072"/>
                  </a:lnTo>
                  <a:lnTo>
                    <a:pt x="7740" y="1072"/>
                  </a:lnTo>
                  <a:cubicBezTo>
                    <a:pt x="7811" y="1072"/>
                    <a:pt x="7883" y="1024"/>
                    <a:pt x="7883" y="929"/>
                  </a:cubicBezTo>
                  <a:cubicBezTo>
                    <a:pt x="7883" y="858"/>
                    <a:pt x="7811" y="786"/>
                    <a:pt x="7740" y="786"/>
                  </a:cubicBezTo>
                  <a:lnTo>
                    <a:pt x="358" y="786"/>
                  </a:lnTo>
                  <a:cubicBezTo>
                    <a:pt x="310" y="786"/>
                    <a:pt x="286" y="763"/>
                    <a:pt x="286" y="739"/>
                  </a:cubicBezTo>
                  <a:lnTo>
                    <a:pt x="286" y="358"/>
                  </a:lnTo>
                  <a:cubicBezTo>
                    <a:pt x="286" y="334"/>
                    <a:pt x="310" y="310"/>
                    <a:pt x="358" y="310"/>
                  </a:cubicBezTo>
                  <a:lnTo>
                    <a:pt x="9764" y="310"/>
                  </a:lnTo>
                  <a:cubicBezTo>
                    <a:pt x="9812" y="310"/>
                    <a:pt x="9836" y="334"/>
                    <a:pt x="9836" y="358"/>
                  </a:cubicBezTo>
                  <a:lnTo>
                    <a:pt x="9836" y="739"/>
                  </a:lnTo>
                  <a:cubicBezTo>
                    <a:pt x="9836" y="763"/>
                    <a:pt x="9812" y="786"/>
                    <a:pt x="9764" y="786"/>
                  </a:cubicBezTo>
                  <a:lnTo>
                    <a:pt x="8407" y="786"/>
                  </a:lnTo>
                  <a:cubicBezTo>
                    <a:pt x="8335" y="786"/>
                    <a:pt x="8264" y="858"/>
                    <a:pt x="8264" y="929"/>
                  </a:cubicBezTo>
                  <a:cubicBezTo>
                    <a:pt x="8264" y="1024"/>
                    <a:pt x="8335" y="1072"/>
                    <a:pt x="8407" y="1072"/>
                  </a:cubicBezTo>
                  <a:lnTo>
                    <a:pt x="9407" y="1072"/>
                  </a:lnTo>
                  <a:lnTo>
                    <a:pt x="9407" y="6407"/>
                  </a:lnTo>
                  <a:lnTo>
                    <a:pt x="715" y="6407"/>
                  </a:lnTo>
                  <a:lnTo>
                    <a:pt x="715" y="2715"/>
                  </a:lnTo>
                  <a:cubicBezTo>
                    <a:pt x="715" y="2644"/>
                    <a:pt x="667" y="2572"/>
                    <a:pt x="572" y="2572"/>
                  </a:cubicBezTo>
                  <a:cubicBezTo>
                    <a:pt x="500" y="2572"/>
                    <a:pt x="429" y="2644"/>
                    <a:pt x="429" y="2715"/>
                  </a:cubicBezTo>
                  <a:lnTo>
                    <a:pt x="429" y="6407"/>
                  </a:lnTo>
                  <a:lnTo>
                    <a:pt x="358" y="6407"/>
                  </a:lnTo>
                  <a:cubicBezTo>
                    <a:pt x="167" y="6407"/>
                    <a:pt x="0" y="6549"/>
                    <a:pt x="0" y="6740"/>
                  </a:cubicBezTo>
                  <a:lnTo>
                    <a:pt x="0" y="7121"/>
                  </a:lnTo>
                  <a:cubicBezTo>
                    <a:pt x="0" y="7311"/>
                    <a:pt x="167" y="7478"/>
                    <a:pt x="358" y="7478"/>
                  </a:cubicBezTo>
                  <a:lnTo>
                    <a:pt x="3287" y="7478"/>
                  </a:lnTo>
                  <a:cubicBezTo>
                    <a:pt x="3358" y="7478"/>
                    <a:pt x="3430" y="7407"/>
                    <a:pt x="3430" y="7311"/>
                  </a:cubicBezTo>
                  <a:cubicBezTo>
                    <a:pt x="3430" y="7240"/>
                    <a:pt x="3358" y="7169"/>
                    <a:pt x="3287" y="7169"/>
                  </a:cubicBezTo>
                  <a:lnTo>
                    <a:pt x="358" y="7169"/>
                  </a:lnTo>
                  <a:cubicBezTo>
                    <a:pt x="310" y="7169"/>
                    <a:pt x="286" y="7145"/>
                    <a:pt x="286" y="7121"/>
                  </a:cubicBezTo>
                  <a:lnTo>
                    <a:pt x="286" y="6740"/>
                  </a:lnTo>
                  <a:cubicBezTo>
                    <a:pt x="286" y="6716"/>
                    <a:pt x="310" y="6692"/>
                    <a:pt x="358" y="6692"/>
                  </a:cubicBezTo>
                  <a:lnTo>
                    <a:pt x="9764" y="6692"/>
                  </a:lnTo>
                  <a:cubicBezTo>
                    <a:pt x="9812" y="6692"/>
                    <a:pt x="9836" y="6716"/>
                    <a:pt x="9836" y="6740"/>
                  </a:cubicBezTo>
                  <a:lnTo>
                    <a:pt x="9836" y="7121"/>
                  </a:lnTo>
                  <a:cubicBezTo>
                    <a:pt x="9836" y="7145"/>
                    <a:pt x="9812" y="7169"/>
                    <a:pt x="9764" y="7169"/>
                  </a:cubicBezTo>
                  <a:lnTo>
                    <a:pt x="3954" y="7169"/>
                  </a:lnTo>
                  <a:cubicBezTo>
                    <a:pt x="3858" y="7169"/>
                    <a:pt x="3787" y="7240"/>
                    <a:pt x="3787" y="7311"/>
                  </a:cubicBezTo>
                  <a:cubicBezTo>
                    <a:pt x="3787" y="7407"/>
                    <a:pt x="3858" y="7478"/>
                    <a:pt x="3954" y="7478"/>
                  </a:cubicBezTo>
                  <a:lnTo>
                    <a:pt x="9764" y="7478"/>
                  </a:lnTo>
                  <a:cubicBezTo>
                    <a:pt x="9955" y="7478"/>
                    <a:pt x="10121" y="7311"/>
                    <a:pt x="10121" y="7121"/>
                  </a:cubicBezTo>
                  <a:lnTo>
                    <a:pt x="10121" y="6740"/>
                  </a:lnTo>
                  <a:cubicBezTo>
                    <a:pt x="10121" y="6549"/>
                    <a:pt x="9955" y="6407"/>
                    <a:pt x="9764" y="6407"/>
                  </a:cubicBezTo>
                  <a:lnTo>
                    <a:pt x="9693" y="6407"/>
                  </a:lnTo>
                  <a:lnTo>
                    <a:pt x="9693" y="1072"/>
                  </a:lnTo>
                  <a:lnTo>
                    <a:pt x="9788" y="1072"/>
                  </a:lnTo>
                  <a:cubicBezTo>
                    <a:pt x="9979" y="1072"/>
                    <a:pt x="10121" y="929"/>
                    <a:pt x="10121" y="739"/>
                  </a:cubicBezTo>
                  <a:lnTo>
                    <a:pt x="10121" y="358"/>
                  </a:lnTo>
                  <a:cubicBezTo>
                    <a:pt x="10121" y="167"/>
                    <a:pt x="9979" y="0"/>
                    <a:pt x="97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3"/>
            <p:cNvSpPr/>
            <p:nvPr/>
          </p:nvSpPr>
          <p:spPr>
            <a:xfrm>
              <a:off x="6762745" y="1936486"/>
              <a:ext cx="145916" cy="62574"/>
            </a:xfrm>
            <a:custGeom>
              <a:avLst/>
              <a:gdLst/>
              <a:ahLst/>
              <a:cxnLst/>
              <a:rect l="l" t="t" r="r" b="b"/>
              <a:pathLst>
                <a:path w="4335" h="1859" extrusionOk="0">
                  <a:moveTo>
                    <a:pt x="4154" y="0"/>
                  </a:moveTo>
                  <a:cubicBezTo>
                    <a:pt x="4126" y="0"/>
                    <a:pt x="4098" y="8"/>
                    <a:pt x="4072" y="25"/>
                  </a:cubicBezTo>
                  <a:lnTo>
                    <a:pt x="3287" y="525"/>
                  </a:lnTo>
                  <a:lnTo>
                    <a:pt x="3001" y="192"/>
                  </a:lnTo>
                  <a:cubicBezTo>
                    <a:pt x="2970" y="145"/>
                    <a:pt x="2929" y="119"/>
                    <a:pt x="2885" y="119"/>
                  </a:cubicBezTo>
                  <a:cubicBezTo>
                    <a:pt x="2861" y="119"/>
                    <a:pt x="2836" y="127"/>
                    <a:pt x="2810" y="144"/>
                  </a:cubicBezTo>
                  <a:lnTo>
                    <a:pt x="1048" y="1501"/>
                  </a:lnTo>
                  <a:lnTo>
                    <a:pt x="667" y="1144"/>
                  </a:lnTo>
                  <a:cubicBezTo>
                    <a:pt x="643" y="1120"/>
                    <a:pt x="613" y="1108"/>
                    <a:pt x="581" y="1108"/>
                  </a:cubicBezTo>
                  <a:cubicBezTo>
                    <a:pt x="548" y="1108"/>
                    <a:pt x="512" y="1120"/>
                    <a:pt x="476" y="1144"/>
                  </a:cubicBezTo>
                  <a:lnTo>
                    <a:pt x="72" y="1382"/>
                  </a:lnTo>
                  <a:cubicBezTo>
                    <a:pt x="0" y="1430"/>
                    <a:pt x="0" y="1501"/>
                    <a:pt x="24" y="1573"/>
                  </a:cubicBezTo>
                  <a:cubicBezTo>
                    <a:pt x="55" y="1619"/>
                    <a:pt x="105" y="1645"/>
                    <a:pt x="157" y="1645"/>
                  </a:cubicBezTo>
                  <a:cubicBezTo>
                    <a:pt x="185" y="1645"/>
                    <a:pt x="213" y="1637"/>
                    <a:pt x="238" y="1620"/>
                  </a:cubicBezTo>
                  <a:lnTo>
                    <a:pt x="548" y="1454"/>
                  </a:lnTo>
                  <a:lnTo>
                    <a:pt x="953" y="1811"/>
                  </a:lnTo>
                  <a:cubicBezTo>
                    <a:pt x="977" y="1835"/>
                    <a:pt x="1000" y="1859"/>
                    <a:pt x="1048" y="1859"/>
                  </a:cubicBezTo>
                  <a:cubicBezTo>
                    <a:pt x="1072" y="1859"/>
                    <a:pt x="1119" y="1859"/>
                    <a:pt x="1143" y="1835"/>
                  </a:cubicBezTo>
                  <a:lnTo>
                    <a:pt x="2882" y="477"/>
                  </a:lnTo>
                  <a:lnTo>
                    <a:pt x="3144" y="835"/>
                  </a:lnTo>
                  <a:cubicBezTo>
                    <a:pt x="3173" y="864"/>
                    <a:pt x="3212" y="884"/>
                    <a:pt x="3254" y="884"/>
                  </a:cubicBezTo>
                  <a:cubicBezTo>
                    <a:pt x="3280" y="884"/>
                    <a:pt x="3307" y="877"/>
                    <a:pt x="3334" y="858"/>
                  </a:cubicBezTo>
                  <a:lnTo>
                    <a:pt x="4239" y="263"/>
                  </a:lnTo>
                  <a:cubicBezTo>
                    <a:pt x="4311" y="215"/>
                    <a:pt x="4334" y="144"/>
                    <a:pt x="4287" y="73"/>
                  </a:cubicBezTo>
                  <a:cubicBezTo>
                    <a:pt x="4256" y="26"/>
                    <a:pt x="4205" y="0"/>
                    <a:pt x="41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3"/>
            <p:cNvSpPr/>
            <p:nvPr/>
          </p:nvSpPr>
          <p:spPr>
            <a:xfrm>
              <a:off x="6759513" y="2011043"/>
              <a:ext cx="148340" cy="10468"/>
            </a:xfrm>
            <a:custGeom>
              <a:avLst/>
              <a:gdLst/>
              <a:ahLst/>
              <a:cxnLst/>
              <a:rect l="l" t="t" r="r" b="b"/>
              <a:pathLst>
                <a:path w="4407" h="311" extrusionOk="0">
                  <a:moveTo>
                    <a:pt x="144" y="1"/>
                  </a:moveTo>
                  <a:cubicBezTo>
                    <a:pt x="72" y="1"/>
                    <a:pt x="1" y="72"/>
                    <a:pt x="1" y="168"/>
                  </a:cubicBezTo>
                  <a:cubicBezTo>
                    <a:pt x="1" y="239"/>
                    <a:pt x="72" y="310"/>
                    <a:pt x="144" y="310"/>
                  </a:cubicBezTo>
                  <a:lnTo>
                    <a:pt x="4264" y="310"/>
                  </a:lnTo>
                  <a:cubicBezTo>
                    <a:pt x="4335" y="310"/>
                    <a:pt x="4407" y="239"/>
                    <a:pt x="4407" y="168"/>
                  </a:cubicBezTo>
                  <a:cubicBezTo>
                    <a:pt x="4407" y="72"/>
                    <a:pt x="4335" y="1"/>
                    <a:pt x="42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3"/>
            <p:cNvSpPr/>
            <p:nvPr/>
          </p:nvSpPr>
          <p:spPr>
            <a:xfrm>
              <a:off x="6762745" y="1946112"/>
              <a:ext cx="16864" cy="9660"/>
            </a:xfrm>
            <a:custGeom>
              <a:avLst/>
              <a:gdLst/>
              <a:ahLst/>
              <a:cxnLst/>
              <a:rect l="l" t="t" r="r" b="b"/>
              <a:pathLst>
                <a:path w="501" h="287" extrusionOk="0">
                  <a:moveTo>
                    <a:pt x="167" y="1"/>
                  </a:moveTo>
                  <a:cubicBezTo>
                    <a:pt x="72" y="1"/>
                    <a:pt x="0" y="72"/>
                    <a:pt x="0" y="144"/>
                  </a:cubicBezTo>
                  <a:cubicBezTo>
                    <a:pt x="0" y="239"/>
                    <a:pt x="72" y="287"/>
                    <a:pt x="167" y="287"/>
                  </a:cubicBezTo>
                  <a:lnTo>
                    <a:pt x="357" y="287"/>
                  </a:lnTo>
                  <a:cubicBezTo>
                    <a:pt x="429" y="287"/>
                    <a:pt x="500" y="239"/>
                    <a:pt x="500" y="144"/>
                  </a:cubicBezTo>
                  <a:cubicBezTo>
                    <a:pt x="500" y="72"/>
                    <a:pt x="429" y="1"/>
                    <a:pt x="35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3"/>
            <p:cNvSpPr/>
            <p:nvPr/>
          </p:nvSpPr>
          <p:spPr>
            <a:xfrm>
              <a:off x="6762745" y="1930090"/>
              <a:ext cx="16864" cy="9660"/>
            </a:xfrm>
            <a:custGeom>
              <a:avLst/>
              <a:gdLst/>
              <a:ahLst/>
              <a:cxnLst/>
              <a:rect l="l" t="t" r="r" b="b"/>
              <a:pathLst>
                <a:path w="501" h="287" extrusionOk="0">
                  <a:moveTo>
                    <a:pt x="167" y="1"/>
                  </a:moveTo>
                  <a:cubicBezTo>
                    <a:pt x="72" y="1"/>
                    <a:pt x="0" y="48"/>
                    <a:pt x="0" y="143"/>
                  </a:cubicBezTo>
                  <a:cubicBezTo>
                    <a:pt x="0" y="215"/>
                    <a:pt x="72" y="286"/>
                    <a:pt x="167" y="286"/>
                  </a:cubicBezTo>
                  <a:lnTo>
                    <a:pt x="357" y="286"/>
                  </a:lnTo>
                  <a:cubicBezTo>
                    <a:pt x="429" y="286"/>
                    <a:pt x="500" y="215"/>
                    <a:pt x="500" y="143"/>
                  </a:cubicBezTo>
                  <a:cubicBezTo>
                    <a:pt x="500" y="72"/>
                    <a:pt x="429" y="1"/>
                    <a:pt x="35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3"/>
            <p:cNvSpPr/>
            <p:nvPr/>
          </p:nvSpPr>
          <p:spPr>
            <a:xfrm>
              <a:off x="6921451" y="1993405"/>
              <a:ext cx="88997" cy="10468"/>
            </a:xfrm>
            <a:custGeom>
              <a:avLst/>
              <a:gdLst/>
              <a:ahLst/>
              <a:cxnLst/>
              <a:rect l="l" t="t" r="r" b="b"/>
              <a:pathLst>
                <a:path w="2644" h="311" extrusionOk="0">
                  <a:moveTo>
                    <a:pt x="143" y="1"/>
                  </a:moveTo>
                  <a:cubicBezTo>
                    <a:pt x="72" y="1"/>
                    <a:pt x="0" y="72"/>
                    <a:pt x="0" y="168"/>
                  </a:cubicBezTo>
                  <a:cubicBezTo>
                    <a:pt x="0" y="239"/>
                    <a:pt x="72" y="311"/>
                    <a:pt x="143" y="311"/>
                  </a:cubicBezTo>
                  <a:lnTo>
                    <a:pt x="2501" y="311"/>
                  </a:lnTo>
                  <a:cubicBezTo>
                    <a:pt x="2572" y="311"/>
                    <a:pt x="2644" y="239"/>
                    <a:pt x="2644" y="168"/>
                  </a:cubicBezTo>
                  <a:cubicBezTo>
                    <a:pt x="2644" y="72"/>
                    <a:pt x="2572" y="1"/>
                    <a:pt x="25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3"/>
            <p:cNvSpPr/>
            <p:nvPr/>
          </p:nvSpPr>
          <p:spPr>
            <a:xfrm>
              <a:off x="6921451" y="2011043"/>
              <a:ext cx="88997" cy="10468"/>
            </a:xfrm>
            <a:custGeom>
              <a:avLst/>
              <a:gdLst/>
              <a:ahLst/>
              <a:cxnLst/>
              <a:rect l="l" t="t" r="r" b="b"/>
              <a:pathLst>
                <a:path w="2644" h="311" extrusionOk="0">
                  <a:moveTo>
                    <a:pt x="143" y="1"/>
                  </a:moveTo>
                  <a:cubicBezTo>
                    <a:pt x="72" y="1"/>
                    <a:pt x="0" y="72"/>
                    <a:pt x="0" y="168"/>
                  </a:cubicBezTo>
                  <a:cubicBezTo>
                    <a:pt x="0" y="239"/>
                    <a:pt x="72" y="310"/>
                    <a:pt x="143" y="310"/>
                  </a:cubicBezTo>
                  <a:lnTo>
                    <a:pt x="2501" y="310"/>
                  </a:lnTo>
                  <a:cubicBezTo>
                    <a:pt x="2572" y="310"/>
                    <a:pt x="2644" y="239"/>
                    <a:pt x="2644" y="168"/>
                  </a:cubicBezTo>
                  <a:cubicBezTo>
                    <a:pt x="2644" y="72"/>
                    <a:pt x="2572" y="1"/>
                    <a:pt x="25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3"/>
            <p:cNvSpPr/>
            <p:nvPr/>
          </p:nvSpPr>
          <p:spPr>
            <a:xfrm>
              <a:off x="6921451" y="1975801"/>
              <a:ext cx="88997" cy="10435"/>
            </a:xfrm>
            <a:custGeom>
              <a:avLst/>
              <a:gdLst/>
              <a:ahLst/>
              <a:cxnLst/>
              <a:rect l="l" t="t" r="r" b="b"/>
              <a:pathLst>
                <a:path w="2644" h="310" extrusionOk="0">
                  <a:moveTo>
                    <a:pt x="143" y="0"/>
                  </a:moveTo>
                  <a:cubicBezTo>
                    <a:pt x="72" y="0"/>
                    <a:pt x="0" y="71"/>
                    <a:pt x="0" y="167"/>
                  </a:cubicBezTo>
                  <a:cubicBezTo>
                    <a:pt x="0" y="238"/>
                    <a:pt x="72" y="310"/>
                    <a:pt x="143" y="310"/>
                  </a:cubicBezTo>
                  <a:lnTo>
                    <a:pt x="2501" y="310"/>
                  </a:lnTo>
                  <a:cubicBezTo>
                    <a:pt x="2572" y="310"/>
                    <a:pt x="2644" y="238"/>
                    <a:pt x="2644" y="167"/>
                  </a:cubicBezTo>
                  <a:cubicBezTo>
                    <a:pt x="2644" y="71"/>
                    <a:pt x="2572" y="0"/>
                    <a:pt x="25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3"/>
            <p:cNvSpPr/>
            <p:nvPr/>
          </p:nvSpPr>
          <p:spPr>
            <a:xfrm>
              <a:off x="6921451" y="1874787"/>
              <a:ext cx="39315" cy="39315"/>
            </a:xfrm>
            <a:custGeom>
              <a:avLst/>
              <a:gdLst/>
              <a:ahLst/>
              <a:cxnLst/>
              <a:rect l="l" t="t" r="r" b="b"/>
              <a:pathLst>
                <a:path w="1168" h="1168" extrusionOk="0">
                  <a:moveTo>
                    <a:pt x="810" y="310"/>
                  </a:moveTo>
                  <a:cubicBezTo>
                    <a:pt x="858" y="310"/>
                    <a:pt x="882" y="334"/>
                    <a:pt x="882" y="358"/>
                  </a:cubicBezTo>
                  <a:lnTo>
                    <a:pt x="882" y="834"/>
                  </a:lnTo>
                  <a:cubicBezTo>
                    <a:pt x="882" y="858"/>
                    <a:pt x="858" y="882"/>
                    <a:pt x="810" y="882"/>
                  </a:cubicBezTo>
                  <a:lnTo>
                    <a:pt x="358" y="882"/>
                  </a:lnTo>
                  <a:cubicBezTo>
                    <a:pt x="310" y="882"/>
                    <a:pt x="286" y="858"/>
                    <a:pt x="286" y="834"/>
                  </a:cubicBezTo>
                  <a:lnTo>
                    <a:pt x="286" y="358"/>
                  </a:lnTo>
                  <a:cubicBezTo>
                    <a:pt x="286" y="334"/>
                    <a:pt x="310" y="310"/>
                    <a:pt x="358" y="310"/>
                  </a:cubicBezTo>
                  <a:close/>
                  <a:moveTo>
                    <a:pt x="358" y="0"/>
                  </a:moveTo>
                  <a:cubicBezTo>
                    <a:pt x="167" y="0"/>
                    <a:pt x="0" y="167"/>
                    <a:pt x="0" y="358"/>
                  </a:cubicBezTo>
                  <a:lnTo>
                    <a:pt x="0" y="834"/>
                  </a:lnTo>
                  <a:cubicBezTo>
                    <a:pt x="0" y="1024"/>
                    <a:pt x="167" y="1167"/>
                    <a:pt x="358" y="1167"/>
                  </a:cubicBezTo>
                  <a:lnTo>
                    <a:pt x="834" y="1167"/>
                  </a:lnTo>
                  <a:cubicBezTo>
                    <a:pt x="1024" y="1167"/>
                    <a:pt x="1167" y="1024"/>
                    <a:pt x="1167" y="834"/>
                  </a:cubicBezTo>
                  <a:lnTo>
                    <a:pt x="1167" y="358"/>
                  </a:lnTo>
                  <a:cubicBezTo>
                    <a:pt x="1167" y="167"/>
                    <a:pt x="1024" y="0"/>
                    <a:pt x="8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3"/>
            <p:cNvSpPr/>
            <p:nvPr/>
          </p:nvSpPr>
          <p:spPr>
            <a:xfrm>
              <a:off x="6971134" y="1874787"/>
              <a:ext cx="39315" cy="39315"/>
            </a:xfrm>
            <a:custGeom>
              <a:avLst/>
              <a:gdLst/>
              <a:ahLst/>
              <a:cxnLst/>
              <a:rect l="l" t="t" r="r" b="b"/>
              <a:pathLst>
                <a:path w="1168" h="1168" extrusionOk="0">
                  <a:moveTo>
                    <a:pt x="811" y="310"/>
                  </a:moveTo>
                  <a:cubicBezTo>
                    <a:pt x="858" y="310"/>
                    <a:pt x="882" y="334"/>
                    <a:pt x="882" y="358"/>
                  </a:cubicBezTo>
                  <a:lnTo>
                    <a:pt x="882" y="834"/>
                  </a:lnTo>
                  <a:cubicBezTo>
                    <a:pt x="882" y="858"/>
                    <a:pt x="858" y="882"/>
                    <a:pt x="811" y="882"/>
                  </a:cubicBezTo>
                  <a:lnTo>
                    <a:pt x="358" y="882"/>
                  </a:lnTo>
                  <a:cubicBezTo>
                    <a:pt x="311" y="882"/>
                    <a:pt x="287" y="858"/>
                    <a:pt x="287" y="834"/>
                  </a:cubicBezTo>
                  <a:lnTo>
                    <a:pt x="287" y="358"/>
                  </a:lnTo>
                  <a:cubicBezTo>
                    <a:pt x="287" y="334"/>
                    <a:pt x="311" y="310"/>
                    <a:pt x="358" y="310"/>
                  </a:cubicBezTo>
                  <a:close/>
                  <a:moveTo>
                    <a:pt x="358" y="0"/>
                  </a:moveTo>
                  <a:cubicBezTo>
                    <a:pt x="168" y="0"/>
                    <a:pt x="1" y="167"/>
                    <a:pt x="1" y="358"/>
                  </a:cubicBezTo>
                  <a:lnTo>
                    <a:pt x="1" y="834"/>
                  </a:lnTo>
                  <a:cubicBezTo>
                    <a:pt x="1" y="1024"/>
                    <a:pt x="168" y="1167"/>
                    <a:pt x="358" y="1167"/>
                  </a:cubicBezTo>
                  <a:lnTo>
                    <a:pt x="834" y="1167"/>
                  </a:lnTo>
                  <a:cubicBezTo>
                    <a:pt x="1025" y="1167"/>
                    <a:pt x="1168" y="1024"/>
                    <a:pt x="1168" y="834"/>
                  </a:cubicBezTo>
                  <a:lnTo>
                    <a:pt x="1168" y="358"/>
                  </a:lnTo>
                  <a:cubicBezTo>
                    <a:pt x="1168" y="167"/>
                    <a:pt x="1025" y="0"/>
                    <a:pt x="8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3"/>
            <p:cNvSpPr/>
            <p:nvPr/>
          </p:nvSpPr>
          <p:spPr>
            <a:xfrm>
              <a:off x="7000822" y="1921271"/>
              <a:ext cx="9627" cy="46518"/>
            </a:xfrm>
            <a:custGeom>
              <a:avLst/>
              <a:gdLst/>
              <a:ahLst/>
              <a:cxnLst/>
              <a:rect l="l" t="t" r="r" b="b"/>
              <a:pathLst>
                <a:path w="286" h="1382" extrusionOk="0">
                  <a:moveTo>
                    <a:pt x="143" y="1"/>
                  </a:moveTo>
                  <a:cubicBezTo>
                    <a:pt x="48" y="1"/>
                    <a:pt x="0" y="48"/>
                    <a:pt x="0" y="144"/>
                  </a:cubicBezTo>
                  <a:lnTo>
                    <a:pt x="0" y="1239"/>
                  </a:lnTo>
                  <a:cubicBezTo>
                    <a:pt x="0" y="1310"/>
                    <a:pt x="48" y="1382"/>
                    <a:pt x="143" y="1382"/>
                  </a:cubicBezTo>
                  <a:cubicBezTo>
                    <a:pt x="214" y="1382"/>
                    <a:pt x="286" y="1310"/>
                    <a:pt x="286" y="1239"/>
                  </a:cubicBezTo>
                  <a:lnTo>
                    <a:pt x="286" y="144"/>
                  </a:lnTo>
                  <a:cubicBezTo>
                    <a:pt x="286" y="48"/>
                    <a:pt x="214" y="1"/>
                    <a:pt x="1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3"/>
            <p:cNvSpPr/>
            <p:nvPr/>
          </p:nvSpPr>
          <p:spPr>
            <a:xfrm>
              <a:off x="6983184" y="1934096"/>
              <a:ext cx="9627" cy="33694"/>
            </a:xfrm>
            <a:custGeom>
              <a:avLst/>
              <a:gdLst/>
              <a:ahLst/>
              <a:cxnLst/>
              <a:rect l="l" t="t" r="r" b="b"/>
              <a:pathLst>
                <a:path w="286" h="1001" extrusionOk="0">
                  <a:moveTo>
                    <a:pt x="143" y="1"/>
                  </a:moveTo>
                  <a:cubicBezTo>
                    <a:pt x="72" y="24"/>
                    <a:pt x="0" y="72"/>
                    <a:pt x="0" y="167"/>
                  </a:cubicBezTo>
                  <a:lnTo>
                    <a:pt x="0" y="834"/>
                  </a:lnTo>
                  <a:cubicBezTo>
                    <a:pt x="0" y="929"/>
                    <a:pt x="72" y="1001"/>
                    <a:pt x="143" y="1001"/>
                  </a:cubicBezTo>
                  <a:cubicBezTo>
                    <a:pt x="238" y="1001"/>
                    <a:pt x="286" y="929"/>
                    <a:pt x="286" y="834"/>
                  </a:cubicBezTo>
                  <a:lnTo>
                    <a:pt x="286" y="167"/>
                  </a:lnTo>
                  <a:cubicBezTo>
                    <a:pt x="286" y="72"/>
                    <a:pt x="238" y="1"/>
                    <a:pt x="1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3"/>
            <p:cNvSpPr/>
            <p:nvPr/>
          </p:nvSpPr>
          <p:spPr>
            <a:xfrm>
              <a:off x="6965546" y="1941299"/>
              <a:ext cx="10435" cy="26490"/>
            </a:xfrm>
            <a:custGeom>
              <a:avLst/>
              <a:gdLst/>
              <a:ahLst/>
              <a:cxnLst/>
              <a:rect l="l" t="t" r="r" b="b"/>
              <a:pathLst>
                <a:path w="310" h="787" extrusionOk="0">
                  <a:moveTo>
                    <a:pt x="143" y="1"/>
                  </a:moveTo>
                  <a:cubicBezTo>
                    <a:pt x="72" y="1"/>
                    <a:pt x="0" y="72"/>
                    <a:pt x="0" y="144"/>
                  </a:cubicBezTo>
                  <a:lnTo>
                    <a:pt x="0" y="620"/>
                  </a:lnTo>
                  <a:cubicBezTo>
                    <a:pt x="0" y="715"/>
                    <a:pt x="72" y="787"/>
                    <a:pt x="143" y="787"/>
                  </a:cubicBezTo>
                  <a:cubicBezTo>
                    <a:pt x="238" y="787"/>
                    <a:pt x="310" y="715"/>
                    <a:pt x="310" y="620"/>
                  </a:cubicBezTo>
                  <a:lnTo>
                    <a:pt x="310" y="144"/>
                  </a:lnTo>
                  <a:cubicBezTo>
                    <a:pt x="310" y="72"/>
                    <a:pt x="238" y="1"/>
                    <a:pt x="1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3"/>
            <p:cNvSpPr/>
            <p:nvPr/>
          </p:nvSpPr>
          <p:spPr>
            <a:xfrm>
              <a:off x="6947908" y="1927700"/>
              <a:ext cx="10435" cy="40089"/>
            </a:xfrm>
            <a:custGeom>
              <a:avLst/>
              <a:gdLst/>
              <a:ahLst/>
              <a:cxnLst/>
              <a:rect l="l" t="t" r="r" b="b"/>
              <a:pathLst>
                <a:path w="310" h="1191" extrusionOk="0">
                  <a:moveTo>
                    <a:pt x="143" y="0"/>
                  </a:moveTo>
                  <a:cubicBezTo>
                    <a:pt x="72" y="0"/>
                    <a:pt x="0" y="72"/>
                    <a:pt x="0" y="143"/>
                  </a:cubicBezTo>
                  <a:lnTo>
                    <a:pt x="0" y="1024"/>
                  </a:lnTo>
                  <a:cubicBezTo>
                    <a:pt x="0" y="1119"/>
                    <a:pt x="72" y="1191"/>
                    <a:pt x="143" y="1191"/>
                  </a:cubicBezTo>
                  <a:cubicBezTo>
                    <a:pt x="238" y="1191"/>
                    <a:pt x="310" y="1119"/>
                    <a:pt x="310" y="1024"/>
                  </a:cubicBezTo>
                  <a:lnTo>
                    <a:pt x="310" y="143"/>
                  </a:lnTo>
                  <a:cubicBezTo>
                    <a:pt x="310" y="72"/>
                    <a:pt x="238" y="0"/>
                    <a:pt x="1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3"/>
            <p:cNvSpPr/>
            <p:nvPr/>
          </p:nvSpPr>
          <p:spPr>
            <a:xfrm>
              <a:off x="6762745" y="1874787"/>
              <a:ext cx="111448" cy="10435"/>
            </a:xfrm>
            <a:custGeom>
              <a:avLst/>
              <a:gdLst/>
              <a:ahLst/>
              <a:cxnLst/>
              <a:rect l="l" t="t" r="r" b="b"/>
              <a:pathLst>
                <a:path w="3311" h="310" extrusionOk="0">
                  <a:moveTo>
                    <a:pt x="167" y="0"/>
                  </a:moveTo>
                  <a:cubicBezTo>
                    <a:pt x="72" y="0"/>
                    <a:pt x="0" y="72"/>
                    <a:pt x="0" y="143"/>
                  </a:cubicBezTo>
                  <a:cubicBezTo>
                    <a:pt x="0" y="239"/>
                    <a:pt x="72" y="310"/>
                    <a:pt x="167" y="310"/>
                  </a:cubicBezTo>
                  <a:lnTo>
                    <a:pt x="3168" y="310"/>
                  </a:lnTo>
                  <a:cubicBezTo>
                    <a:pt x="3239" y="310"/>
                    <a:pt x="3310" y="239"/>
                    <a:pt x="3310" y="143"/>
                  </a:cubicBezTo>
                  <a:cubicBezTo>
                    <a:pt x="3310" y="72"/>
                    <a:pt x="3239" y="0"/>
                    <a:pt x="31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3"/>
            <p:cNvSpPr/>
            <p:nvPr/>
          </p:nvSpPr>
          <p:spPr>
            <a:xfrm>
              <a:off x="6762745" y="1892425"/>
              <a:ext cx="36084" cy="10435"/>
            </a:xfrm>
            <a:custGeom>
              <a:avLst/>
              <a:gdLst/>
              <a:ahLst/>
              <a:cxnLst/>
              <a:rect l="l" t="t" r="r" b="b"/>
              <a:pathLst>
                <a:path w="1072" h="310" extrusionOk="0">
                  <a:moveTo>
                    <a:pt x="167" y="0"/>
                  </a:moveTo>
                  <a:cubicBezTo>
                    <a:pt x="72" y="0"/>
                    <a:pt x="0" y="72"/>
                    <a:pt x="0" y="167"/>
                  </a:cubicBezTo>
                  <a:cubicBezTo>
                    <a:pt x="0" y="238"/>
                    <a:pt x="72" y="310"/>
                    <a:pt x="167" y="310"/>
                  </a:cubicBezTo>
                  <a:lnTo>
                    <a:pt x="929" y="310"/>
                  </a:lnTo>
                  <a:cubicBezTo>
                    <a:pt x="1024" y="310"/>
                    <a:pt x="1072" y="238"/>
                    <a:pt x="1072" y="167"/>
                  </a:cubicBezTo>
                  <a:cubicBezTo>
                    <a:pt x="1072" y="72"/>
                    <a:pt x="1024" y="0"/>
                    <a:pt x="9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0" name="Google Shape;1500;p43"/>
          <p:cNvGrpSpPr/>
          <p:nvPr/>
        </p:nvGrpSpPr>
        <p:grpSpPr>
          <a:xfrm>
            <a:off x="4296518" y="1839409"/>
            <a:ext cx="550957" cy="392482"/>
            <a:chOff x="6070964" y="1826687"/>
            <a:chExt cx="340707" cy="243732"/>
          </a:xfrm>
        </p:grpSpPr>
        <p:sp>
          <p:nvSpPr>
            <p:cNvPr id="1501" name="Google Shape;1501;p43"/>
            <p:cNvSpPr/>
            <p:nvPr/>
          </p:nvSpPr>
          <p:spPr>
            <a:xfrm>
              <a:off x="6075778" y="1881182"/>
              <a:ext cx="121849" cy="184423"/>
            </a:xfrm>
            <a:custGeom>
              <a:avLst/>
              <a:gdLst/>
              <a:ahLst/>
              <a:cxnLst/>
              <a:rect l="l" t="t" r="r" b="b"/>
              <a:pathLst>
                <a:path w="3620" h="5479" extrusionOk="0">
                  <a:moveTo>
                    <a:pt x="524" y="1"/>
                  </a:moveTo>
                  <a:lnTo>
                    <a:pt x="524" y="572"/>
                  </a:lnTo>
                  <a:cubicBezTo>
                    <a:pt x="524" y="644"/>
                    <a:pt x="476" y="692"/>
                    <a:pt x="405" y="715"/>
                  </a:cubicBezTo>
                  <a:cubicBezTo>
                    <a:pt x="167" y="763"/>
                    <a:pt x="0" y="953"/>
                    <a:pt x="0" y="1215"/>
                  </a:cubicBezTo>
                  <a:lnTo>
                    <a:pt x="0" y="5192"/>
                  </a:lnTo>
                  <a:cubicBezTo>
                    <a:pt x="0" y="5359"/>
                    <a:pt x="119" y="5478"/>
                    <a:pt x="262" y="5478"/>
                  </a:cubicBezTo>
                  <a:lnTo>
                    <a:pt x="3334" y="5478"/>
                  </a:lnTo>
                  <a:cubicBezTo>
                    <a:pt x="3501" y="5478"/>
                    <a:pt x="3620" y="5359"/>
                    <a:pt x="3620" y="5192"/>
                  </a:cubicBezTo>
                  <a:lnTo>
                    <a:pt x="3620" y="1215"/>
                  </a:lnTo>
                  <a:cubicBezTo>
                    <a:pt x="3620" y="953"/>
                    <a:pt x="3429" y="763"/>
                    <a:pt x="3215" y="715"/>
                  </a:cubicBezTo>
                  <a:cubicBezTo>
                    <a:pt x="3144" y="692"/>
                    <a:pt x="3096" y="644"/>
                    <a:pt x="3096" y="572"/>
                  </a:cubicBezTo>
                  <a:lnTo>
                    <a:pt x="3096" y="1"/>
                  </a:ln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3"/>
            <p:cNvSpPr/>
            <p:nvPr/>
          </p:nvSpPr>
          <p:spPr>
            <a:xfrm>
              <a:off x="6093415" y="1881182"/>
              <a:ext cx="104211" cy="184423"/>
            </a:xfrm>
            <a:custGeom>
              <a:avLst/>
              <a:gdLst/>
              <a:ahLst/>
              <a:cxnLst/>
              <a:rect l="l" t="t" r="r" b="b"/>
              <a:pathLst>
                <a:path w="3096" h="5479" extrusionOk="0">
                  <a:moveTo>
                    <a:pt x="0" y="1"/>
                  </a:moveTo>
                  <a:lnTo>
                    <a:pt x="0" y="501"/>
                  </a:lnTo>
                  <a:lnTo>
                    <a:pt x="1834" y="501"/>
                  </a:lnTo>
                  <a:cubicBezTo>
                    <a:pt x="1929" y="501"/>
                    <a:pt x="2024" y="596"/>
                    <a:pt x="2024" y="692"/>
                  </a:cubicBezTo>
                  <a:lnTo>
                    <a:pt x="2024" y="882"/>
                  </a:lnTo>
                  <a:cubicBezTo>
                    <a:pt x="2024" y="953"/>
                    <a:pt x="2072" y="1001"/>
                    <a:pt x="2120" y="1025"/>
                  </a:cubicBezTo>
                  <a:cubicBezTo>
                    <a:pt x="2358" y="1073"/>
                    <a:pt x="2548" y="1263"/>
                    <a:pt x="2548" y="1525"/>
                  </a:cubicBezTo>
                  <a:lnTo>
                    <a:pt x="2548" y="5192"/>
                  </a:lnTo>
                  <a:cubicBezTo>
                    <a:pt x="2548" y="5359"/>
                    <a:pt x="2429" y="5478"/>
                    <a:pt x="2262" y="5478"/>
                  </a:cubicBezTo>
                  <a:lnTo>
                    <a:pt x="2810" y="5478"/>
                  </a:lnTo>
                  <a:cubicBezTo>
                    <a:pt x="2977" y="5478"/>
                    <a:pt x="3096" y="5359"/>
                    <a:pt x="3096" y="5192"/>
                  </a:cubicBezTo>
                  <a:lnTo>
                    <a:pt x="3096" y="1215"/>
                  </a:lnTo>
                  <a:cubicBezTo>
                    <a:pt x="3096" y="953"/>
                    <a:pt x="2905" y="763"/>
                    <a:pt x="2691" y="715"/>
                  </a:cubicBezTo>
                  <a:cubicBezTo>
                    <a:pt x="2620" y="692"/>
                    <a:pt x="2572" y="644"/>
                    <a:pt x="2572" y="572"/>
                  </a:cubicBezTo>
                  <a:lnTo>
                    <a:pt x="2572" y="1"/>
                  </a:ln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3"/>
            <p:cNvSpPr/>
            <p:nvPr/>
          </p:nvSpPr>
          <p:spPr>
            <a:xfrm>
              <a:off x="6075778" y="1929282"/>
              <a:ext cx="121849" cy="110674"/>
            </a:xfrm>
            <a:custGeom>
              <a:avLst/>
              <a:gdLst/>
              <a:ahLst/>
              <a:cxnLst/>
              <a:rect l="l" t="t" r="r" b="b"/>
              <a:pathLst>
                <a:path w="3620" h="3288" extrusionOk="0">
                  <a:moveTo>
                    <a:pt x="0" y="1"/>
                  </a:moveTo>
                  <a:lnTo>
                    <a:pt x="0" y="3287"/>
                  </a:lnTo>
                  <a:lnTo>
                    <a:pt x="3620" y="3287"/>
                  </a:lnTo>
                  <a:lnTo>
                    <a:pt x="36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3"/>
            <p:cNvSpPr/>
            <p:nvPr/>
          </p:nvSpPr>
          <p:spPr>
            <a:xfrm>
              <a:off x="6178373" y="1929282"/>
              <a:ext cx="19254" cy="110674"/>
            </a:xfrm>
            <a:custGeom>
              <a:avLst/>
              <a:gdLst/>
              <a:ahLst/>
              <a:cxnLst/>
              <a:rect l="l" t="t" r="r" b="b"/>
              <a:pathLst>
                <a:path w="572" h="3288" extrusionOk="0">
                  <a:moveTo>
                    <a:pt x="0" y="1"/>
                  </a:moveTo>
                  <a:cubicBezTo>
                    <a:pt x="0" y="48"/>
                    <a:pt x="24" y="72"/>
                    <a:pt x="24" y="96"/>
                  </a:cubicBezTo>
                  <a:lnTo>
                    <a:pt x="24" y="3287"/>
                  </a:lnTo>
                  <a:lnTo>
                    <a:pt x="572" y="3287"/>
                  </a:lnTo>
                  <a:lnTo>
                    <a:pt x="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3"/>
            <p:cNvSpPr/>
            <p:nvPr/>
          </p:nvSpPr>
          <p:spPr>
            <a:xfrm>
              <a:off x="6083789" y="1849946"/>
              <a:ext cx="105827" cy="35276"/>
            </a:xfrm>
            <a:custGeom>
              <a:avLst/>
              <a:gdLst/>
              <a:ahLst/>
              <a:cxnLst/>
              <a:rect l="l" t="t" r="r" b="b"/>
              <a:pathLst>
                <a:path w="3144" h="1048" extrusionOk="0">
                  <a:moveTo>
                    <a:pt x="0" y="0"/>
                  </a:moveTo>
                  <a:lnTo>
                    <a:pt x="0" y="905"/>
                  </a:lnTo>
                  <a:cubicBezTo>
                    <a:pt x="0" y="977"/>
                    <a:pt x="48" y="1048"/>
                    <a:pt x="143" y="1048"/>
                  </a:cubicBezTo>
                  <a:lnTo>
                    <a:pt x="3001" y="1048"/>
                  </a:lnTo>
                  <a:cubicBezTo>
                    <a:pt x="3072" y="1048"/>
                    <a:pt x="3144" y="977"/>
                    <a:pt x="3144" y="905"/>
                  </a:cubicBezTo>
                  <a:lnTo>
                    <a:pt x="31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3"/>
            <p:cNvSpPr/>
            <p:nvPr/>
          </p:nvSpPr>
          <p:spPr>
            <a:xfrm>
              <a:off x="6083789" y="1849946"/>
              <a:ext cx="105827" cy="35276"/>
            </a:xfrm>
            <a:custGeom>
              <a:avLst/>
              <a:gdLst/>
              <a:ahLst/>
              <a:cxnLst/>
              <a:rect l="l" t="t" r="r" b="b"/>
              <a:pathLst>
                <a:path w="3144" h="1048" extrusionOk="0">
                  <a:moveTo>
                    <a:pt x="0" y="0"/>
                  </a:moveTo>
                  <a:lnTo>
                    <a:pt x="0" y="476"/>
                  </a:lnTo>
                  <a:lnTo>
                    <a:pt x="2382" y="476"/>
                  </a:lnTo>
                  <a:cubicBezTo>
                    <a:pt x="2501" y="476"/>
                    <a:pt x="2572" y="572"/>
                    <a:pt x="2572" y="691"/>
                  </a:cubicBezTo>
                  <a:lnTo>
                    <a:pt x="2572" y="905"/>
                  </a:lnTo>
                  <a:cubicBezTo>
                    <a:pt x="2572" y="977"/>
                    <a:pt x="2525" y="1048"/>
                    <a:pt x="2453" y="1048"/>
                  </a:cubicBezTo>
                  <a:lnTo>
                    <a:pt x="3001" y="1048"/>
                  </a:lnTo>
                  <a:cubicBezTo>
                    <a:pt x="3072" y="1048"/>
                    <a:pt x="3144" y="977"/>
                    <a:pt x="3144" y="905"/>
                  </a:cubicBezTo>
                  <a:lnTo>
                    <a:pt x="31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3"/>
            <p:cNvSpPr/>
            <p:nvPr/>
          </p:nvSpPr>
          <p:spPr>
            <a:xfrm>
              <a:off x="6078975" y="1831500"/>
              <a:ext cx="115454" cy="21677"/>
            </a:xfrm>
            <a:custGeom>
              <a:avLst/>
              <a:gdLst/>
              <a:ahLst/>
              <a:cxnLst/>
              <a:rect l="l" t="t" r="r" b="b"/>
              <a:pathLst>
                <a:path w="3430" h="644" extrusionOk="0">
                  <a:moveTo>
                    <a:pt x="143" y="0"/>
                  </a:moveTo>
                  <a:cubicBezTo>
                    <a:pt x="72" y="0"/>
                    <a:pt x="0" y="72"/>
                    <a:pt x="0" y="143"/>
                  </a:cubicBezTo>
                  <a:lnTo>
                    <a:pt x="0" y="524"/>
                  </a:lnTo>
                  <a:cubicBezTo>
                    <a:pt x="0" y="596"/>
                    <a:pt x="72" y="643"/>
                    <a:pt x="143" y="643"/>
                  </a:cubicBezTo>
                  <a:lnTo>
                    <a:pt x="3287" y="643"/>
                  </a:lnTo>
                  <a:cubicBezTo>
                    <a:pt x="3358" y="643"/>
                    <a:pt x="3430" y="596"/>
                    <a:pt x="3430" y="524"/>
                  </a:cubicBezTo>
                  <a:lnTo>
                    <a:pt x="3430" y="143"/>
                  </a:lnTo>
                  <a:cubicBezTo>
                    <a:pt x="3430" y="72"/>
                    <a:pt x="3358" y="0"/>
                    <a:pt x="3287" y="0"/>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3"/>
            <p:cNvSpPr/>
            <p:nvPr/>
          </p:nvSpPr>
          <p:spPr>
            <a:xfrm>
              <a:off x="6170362" y="1831500"/>
              <a:ext cx="24067" cy="21677"/>
            </a:xfrm>
            <a:custGeom>
              <a:avLst/>
              <a:gdLst/>
              <a:ahLst/>
              <a:cxnLst/>
              <a:rect l="l" t="t" r="r" b="b"/>
              <a:pathLst>
                <a:path w="715" h="644" extrusionOk="0">
                  <a:moveTo>
                    <a:pt x="0" y="0"/>
                  </a:moveTo>
                  <a:cubicBezTo>
                    <a:pt x="96" y="0"/>
                    <a:pt x="143" y="72"/>
                    <a:pt x="143" y="143"/>
                  </a:cubicBezTo>
                  <a:lnTo>
                    <a:pt x="143" y="524"/>
                  </a:lnTo>
                  <a:cubicBezTo>
                    <a:pt x="143" y="596"/>
                    <a:pt x="96" y="643"/>
                    <a:pt x="0" y="643"/>
                  </a:cubicBezTo>
                  <a:lnTo>
                    <a:pt x="572" y="643"/>
                  </a:lnTo>
                  <a:cubicBezTo>
                    <a:pt x="643" y="643"/>
                    <a:pt x="715" y="596"/>
                    <a:pt x="715" y="524"/>
                  </a:cubicBezTo>
                  <a:lnTo>
                    <a:pt x="715" y="143"/>
                  </a:lnTo>
                  <a:cubicBezTo>
                    <a:pt x="715" y="72"/>
                    <a:pt x="643" y="0"/>
                    <a:pt x="572" y="0"/>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3"/>
            <p:cNvSpPr/>
            <p:nvPr/>
          </p:nvSpPr>
          <p:spPr>
            <a:xfrm>
              <a:off x="6284167" y="1881182"/>
              <a:ext cx="121883" cy="184423"/>
            </a:xfrm>
            <a:custGeom>
              <a:avLst/>
              <a:gdLst/>
              <a:ahLst/>
              <a:cxnLst/>
              <a:rect l="l" t="t" r="r" b="b"/>
              <a:pathLst>
                <a:path w="3621" h="5479" extrusionOk="0">
                  <a:moveTo>
                    <a:pt x="525" y="1"/>
                  </a:moveTo>
                  <a:lnTo>
                    <a:pt x="525" y="572"/>
                  </a:lnTo>
                  <a:cubicBezTo>
                    <a:pt x="525" y="644"/>
                    <a:pt x="477" y="692"/>
                    <a:pt x="430" y="715"/>
                  </a:cubicBezTo>
                  <a:cubicBezTo>
                    <a:pt x="191" y="763"/>
                    <a:pt x="1" y="953"/>
                    <a:pt x="1" y="1215"/>
                  </a:cubicBezTo>
                  <a:lnTo>
                    <a:pt x="1" y="5192"/>
                  </a:lnTo>
                  <a:cubicBezTo>
                    <a:pt x="1" y="5359"/>
                    <a:pt x="120" y="5478"/>
                    <a:pt x="287" y="5478"/>
                  </a:cubicBezTo>
                  <a:lnTo>
                    <a:pt x="3359" y="5478"/>
                  </a:lnTo>
                  <a:cubicBezTo>
                    <a:pt x="3502" y="5478"/>
                    <a:pt x="3621" y="5359"/>
                    <a:pt x="3621" y="5192"/>
                  </a:cubicBezTo>
                  <a:lnTo>
                    <a:pt x="3621" y="1215"/>
                  </a:lnTo>
                  <a:cubicBezTo>
                    <a:pt x="3621" y="953"/>
                    <a:pt x="3454" y="763"/>
                    <a:pt x="3216" y="715"/>
                  </a:cubicBezTo>
                  <a:cubicBezTo>
                    <a:pt x="3144" y="692"/>
                    <a:pt x="3097" y="644"/>
                    <a:pt x="3097" y="572"/>
                  </a:cubicBezTo>
                  <a:lnTo>
                    <a:pt x="30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3"/>
            <p:cNvSpPr/>
            <p:nvPr/>
          </p:nvSpPr>
          <p:spPr>
            <a:xfrm>
              <a:off x="6301805" y="1881182"/>
              <a:ext cx="104245" cy="184423"/>
            </a:xfrm>
            <a:custGeom>
              <a:avLst/>
              <a:gdLst/>
              <a:ahLst/>
              <a:cxnLst/>
              <a:rect l="l" t="t" r="r" b="b"/>
              <a:pathLst>
                <a:path w="3097" h="5479" extrusionOk="0">
                  <a:moveTo>
                    <a:pt x="1" y="1"/>
                  </a:moveTo>
                  <a:lnTo>
                    <a:pt x="1" y="501"/>
                  </a:lnTo>
                  <a:lnTo>
                    <a:pt x="1835" y="501"/>
                  </a:lnTo>
                  <a:cubicBezTo>
                    <a:pt x="1954" y="501"/>
                    <a:pt x="2025" y="596"/>
                    <a:pt x="2025" y="692"/>
                  </a:cubicBezTo>
                  <a:lnTo>
                    <a:pt x="2025" y="882"/>
                  </a:lnTo>
                  <a:cubicBezTo>
                    <a:pt x="2025" y="953"/>
                    <a:pt x="2073" y="1001"/>
                    <a:pt x="2144" y="1025"/>
                  </a:cubicBezTo>
                  <a:cubicBezTo>
                    <a:pt x="2382" y="1073"/>
                    <a:pt x="2549" y="1263"/>
                    <a:pt x="2549" y="1525"/>
                  </a:cubicBezTo>
                  <a:lnTo>
                    <a:pt x="2549" y="5192"/>
                  </a:lnTo>
                  <a:cubicBezTo>
                    <a:pt x="2549" y="5359"/>
                    <a:pt x="2430" y="5478"/>
                    <a:pt x="2287" y="5478"/>
                  </a:cubicBezTo>
                  <a:lnTo>
                    <a:pt x="2835" y="5478"/>
                  </a:lnTo>
                  <a:cubicBezTo>
                    <a:pt x="2978" y="5478"/>
                    <a:pt x="3097" y="5359"/>
                    <a:pt x="3097" y="5192"/>
                  </a:cubicBezTo>
                  <a:lnTo>
                    <a:pt x="3097" y="1215"/>
                  </a:lnTo>
                  <a:cubicBezTo>
                    <a:pt x="3097" y="953"/>
                    <a:pt x="2930" y="763"/>
                    <a:pt x="2692" y="715"/>
                  </a:cubicBezTo>
                  <a:cubicBezTo>
                    <a:pt x="2620" y="692"/>
                    <a:pt x="2573" y="644"/>
                    <a:pt x="2573" y="572"/>
                  </a:cubicBezTo>
                  <a:lnTo>
                    <a:pt x="25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3"/>
            <p:cNvSpPr/>
            <p:nvPr/>
          </p:nvSpPr>
          <p:spPr>
            <a:xfrm>
              <a:off x="6284167" y="1929282"/>
              <a:ext cx="121883" cy="110674"/>
            </a:xfrm>
            <a:custGeom>
              <a:avLst/>
              <a:gdLst/>
              <a:ahLst/>
              <a:cxnLst/>
              <a:rect l="l" t="t" r="r" b="b"/>
              <a:pathLst>
                <a:path w="3621" h="3288" extrusionOk="0">
                  <a:moveTo>
                    <a:pt x="1" y="1"/>
                  </a:moveTo>
                  <a:lnTo>
                    <a:pt x="1" y="3287"/>
                  </a:lnTo>
                  <a:lnTo>
                    <a:pt x="3621" y="3287"/>
                  </a:lnTo>
                  <a:lnTo>
                    <a:pt x="3621" y="1"/>
                  </a:ln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3"/>
            <p:cNvSpPr/>
            <p:nvPr/>
          </p:nvSpPr>
          <p:spPr>
            <a:xfrm>
              <a:off x="6284167" y="1950926"/>
              <a:ext cx="121883" cy="22485"/>
            </a:xfrm>
            <a:custGeom>
              <a:avLst/>
              <a:gdLst/>
              <a:ahLst/>
              <a:cxnLst/>
              <a:rect l="l" t="t" r="r" b="b"/>
              <a:pathLst>
                <a:path w="3621" h="668" extrusionOk="0">
                  <a:moveTo>
                    <a:pt x="1" y="1"/>
                  </a:moveTo>
                  <a:lnTo>
                    <a:pt x="1" y="668"/>
                  </a:lnTo>
                  <a:lnTo>
                    <a:pt x="3621" y="668"/>
                  </a:lnTo>
                  <a:lnTo>
                    <a:pt x="3621" y="1"/>
                  </a:ln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3"/>
            <p:cNvSpPr/>
            <p:nvPr/>
          </p:nvSpPr>
          <p:spPr>
            <a:xfrm>
              <a:off x="6387604" y="1950926"/>
              <a:ext cx="18446" cy="22485"/>
            </a:xfrm>
            <a:custGeom>
              <a:avLst/>
              <a:gdLst/>
              <a:ahLst/>
              <a:cxnLst/>
              <a:rect l="l" t="t" r="r" b="b"/>
              <a:pathLst>
                <a:path w="548" h="668" extrusionOk="0">
                  <a:moveTo>
                    <a:pt x="0" y="1"/>
                  </a:moveTo>
                  <a:lnTo>
                    <a:pt x="0" y="668"/>
                  </a:lnTo>
                  <a:lnTo>
                    <a:pt x="548" y="668"/>
                  </a:lnTo>
                  <a:lnTo>
                    <a:pt x="548" y="1"/>
                  </a:ln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3"/>
            <p:cNvSpPr/>
            <p:nvPr/>
          </p:nvSpPr>
          <p:spPr>
            <a:xfrm>
              <a:off x="6292211" y="1849946"/>
              <a:ext cx="105827" cy="35276"/>
            </a:xfrm>
            <a:custGeom>
              <a:avLst/>
              <a:gdLst/>
              <a:ahLst/>
              <a:cxnLst/>
              <a:rect l="l" t="t" r="r" b="b"/>
              <a:pathLst>
                <a:path w="3144" h="1048" extrusionOk="0">
                  <a:moveTo>
                    <a:pt x="0" y="0"/>
                  </a:moveTo>
                  <a:lnTo>
                    <a:pt x="0" y="905"/>
                  </a:lnTo>
                  <a:cubicBezTo>
                    <a:pt x="0" y="977"/>
                    <a:pt x="72" y="1048"/>
                    <a:pt x="143" y="1048"/>
                  </a:cubicBezTo>
                  <a:lnTo>
                    <a:pt x="3001" y="1048"/>
                  </a:lnTo>
                  <a:cubicBezTo>
                    <a:pt x="3096" y="1048"/>
                    <a:pt x="3144" y="977"/>
                    <a:pt x="3144" y="905"/>
                  </a:cubicBezTo>
                  <a:lnTo>
                    <a:pt x="31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3"/>
            <p:cNvSpPr/>
            <p:nvPr/>
          </p:nvSpPr>
          <p:spPr>
            <a:xfrm>
              <a:off x="6292211" y="1849946"/>
              <a:ext cx="105827" cy="35276"/>
            </a:xfrm>
            <a:custGeom>
              <a:avLst/>
              <a:gdLst/>
              <a:ahLst/>
              <a:cxnLst/>
              <a:rect l="l" t="t" r="r" b="b"/>
              <a:pathLst>
                <a:path w="3144" h="1048" extrusionOk="0">
                  <a:moveTo>
                    <a:pt x="0" y="0"/>
                  </a:moveTo>
                  <a:lnTo>
                    <a:pt x="0" y="476"/>
                  </a:lnTo>
                  <a:lnTo>
                    <a:pt x="2382" y="476"/>
                  </a:lnTo>
                  <a:cubicBezTo>
                    <a:pt x="2501" y="476"/>
                    <a:pt x="2596" y="572"/>
                    <a:pt x="2596" y="691"/>
                  </a:cubicBezTo>
                  <a:lnTo>
                    <a:pt x="2596" y="905"/>
                  </a:lnTo>
                  <a:cubicBezTo>
                    <a:pt x="2596" y="977"/>
                    <a:pt x="2524" y="1048"/>
                    <a:pt x="2453" y="1048"/>
                  </a:cubicBezTo>
                  <a:lnTo>
                    <a:pt x="3001" y="1048"/>
                  </a:lnTo>
                  <a:cubicBezTo>
                    <a:pt x="3096" y="1048"/>
                    <a:pt x="3144" y="977"/>
                    <a:pt x="3144" y="905"/>
                  </a:cubicBezTo>
                  <a:lnTo>
                    <a:pt x="31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3"/>
            <p:cNvSpPr/>
            <p:nvPr/>
          </p:nvSpPr>
          <p:spPr>
            <a:xfrm>
              <a:off x="6287398" y="1831500"/>
              <a:ext cx="115454" cy="21677"/>
            </a:xfrm>
            <a:custGeom>
              <a:avLst/>
              <a:gdLst/>
              <a:ahLst/>
              <a:cxnLst/>
              <a:rect l="l" t="t" r="r" b="b"/>
              <a:pathLst>
                <a:path w="3430" h="644" extrusionOk="0">
                  <a:moveTo>
                    <a:pt x="143" y="0"/>
                  </a:moveTo>
                  <a:cubicBezTo>
                    <a:pt x="72" y="0"/>
                    <a:pt x="0" y="72"/>
                    <a:pt x="0" y="143"/>
                  </a:cubicBezTo>
                  <a:lnTo>
                    <a:pt x="0" y="524"/>
                  </a:lnTo>
                  <a:cubicBezTo>
                    <a:pt x="0" y="596"/>
                    <a:pt x="72" y="643"/>
                    <a:pt x="143" y="643"/>
                  </a:cubicBezTo>
                  <a:lnTo>
                    <a:pt x="3287" y="643"/>
                  </a:lnTo>
                  <a:cubicBezTo>
                    <a:pt x="3358" y="643"/>
                    <a:pt x="3430" y="596"/>
                    <a:pt x="3430" y="524"/>
                  </a:cubicBezTo>
                  <a:lnTo>
                    <a:pt x="3430" y="143"/>
                  </a:lnTo>
                  <a:cubicBezTo>
                    <a:pt x="3430" y="72"/>
                    <a:pt x="3358" y="0"/>
                    <a:pt x="3287" y="0"/>
                  </a:cubicBez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3"/>
            <p:cNvSpPr/>
            <p:nvPr/>
          </p:nvSpPr>
          <p:spPr>
            <a:xfrm>
              <a:off x="6379559" y="1831500"/>
              <a:ext cx="23293" cy="21677"/>
            </a:xfrm>
            <a:custGeom>
              <a:avLst/>
              <a:gdLst/>
              <a:ahLst/>
              <a:cxnLst/>
              <a:rect l="l" t="t" r="r" b="b"/>
              <a:pathLst>
                <a:path w="692" h="644" extrusionOk="0">
                  <a:moveTo>
                    <a:pt x="1" y="0"/>
                  </a:moveTo>
                  <a:cubicBezTo>
                    <a:pt x="72" y="0"/>
                    <a:pt x="144" y="72"/>
                    <a:pt x="144" y="143"/>
                  </a:cubicBezTo>
                  <a:lnTo>
                    <a:pt x="144" y="524"/>
                  </a:lnTo>
                  <a:cubicBezTo>
                    <a:pt x="144" y="596"/>
                    <a:pt x="72" y="643"/>
                    <a:pt x="1" y="643"/>
                  </a:cubicBezTo>
                  <a:lnTo>
                    <a:pt x="549" y="643"/>
                  </a:lnTo>
                  <a:cubicBezTo>
                    <a:pt x="620" y="643"/>
                    <a:pt x="692" y="596"/>
                    <a:pt x="692" y="524"/>
                  </a:cubicBezTo>
                  <a:lnTo>
                    <a:pt x="692" y="143"/>
                  </a:lnTo>
                  <a:cubicBezTo>
                    <a:pt x="692" y="72"/>
                    <a:pt x="620" y="0"/>
                    <a:pt x="549" y="0"/>
                  </a:cubicBez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3"/>
            <p:cNvSpPr/>
            <p:nvPr/>
          </p:nvSpPr>
          <p:spPr>
            <a:xfrm>
              <a:off x="6197593" y="1927801"/>
              <a:ext cx="118685" cy="113670"/>
            </a:xfrm>
            <a:custGeom>
              <a:avLst/>
              <a:gdLst/>
              <a:ahLst/>
              <a:cxnLst/>
              <a:rect l="l" t="t" r="r" b="b"/>
              <a:pathLst>
                <a:path w="3526" h="3377" extrusionOk="0">
                  <a:moveTo>
                    <a:pt x="1819" y="1"/>
                  </a:moveTo>
                  <a:cubicBezTo>
                    <a:pt x="1705" y="1"/>
                    <a:pt x="1597" y="91"/>
                    <a:pt x="1597" y="235"/>
                  </a:cubicBezTo>
                  <a:lnTo>
                    <a:pt x="1597" y="640"/>
                  </a:lnTo>
                  <a:lnTo>
                    <a:pt x="1" y="640"/>
                  </a:lnTo>
                  <a:lnTo>
                    <a:pt x="1" y="2760"/>
                  </a:lnTo>
                  <a:lnTo>
                    <a:pt x="1597" y="2760"/>
                  </a:lnTo>
                  <a:lnTo>
                    <a:pt x="1597" y="3164"/>
                  </a:lnTo>
                  <a:cubicBezTo>
                    <a:pt x="1597" y="3291"/>
                    <a:pt x="1702" y="3376"/>
                    <a:pt x="1815" y="3376"/>
                  </a:cubicBezTo>
                  <a:cubicBezTo>
                    <a:pt x="1872" y="3376"/>
                    <a:pt x="1930" y="3355"/>
                    <a:pt x="1978" y="3307"/>
                  </a:cubicBezTo>
                  <a:lnTo>
                    <a:pt x="3430" y="1855"/>
                  </a:lnTo>
                  <a:cubicBezTo>
                    <a:pt x="3526" y="1759"/>
                    <a:pt x="3526" y="1617"/>
                    <a:pt x="3430" y="1545"/>
                  </a:cubicBezTo>
                  <a:lnTo>
                    <a:pt x="1978" y="69"/>
                  </a:lnTo>
                  <a:cubicBezTo>
                    <a:pt x="1931" y="22"/>
                    <a:pt x="1874" y="1"/>
                    <a:pt x="1819" y="1"/>
                  </a:cubicBezTo>
                  <a:close/>
                </a:path>
              </a:pathLst>
            </a:custGeom>
            <a:solidFill>
              <a:srgbClr val="409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3"/>
            <p:cNvSpPr/>
            <p:nvPr/>
          </p:nvSpPr>
          <p:spPr>
            <a:xfrm>
              <a:off x="6251315" y="1927801"/>
              <a:ext cx="64964" cy="113670"/>
            </a:xfrm>
            <a:custGeom>
              <a:avLst/>
              <a:gdLst/>
              <a:ahLst/>
              <a:cxnLst/>
              <a:rect l="l" t="t" r="r" b="b"/>
              <a:pathLst>
                <a:path w="1930" h="3377" extrusionOk="0">
                  <a:moveTo>
                    <a:pt x="223" y="1"/>
                  </a:moveTo>
                  <a:cubicBezTo>
                    <a:pt x="109" y="1"/>
                    <a:pt x="1" y="91"/>
                    <a:pt x="1" y="235"/>
                  </a:cubicBezTo>
                  <a:lnTo>
                    <a:pt x="1" y="378"/>
                  </a:lnTo>
                  <a:lnTo>
                    <a:pt x="1167" y="1545"/>
                  </a:lnTo>
                  <a:cubicBezTo>
                    <a:pt x="1239" y="1617"/>
                    <a:pt x="1239" y="1759"/>
                    <a:pt x="1167" y="1855"/>
                  </a:cubicBezTo>
                  <a:lnTo>
                    <a:pt x="1" y="3022"/>
                  </a:lnTo>
                  <a:lnTo>
                    <a:pt x="1" y="3164"/>
                  </a:lnTo>
                  <a:cubicBezTo>
                    <a:pt x="1" y="3291"/>
                    <a:pt x="106" y="3376"/>
                    <a:pt x="219" y="3376"/>
                  </a:cubicBezTo>
                  <a:cubicBezTo>
                    <a:pt x="276" y="3376"/>
                    <a:pt x="334" y="3355"/>
                    <a:pt x="382" y="3307"/>
                  </a:cubicBezTo>
                  <a:lnTo>
                    <a:pt x="1834" y="1855"/>
                  </a:lnTo>
                  <a:cubicBezTo>
                    <a:pt x="1930" y="1759"/>
                    <a:pt x="1930" y="1617"/>
                    <a:pt x="1834" y="1545"/>
                  </a:cubicBezTo>
                  <a:lnTo>
                    <a:pt x="382" y="69"/>
                  </a:lnTo>
                  <a:cubicBezTo>
                    <a:pt x="335" y="22"/>
                    <a:pt x="278" y="1"/>
                    <a:pt x="223" y="1"/>
                  </a:cubicBezTo>
                  <a:close/>
                </a:path>
              </a:pathLst>
            </a:custGeom>
            <a:solidFill>
              <a:srgbClr val="409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3"/>
            <p:cNvSpPr/>
            <p:nvPr/>
          </p:nvSpPr>
          <p:spPr>
            <a:xfrm>
              <a:off x="6099003" y="1929282"/>
              <a:ext cx="22485" cy="85799"/>
            </a:xfrm>
            <a:custGeom>
              <a:avLst/>
              <a:gdLst/>
              <a:ahLst/>
              <a:cxnLst/>
              <a:rect l="l" t="t" r="r" b="b"/>
              <a:pathLst>
                <a:path w="668" h="2549" extrusionOk="0">
                  <a:moveTo>
                    <a:pt x="1" y="1"/>
                  </a:moveTo>
                  <a:lnTo>
                    <a:pt x="1" y="2454"/>
                  </a:lnTo>
                  <a:cubicBezTo>
                    <a:pt x="1" y="2501"/>
                    <a:pt x="48" y="2549"/>
                    <a:pt x="120" y="2549"/>
                  </a:cubicBezTo>
                  <a:lnTo>
                    <a:pt x="572" y="2549"/>
                  </a:lnTo>
                  <a:cubicBezTo>
                    <a:pt x="620" y="2549"/>
                    <a:pt x="668" y="2501"/>
                    <a:pt x="668" y="2454"/>
                  </a:cubicBezTo>
                  <a:lnTo>
                    <a:pt x="668" y="1"/>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3"/>
            <p:cNvSpPr/>
            <p:nvPr/>
          </p:nvSpPr>
          <p:spPr>
            <a:xfrm>
              <a:off x="6070964" y="1826687"/>
              <a:ext cx="340707" cy="243732"/>
            </a:xfrm>
            <a:custGeom>
              <a:avLst/>
              <a:gdLst/>
              <a:ahLst/>
              <a:cxnLst/>
              <a:rect l="l" t="t" r="r" b="b"/>
              <a:pathLst>
                <a:path w="10122" h="7241" extrusionOk="0">
                  <a:moveTo>
                    <a:pt x="3501" y="286"/>
                  </a:moveTo>
                  <a:lnTo>
                    <a:pt x="3501" y="644"/>
                  </a:lnTo>
                  <a:lnTo>
                    <a:pt x="381" y="644"/>
                  </a:lnTo>
                  <a:lnTo>
                    <a:pt x="381" y="286"/>
                  </a:lnTo>
                  <a:close/>
                  <a:moveTo>
                    <a:pt x="9717" y="286"/>
                  </a:moveTo>
                  <a:lnTo>
                    <a:pt x="9717" y="644"/>
                  </a:lnTo>
                  <a:lnTo>
                    <a:pt x="6597" y="644"/>
                  </a:lnTo>
                  <a:lnTo>
                    <a:pt x="6597" y="286"/>
                  </a:lnTo>
                  <a:close/>
                  <a:moveTo>
                    <a:pt x="9574" y="953"/>
                  </a:moveTo>
                  <a:lnTo>
                    <a:pt x="9574" y="1596"/>
                  </a:lnTo>
                  <a:lnTo>
                    <a:pt x="6740" y="1596"/>
                  </a:lnTo>
                  <a:lnTo>
                    <a:pt x="6740" y="953"/>
                  </a:lnTo>
                  <a:close/>
                  <a:moveTo>
                    <a:pt x="3358" y="953"/>
                  </a:moveTo>
                  <a:lnTo>
                    <a:pt x="3358" y="1596"/>
                  </a:lnTo>
                  <a:lnTo>
                    <a:pt x="2572" y="1596"/>
                  </a:lnTo>
                  <a:cubicBezTo>
                    <a:pt x="2477" y="1596"/>
                    <a:pt x="2406" y="1644"/>
                    <a:pt x="2406" y="1739"/>
                  </a:cubicBezTo>
                  <a:cubicBezTo>
                    <a:pt x="2406" y="1810"/>
                    <a:pt x="2477" y="1882"/>
                    <a:pt x="2572" y="1882"/>
                  </a:cubicBezTo>
                  <a:lnTo>
                    <a:pt x="3096" y="1882"/>
                  </a:lnTo>
                  <a:lnTo>
                    <a:pt x="3096" y="2191"/>
                  </a:lnTo>
                  <a:cubicBezTo>
                    <a:pt x="3096" y="2334"/>
                    <a:pt x="3191" y="2453"/>
                    <a:pt x="3311" y="2477"/>
                  </a:cubicBezTo>
                  <a:cubicBezTo>
                    <a:pt x="3477" y="2501"/>
                    <a:pt x="3596" y="2668"/>
                    <a:pt x="3596" y="2834"/>
                  </a:cubicBezTo>
                  <a:lnTo>
                    <a:pt x="3596" y="2906"/>
                  </a:lnTo>
                  <a:lnTo>
                    <a:pt x="286" y="2906"/>
                  </a:lnTo>
                  <a:lnTo>
                    <a:pt x="286" y="2834"/>
                  </a:lnTo>
                  <a:cubicBezTo>
                    <a:pt x="286" y="2668"/>
                    <a:pt x="405" y="2501"/>
                    <a:pt x="572" y="2477"/>
                  </a:cubicBezTo>
                  <a:cubicBezTo>
                    <a:pt x="715" y="2453"/>
                    <a:pt x="810" y="2334"/>
                    <a:pt x="810" y="2191"/>
                  </a:cubicBezTo>
                  <a:lnTo>
                    <a:pt x="810" y="1882"/>
                  </a:lnTo>
                  <a:lnTo>
                    <a:pt x="1905" y="1882"/>
                  </a:lnTo>
                  <a:cubicBezTo>
                    <a:pt x="1977" y="1882"/>
                    <a:pt x="2048" y="1810"/>
                    <a:pt x="2048" y="1739"/>
                  </a:cubicBezTo>
                  <a:cubicBezTo>
                    <a:pt x="2048" y="1644"/>
                    <a:pt x="1977" y="1596"/>
                    <a:pt x="1905" y="1596"/>
                  </a:cubicBezTo>
                  <a:lnTo>
                    <a:pt x="524" y="1596"/>
                  </a:lnTo>
                  <a:lnTo>
                    <a:pt x="524" y="953"/>
                  </a:lnTo>
                  <a:close/>
                  <a:moveTo>
                    <a:pt x="9288" y="1882"/>
                  </a:moveTo>
                  <a:lnTo>
                    <a:pt x="9288" y="2191"/>
                  </a:lnTo>
                  <a:cubicBezTo>
                    <a:pt x="9288" y="2334"/>
                    <a:pt x="9383" y="2453"/>
                    <a:pt x="9526" y="2477"/>
                  </a:cubicBezTo>
                  <a:cubicBezTo>
                    <a:pt x="9693" y="2501"/>
                    <a:pt x="9812" y="2668"/>
                    <a:pt x="9812" y="2834"/>
                  </a:cubicBezTo>
                  <a:lnTo>
                    <a:pt x="9812" y="2906"/>
                  </a:lnTo>
                  <a:lnTo>
                    <a:pt x="6478" y="2906"/>
                  </a:lnTo>
                  <a:lnTo>
                    <a:pt x="6478" y="2834"/>
                  </a:lnTo>
                  <a:cubicBezTo>
                    <a:pt x="6478" y="2668"/>
                    <a:pt x="6621" y="2501"/>
                    <a:pt x="6787" y="2477"/>
                  </a:cubicBezTo>
                  <a:cubicBezTo>
                    <a:pt x="6907" y="2453"/>
                    <a:pt x="7002" y="2334"/>
                    <a:pt x="7002" y="2191"/>
                  </a:cubicBezTo>
                  <a:lnTo>
                    <a:pt x="7002" y="1882"/>
                  </a:lnTo>
                  <a:close/>
                  <a:moveTo>
                    <a:pt x="9812" y="3215"/>
                  </a:moveTo>
                  <a:lnTo>
                    <a:pt x="9812" y="3549"/>
                  </a:lnTo>
                  <a:lnTo>
                    <a:pt x="6478" y="3549"/>
                  </a:lnTo>
                  <a:lnTo>
                    <a:pt x="6478" y="3215"/>
                  </a:lnTo>
                  <a:close/>
                  <a:moveTo>
                    <a:pt x="9812" y="3835"/>
                  </a:moveTo>
                  <a:lnTo>
                    <a:pt x="9812" y="4216"/>
                  </a:lnTo>
                  <a:lnTo>
                    <a:pt x="7073" y="4216"/>
                  </a:lnTo>
                  <a:lnTo>
                    <a:pt x="6716" y="3835"/>
                  </a:lnTo>
                  <a:close/>
                  <a:moveTo>
                    <a:pt x="1358" y="3215"/>
                  </a:moveTo>
                  <a:lnTo>
                    <a:pt x="1358" y="5454"/>
                  </a:lnTo>
                  <a:lnTo>
                    <a:pt x="977" y="5454"/>
                  </a:lnTo>
                  <a:lnTo>
                    <a:pt x="977" y="3215"/>
                  </a:lnTo>
                  <a:close/>
                  <a:moveTo>
                    <a:pt x="9812" y="4501"/>
                  </a:moveTo>
                  <a:lnTo>
                    <a:pt x="9812" y="6192"/>
                  </a:lnTo>
                  <a:lnTo>
                    <a:pt x="6478" y="6192"/>
                  </a:lnTo>
                  <a:lnTo>
                    <a:pt x="6478" y="5787"/>
                  </a:lnTo>
                  <a:lnTo>
                    <a:pt x="7311" y="4954"/>
                  </a:lnTo>
                  <a:cubicBezTo>
                    <a:pt x="7383" y="4882"/>
                    <a:pt x="7407" y="4787"/>
                    <a:pt x="7407" y="4692"/>
                  </a:cubicBezTo>
                  <a:cubicBezTo>
                    <a:pt x="7407" y="4621"/>
                    <a:pt x="7407" y="4573"/>
                    <a:pt x="7359" y="4501"/>
                  </a:cubicBezTo>
                  <a:close/>
                  <a:moveTo>
                    <a:pt x="5585" y="3150"/>
                  </a:moveTo>
                  <a:cubicBezTo>
                    <a:pt x="5597" y="3150"/>
                    <a:pt x="5609" y="3156"/>
                    <a:pt x="5621" y="3168"/>
                  </a:cubicBezTo>
                  <a:lnTo>
                    <a:pt x="7097" y="4644"/>
                  </a:lnTo>
                  <a:cubicBezTo>
                    <a:pt x="7097" y="4644"/>
                    <a:pt x="7121" y="4668"/>
                    <a:pt x="7121" y="4692"/>
                  </a:cubicBezTo>
                  <a:cubicBezTo>
                    <a:pt x="7121" y="4716"/>
                    <a:pt x="7097" y="4740"/>
                    <a:pt x="7097" y="4740"/>
                  </a:cubicBezTo>
                  <a:lnTo>
                    <a:pt x="5621" y="6216"/>
                  </a:lnTo>
                  <a:cubicBezTo>
                    <a:pt x="5597" y="6240"/>
                    <a:pt x="5549" y="6240"/>
                    <a:pt x="5549" y="6240"/>
                  </a:cubicBezTo>
                  <a:cubicBezTo>
                    <a:pt x="5525" y="6216"/>
                    <a:pt x="5501" y="6216"/>
                    <a:pt x="5501" y="6168"/>
                  </a:cubicBezTo>
                  <a:lnTo>
                    <a:pt x="5501" y="5764"/>
                  </a:lnTo>
                  <a:cubicBezTo>
                    <a:pt x="5501" y="5668"/>
                    <a:pt x="5430" y="5597"/>
                    <a:pt x="5359" y="5597"/>
                  </a:cubicBezTo>
                  <a:lnTo>
                    <a:pt x="3906" y="5597"/>
                  </a:lnTo>
                  <a:lnTo>
                    <a:pt x="3906" y="4668"/>
                  </a:lnTo>
                  <a:cubicBezTo>
                    <a:pt x="3906" y="4597"/>
                    <a:pt x="3834" y="4525"/>
                    <a:pt x="3763" y="4525"/>
                  </a:cubicBezTo>
                  <a:cubicBezTo>
                    <a:pt x="3668" y="4525"/>
                    <a:pt x="3620" y="4597"/>
                    <a:pt x="3620" y="4668"/>
                  </a:cubicBezTo>
                  <a:lnTo>
                    <a:pt x="3620" y="6192"/>
                  </a:lnTo>
                  <a:lnTo>
                    <a:pt x="286" y="6192"/>
                  </a:lnTo>
                  <a:lnTo>
                    <a:pt x="286" y="3215"/>
                  </a:lnTo>
                  <a:lnTo>
                    <a:pt x="691" y="3215"/>
                  </a:lnTo>
                  <a:lnTo>
                    <a:pt x="691" y="5502"/>
                  </a:lnTo>
                  <a:cubicBezTo>
                    <a:pt x="691" y="5645"/>
                    <a:pt x="810" y="5740"/>
                    <a:pt x="953" y="5740"/>
                  </a:cubicBezTo>
                  <a:lnTo>
                    <a:pt x="1405" y="5740"/>
                  </a:lnTo>
                  <a:cubicBezTo>
                    <a:pt x="1548" y="5740"/>
                    <a:pt x="1644" y="5645"/>
                    <a:pt x="1644" y="5502"/>
                  </a:cubicBezTo>
                  <a:lnTo>
                    <a:pt x="1644" y="3215"/>
                  </a:lnTo>
                  <a:lnTo>
                    <a:pt x="3620" y="3215"/>
                  </a:lnTo>
                  <a:lnTo>
                    <a:pt x="3620" y="4001"/>
                  </a:lnTo>
                  <a:cubicBezTo>
                    <a:pt x="3620" y="4097"/>
                    <a:pt x="3668" y="4144"/>
                    <a:pt x="3763" y="4144"/>
                  </a:cubicBezTo>
                  <a:cubicBezTo>
                    <a:pt x="3834" y="4144"/>
                    <a:pt x="3906" y="4097"/>
                    <a:pt x="3906" y="4001"/>
                  </a:cubicBezTo>
                  <a:lnTo>
                    <a:pt x="3906" y="3787"/>
                  </a:lnTo>
                  <a:lnTo>
                    <a:pt x="5359" y="3787"/>
                  </a:lnTo>
                  <a:cubicBezTo>
                    <a:pt x="5430" y="3787"/>
                    <a:pt x="5501" y="3716"/>
                    <a:pt x="5501" y="3644"/>
                  </a:cubicBezTo>
                  <a:lnTo>
                    <a:pt x="5501" y="3239"/>
                  </a:lnTo>
                  <a:cubicBezTo>
                    <a:pt x="5501" y="3192"/>
                    <a:pt x="5525" y="3168"/>
                    <a:pt x="5549" y="3168"/>
                  </a:cubicBezTo>
                  <a:cubicBezTo>
                    <a:pt x="5561" y="3156"/>
                    <a:pt x="5573" y="3150"/>
                    <a:pt x="5585" y="3150"/>
                  </a:cubicBezTo>
                  <a:close/>
                  <a:moveTo>
                    <a:pt x="3620" y="6478"/>
                  </a:moveTo>
                  <a:lnTo>
                    <a:pt x="3620" y="6811"/>
                  </a:lnTo>
                  <a:cubicBezTo>
                    <a:pt x="3620" y="6883"/>
                    <a:pt x="3549" y="6954"/>
                    <a:pt x="3477" y="6954"/>
                  </a:cubicBezTo>
                  <a:lnTo>
                    <a:pt x="405" y="6954"/>
                  </a:lnTo>
                  <a:cubicBezTo>
                    <a:pt x="334" y="6954"/>
                    <a:pt x="286" y="6883"/>
                    <a:pt x="286" y="6811"/>
                  </a:cubicBezTo>
                  <a:lnTo>
                    <a:pt x="286" y="6478"/>
                  </a:lnTo>
                  <a:close/>
                  <a:moveTo>
                    <a:pt x="381" y="1"/>
                  </a:moveTo>
                  <a:cubicBezTo>
                    <a:pt x="215" y="1"/>
                    <a:pt x="96" y="120"/>
                    <a:pt x="96" y="286"/>
                  </a:cubicBezTo>
                  <a:lnTo>
                    <a:pt x="96" y="667"/>
                  </a:lnTo>
                  <a:cubicBezTo>
                    <a:pt x="96" y="763"/>
                    <a:pt x="143" y="858"/>
                    <a:pt x="238" y="905"/>
                  </a:cubicBezTo>
                  <a:lnTo>
                    <a:pt x="238" y="1596"/>
                  </a:lnTo>
                  <a:cubicBezTo>
                    <a:pt x="238" y="1763"/>
                    <a:pt x="358" y="1882"/>
                    <a:pt x="500" y="1882"/>
                  </a:cubicBezTo>
                  <a:lnTo>
                    <a:pt x="500" y="2191"/>
                  </a:lnTo>
                  <a:cubicBezTo>
                    <a:pt x="215" y="2263"/>
                    <a:pt x="0" y="2525"/>
                    <a:pt x="0" y="2834"/>
                  </a:cubicBezTo>
                  <a:lnTo>
                    <a:pt x="0" y="6835"/>
                  </a:lnTo>
                  <a:cubicBezTo>
                    <a:pt x="0" y="7050"/>
                    <a:pt x="191" y="7240"/>
                    <a:pt x="405" y="7240"/>
                  </a:cubicBezTo>
                  <a:lnTo>
                    <a:pt x="3477" y="7240"/>
                  </a:lnTo>
                  <a:cubicBezTo>
                    <a:pt x="3715" y="7240"/>
                    <a:pt x="3906" y="7050"/>
                    <a:pt x="3906" y="6835"/>
                  </a:cubicBezTo>
                  <a:lnTo>
                    <a:pt x="3906" y="5906"/>
                  </a:lnTo>
                  <a:lnTo>
                    <a:pt x="5192" y="5906"/>
                  </a:lnTo>
                  <a:lnTo>
                    <a:pt x="5192" y="6168"/>
                  </a:lnTo>
                  <a:cubicBezTo>
                    <a:pt x="5192" y="6311"/>
                    <a:pt x="5287" y="6454"/>
                    <a:pt x="5430" y="6502"/>
                  </a:cubicBezTo>
                  <a:cubicBezTo>
                    <a:pt x="5478" y="6526"/>
                    <a:pt x="5525" y="6549"/>
                    <a:pt x="5573" y="6549"/>
                  </a:cubicBezTo>
                  <a:cubicBezTo>
                    <a:pt x="5668" y="6549"/>
                    <a:pt x="5763" y="6502"/>
                    <a:pt x="5835" y="6430"/>
                  </a:cubicBezTo>
                  <a:lnTo>
                    <a:pt x="6192" y="6073"/>
                  </a:lnTo>
                  <a:lnTo>
                    <a:pt x="6192" y="6835"/>
                  </a:lnTo>
                  <a:cubicBezTo>
                    <a:pt x="6192" y="7050"/>
                    <a:pt x="6383" y="7240"/>
                    <a:pt x="6621" y="7240"/>
                  </a:cubicBezTo>
                  <a:lnTo>
                    <a:pt x="7835" y="7240"/>
                  </a:lnTo>
                  <a:cubicBezTo>
                    <a:pt x="7931" y="7240"/>
                    <a:pt x="7978" y="7192"/>
                    <a:pt x="7978" y="7097"/>
                  </a:cubicBezTo>
                  <a:cubicBezTo>
                    <a:pt x="7978" y="7026"/>
                    <a:pt x="7931" y="6954"/>
                    <a:pt x="7835" y="6954"/>
                  </a:cubicBezTo>
                  <a:lnTo>
                    <a:pt x="6621" y="6954"/>
                  </a:lnTo>
                  <a:cubicBezTo>
                    <a:pt x="6549" y="6954"/>
                    <a:pt x="6478" y="6907"/>
                    <a:pt x="6478" y="6835"/>
                  </a:cubicBezTo>
                  <a:lnTo>
                    <a:pt x="6478" y="6478"/>
                  </a:lnTo>
                  <a:lnTo>
                    <a:pt x="9812" y="6478"/>
                  </a:lnTo>
                  <a:lnTo>
                    <a:pt x="9812" y="6835"/>
                  </a:lnTo>
                  <a:cubicBezTo>
                    <a:pt x="9812" y="6907"/>
                    <a:pt x="9764" y="6954"/>
                    <a:pt x="9693" y="6954"/>
                  </a:cubicBezTo>
                  <a:lnTo>
                    <a:pt x="8502" y="6954"/>
                  </a:lnTo>
                  <a:cubicBezTo>
                    <a:pt x="8431" y="6954"/>
                    <a:pt x="8359" y="7026"/>
                    <a:pt x="8359" y="7097"/>
                  </a:cubicBezTo>
                  <a:cubicBezTo>
                    <a:pt x="8359" y="7192"/>
                    <a:pt x="8431" y="7240"/>
                    <a:pt x="8502" y="7240"/>
                  </a:cubicBezTo>
                  <a:lnTo>
                    <a:pt x="9693" y="7240"/>
                  </a:lnTo>
                  <a:cubicBezTo>
                    <a:pt x="9907" y="7240"/>
                    <a:pt x="10098" y="7050"/>
                    <a:pt x="10098" y="6835"/>
                  </a:cubicBezTo>
                  <a:lnTo>
                    <a:pt x="10098" y="2834"/>
                  </a:lnTo>
                  <a:cubicBezTo>
                    <a:pt x="10121" y="2525"/>
                    <a:pt x="9883" y="2239"/>
                    <a:pt x="9598" y="2191"/>
                  </a:cubicBezTo>
                  <a:lnTo>
                    <a:pt x="9598" y="1882"/>
                  </a:lnTo>
                  <a:cubicBezTo>
                    <a:pt x="9740" y="1882"/>
                    <a:pt x="9860" y="1763"/>
                    <a:pt x="9860" y="1596"/>
                  </a:cubicBezTo>
                  <a:lnTo>
                    <a:pt x="9860" y="905"/>
                  </a:lnTo>
                  <a:cubicBezTo>
                    <a:pt x="9955" y="858"/>
                    <a:pt x="10002" y="763"/>
                    <a:pt x="10002" y="667"/>
                  </a:cubicBezTo>
                  <a:lnTo>
                    <a:pt x="10002" y="286"/>
                  </a:lnTo>
                  <a:cubicBezTo>
                    <a:pt x="10002" y="120"/>
                    <a:pt x="9883" y="1"/>
                    <a:pt x="9717" y="1"/>
                  </a:cubicBezTo>
                  <a:lnTo>
                    <a:pt x="6573" y="1"/>
                  </a:lnTo>
                  <a:cubicBezTo>
                    <a:pt x="6430" y="1"/>
                    <a:pt x="6287" y="120"/>
                    <a:pt x="6287" y="286"/>
                  </a:cubicBezTo>
                  <a:lnTo>
                    <a:pt x="6287" y="667"/>
                  </a:lnTo>
                  <a:cubicBezTo>
                    <a:pt x="6287" y="763"/>
                    <a:pt x="6359" y="858"/>
                    <a:pt x="6430" y="905"/>
                  </a:cubicBezTo>
                  <a:lnTo>
                    <a:pt x="6430" y="1596"/>
                  </a:lnTo>
                  <a:cubicBezTo>
                    <a:pt x="6430" y="1763"/>
                    <a:pt x="6549" y="1882"/>
                    <a:pt x="6716" y="1882"/>
                  </a:cubicBezTo>
                  <a:lnTo>
                    <a:pt x="6716" y="2191"/>
                  </a:lnTo>
                  <a:cubicBezTo>
                    <a:pt x="6406" y="2239"/>
                    <a:pt x="6192" y="2525"/>
                    <a:pt x="6192" y="2834"/>
                  </a:cubicBezTo>
                  <a:lnTo>
                    <a:pt x="6192" y="3311"/>
                  </a:lnTo>
                  <a:lnTo>
                    <a:pt x="5835" y="2977"/>
                  </a:lnTo>
                  <a:cubicBezTo>
                    <a:pt x="5770" y="2896"/>
                    <a:pt x="5671" y="2859"/>
                    <a:pt x="5570" y="2859"/>
                  </a:cubicBezTo>
                  <a:cubicBezTo>
                    <a:pt x="5523" y="2859"/>
                    <a:pt x="5475" y="2867"/>
                    <a:pt x="5430" y="2882"/>
                  </a:cubicBezTo>
                  <a:cubicBezTo>
                    <a:pt x="5287" y="2954"/>
                    <a:pt x="5216" y="3073"/>
                    <a:pt x="5216" y="3239"/>
                  </a:cubicBezTo>
                  <a:lnTo>
                    <a:pt x="5216" y="3501"/>
                  </a:lnTo>
                  <a:lnTo>
                    <a:pt x="3906" y="3501"/>
                  </a:lnTo>
                  <a:lnTo>
                    <a:pt x="3906" y="2834"/>
                  </a:lnTo>
                  <a:cubicBezTo>
                    <a:pt x="3906" y="2525"/>
                    <a:pt x="3692" y="2263"/>
                    <a:pt x="3382" y="2191"/>
                  </a:cubicBezTo>
                  <a:lnTo>
                    <a:pt x="3382" y="1882"/>
                  </a:lnTo>
                  <a:cubicBezTo>
                    <a:pt x="3549" y="1882"/>
                    <a:pt x="3668" y="1763"/>
                    <a:pt x="3668" y="1596"/>
                  </a:cubicBezTo>
                  <a:lnTo>
                    <a:pt x="3668" y="905"/>
                  </a:lnTo>
                  <a:cubicBezTo>
                    <a:pt x="3739" y="858"/>
                    <a:pt x="3811" y="763"/>
                    <a:pt x="3811" y="667"/>
                  </a:cubicBezTo>
                  <a:lnTo>
                    <a:pt x="3811" y="286"/>
                  </a:lnTo>
                  <a:cubicBezTo>
                    <a:pt x="3811" y="120"/>
                    <a:pt x="3668" y="1"/>
                    <a:pt x="35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43"/>
          <p:cNvGrpSpPr/>
          <p:nvPr/>
        </p:nvGrpSpPr>
        <p:grpSpPr>
          <a:xfrm>
            <a:off x="1520569" y="1761330"/>
            <a:ext cx="552263" cy="548640"/>
            <a:chOff x="5381574" y="1778587"/>
            <a:chExt cx="341514" cy="340707"/>
          </a:xfrm>
        </p:grpSpPr>
        <p:sp>
          <p:nvSpPr>
            <p:cNvPr id="1523" name="Google Shape;1523;p43"/>
            <p:cNvSpPr/>
            <p:nvPr/>
          </p:nvSpPr>
          <p:spPr>
            <a:xfrm>
              <a:off x="5452933" y="1856341"/>
              <a:ext cx="137097" cy="210846"/>
            </a:xfrm>
            <a:custGeom>
              <a:avLst/>
              <a:gdLst/>
              <a:ahLst/>
              <a:cxnLst/>
              <a:rect l="l" t="t" r="r" b="b"/>
              <a:pathLst>
                <a:path w="4073" h="6264" extrusionOk="0">
                  <a:moveTo>
                    <a:pt x="620" y="1"/>
                  </a:moveTo>
                  <a:lnTo>
                    <a:pt x="620" y="667"/>
                  </a:lnTo>
                  <a:cubicBezTo>
                    <a:pt x="620" y="739"/>
                    <a:pt x="572" y="810"/>
                    <a:pt x="500" y="834"/>
                  </a:cubicBezTo>
                  <a:cubicBezTo>
                    <a:pt x="215" y="882"/>
                    <a:pt x="0" y="1144"/>
                    <a:pt x="0" y="1430"/>
                  </a:cubicBezTo>
                  <a:lnTo>
                    <a:pt x="0" y="5930"/>
                  </a:lnTo>
                  <a:cubicBezTo>
                    <a:pt x="0" y="6121"/>
                    <a:pt x="143" y="6264"/>
                    <a:pt x="334" y="6264"/>
                  </a:cubicBezTo>
                  <a:lnTo>
                    <a:pt x="3739" y="6264"/>
                  </a:lnTo>
                  <a:cubicBezTo>
                    <a:pt x="3930" y="6264"/>
                    <a:pt x="4073" y="6121"/>
                    <a:pt x="4073" y="5930"/>
                  </a:cubicBezTo>
                  <a:lnTo>
                    <a:pt x="4073" y="1430"/>
                  </a:lnTo>
                  <a:cubicBezTo>
                    <a:pt x="4073" y="1144"/>
                    <a:pt x="3858" y="882"/>
                    <a:pt x="3573" y="834"/>
                  </a:cubicBezTo>
                  <a:cubicBezTo>
                    <a:pt x="3501" y="810"/>
                    <a:pt x="3453" y="739"/>
                    <a:pt x="3453" y="667"/>
                  </a:cubicBezTo>
                  <a:lnTo>
                    <a:pt x="34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3"/>
            <p:cNvSpPr/>
            <p:nvPr/>
          </p:nvSpPr>
          <p:spPr>
            <a:xfrm>
              <a:off x="5473769" y="1856341"/>
              <a:ext cx="116262" cy="210846"/>
            </a:xfrm>
            <a:custGeom>
              <a:avLst/>
              <a:gdLst/>
              <a:ahLst/>
              <a:cxnLst/>
              <a:rect l="l" t="t" r="r" b="b"/>
              <a:pathLst>
                <a:path w="3454" h="6264" extrusionOk="0">
                  <a:moveTo>
                    <a:pt x="1" y="1"/>
                  </a:moveTo>
                  <a:lnTo>
                    <a:pt x="1" y="596"/>
                  </a:lnTo>
                  <a:lnTo>
                    <a:pt x="1953" y="596"/>
                  </a:lnTo>
                  <a:cubicBezTo>
                    <a:pt x="2072" y="596"/>
                    <a:pt x="2168" y="691"/>
                    <a:pt x="2168" y="810"/>
                  </a:cubicBezTo>
                  <a:lnTo>
                    <a:pt x="2168" y="1025"/>
                  </a:lnTo>
                  <a:cubicBezTo>
                    <a:pt x="2168" y="1120"/>
                    <a:pt x="2239" y="1168"/>
                    <a:pt x="2311" y="1191"/>
                  </a:cubicBezTo>
                  <a:cubicBezTo>
                    <a:pt x="2596" y="1263"/>
                    <a:pt x="2787" y="1501"/>
                    <a:pt x="2787" y="1787"/>
                  </a:cubicBezTo>
                  <a:lnTo>
                    <a:pt x="2787" y="5930"/>
                  </a:lnTo>
                  <a:cubicBezTo>
                    <a:pt x="2787" y="6121"/>
                    <a:pt x="2644" y="6264"/>
                    <a:pt x="2477" y="6264"/>
                  </a:cubicBezTo>
                  <a:lnTo>
                    <a:pt x="3120" y="6264"/>
                  </a:lnTo>
                  <a:cubicBezTo>
                    <a:pt x="3311" y="6264"/>
                    <a:pt x="3454" y="6121"/>
                    <a:pt x="3454" y="5930"/>
                  </a:cubicBezTo>
                  <a:lnTo>
                    <a:pt x="3454" y="1430"/>
                  </a:lnTo>
                  <a:cubicBezTo>
                    <a:pt x="3454" y="1144"/>
                    <a:pt x="3239" y="882"/>
                    <a:pt x="2977" y="834"/>
                  </a:cubicBezTo>
                  <a:cubicBezTo>
                    <a:pt x="2882" y="810"/>
                    <a:pt x="2834" y="739"/>
                    <a:pt x="2834" y="667"/>
                  </a:cubicBezTo>
                  <a:lnTo>
                    <a:pt x="28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3"/>
            <p:cNvSpPr/>
            <p:nvPr/>
          </p:nvSpPr>
          <p:spPr>
            <a:xfrm>
              <a:off x="5452933" y="1913260"/>
              <a:ext cx="137097" cy="123465"/>
            </a:xfrm>
            <a:custGeom>
              <a:avLst/>
              <a:gdLst/>
              <a:ahLst/>
              <a:cxnLst/>
              <a:rect l="l" t="t" r="r" b="b"/>
              <a:pathLst>
                <a:path w="4073" h="3668" extrusionOk="0">
                  <a:moveTo>
                    <a:pt x="0" y="0"/>
                  </a:moveTo>
                  <a:lnTo>
                    <a:pt x="0" y="3668"/>
                  </a:lnTo>
                  <a:lnTo>
                    <a:pt x="4073" y="3668"/>
                  </a:lnTo>
                  <a:lnTo>
                    <a:pt x="4073" y="0"/>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3"/>
            <p:cNvSpPr/>
            <p:nvPr/>
          </p:nvSpPr>
          <p:spPr>
            <a:xfrm>
              <a:off x="5482587" y="1914068"/>
              <a:ext cx="24067" cy="90613"/>
            </a:xfrm>
            <a:custGeom>
              <a:avLst/>
              <a:gdLst/>
              <a:ahLst/>
              <a:cxnLst/>
              <a:rect l="l" t="t" r="r" b="b"/>
              <a:pathLst>
                <a:path w="715" h="2692" extrusionOk="0">
                  <a:moveTo>
                    <a:pt x="0" y="0"/>
                  </a:moveTo>
                  <a:lnTo>
                    <a:pt x="0" y="2501"/>
                  </a:lnTo>
                  <a:cubicBezTo>
                    <a:pt x="0" y="2596"/>
                    <a:pt x="96" y="2691"/>
                    <a:pt x="191" y="2691"/>
                  </a:cubicBezTo>
                  <a:lnTo>
                    <a:pt x="524" y="2691"/>
                  </a:lnTo>
                  <a:cubicBezTo>
                    <a:pt x="620" y="2691"/>
                    <a:pt x="715" y="2596"/>
                    <a:pt x="715" y="2501"/>
                  </a:cubicBezTo>
                  <a:lnTo>
                    <a:pt x="715" y="0"/>
                  </a:ln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3"/>
            <p:cNvSpPr/>
            <p:nvPr/>
          </p:nvSpPr>
          <p:spPr>
            <a:xfrm>
              <a:off x="5462560" y="1818676"/>
              <a:ext cx="117844" cy="41705"/>
            </a:xfrm>
            <a:custGeom>
              <a:avLst/>
              <a:gdLst/>
              <a:ahLst/>
              <a:cxnLst/>
              <a:rect l="l" t="t" r="r" b="b"/>
              <a:pathLst>
                <a:path w="3501" h="1239" extrusionOk="0">
                  <a:moveTo>
                    <a:pt x="0" y="0"/>
                  </a:moveTo>
                  <a:lnTo>
                    <a:pt x="0" y="1072"/>
                  </a:lnTo>
                  <a:cubicBezTo>
                    <a:pt x="0" y="1167"/>
                    <a:pt x="72" y="1239"/>
                    <a:pt x="167" y="1239"/>
                  </a:cubicBezTo>
                  <a:lnTo>
                    <a:pt x="3334" y="1239"/>
                  </a:lnTo>
                  <a:cubicBezTo>
                    <a:pt x="3429" y="1239"/>
                    <a:pt x="3501" y="1167"/>
                    <a:pt x="3501" y="1072"/>
                  </a:cubicBezTo>
                  <a:lnTo>
                    <a:pt x="35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3"/>
            <p:cNvSpPr/>
            <p:nvPr/>
          </p:nvSpPr>
          <p:spPr>
            <a:xfrm>
              <a:off x="5462560" y="1818676"/>
              <a:ext cx="117844" cy="41705"/>
            </a:xfrm>
            <a:custGeom>
              <a:avLst/>
              <a:gdLst/>
              <a:ahLst/>
              <a:cxnLst/>
              <a:rect l="l" t="t" r="r" b="b"/>
              <a:pathLst>
                <a:path w="3501" h="1239" extrusionOk="0">
                  <a:moveTo>
                    <a:pt x="0" y="0"/>
                  </a:moveTo>
                  <a:lnTo>
                    <a:pt x="0" y="572"/>
                  </a:lnTo>
                  <a:lnTo>
                    <a:pt x="2596" y="572"/>
                  </a:lnTo>
                  <a:cubicBezTo>
                    <a:pt x="2739" y="572"/>
                    <a:pt x="2834" y="691"/>
                    <a:pt x="2834" y="810"/>
                  </a:cubicBezTo>
                  <a:lnTo>
                    <a:pt x="2834" y="1072"/>
                  </a:lnTo>
                  <a:cubicBezTo>
                    <a:pt x="2834" y="1167"/>
                    <a:pt x="2763" y="1239"/>
                    <a:pt x="2691" y="1239"/>
                  </a:cubicBezTo>
                  <a:lnTo>
                    <a:pt x="3334" y="1239"/>
                  </a:lnTo>
                  <a:cubicBezTo>
                    <a:pt x="3429" y="1239"/>
                    <a:pt x="3501" y="1167"/>
                    <a:pt x="3501" y="1072"/>
                  </a:cubicBezTo>
                  <a:lnTo>
                    <a:pt x="35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3"/>
            <p:cNvSpPr/>
            <p:nvPr/>
          </p:nvSpPr>
          <p:spPr>
            <a:xfrm>
              <a:off x="5456939" y="1797032"/>
              <a:ext cx="129086" cy="25683"/>
            </a:xfrm>
            <a:custGeom>
              <a:avLst/>
              <a:gdLst/>
              <a:ahLst/>
              <a:cxnLst/>
              <a:rect l="l" t="t" r="r" b="b"/>
              <a:pathLst>
                <a:path w="3835" h="763" extrusionOk="0">
                  <a:moveTo>
                    <a:pt x="167" y="0"/>
                  </a:moveTo>
                  <a:cubicBezTo>
                    <a:pt x="96" y="0"/>
                    <a:pt x="0" y="72"/>
                    <a:pt x="0" y="167"/>
                  </a:cubicBezTo>
                  <a:lnTo>
                    <a:pt x="0" y="620"/>
                  </a:lnTo>
                  <a:cubicBezTo>
                    <a:pt x="0" y="691"/>
                    <a:pt x="96" y="762"/>
                    <a:pt x="167" y="762"/>
                  </a:cubicBezTo>
                  <a:lnTo>
                    <a:pt x="3668" y="762"/>
                  </a:lnTo>
                  <a:cubicBezTo>
                    <a:pt x="3763" y="762"/>
                    <a:pt x="3835" y="691"/>
                    <a:pt x="3835" y="620"/>
                  </a:cubicBezTo>
                  <a:lnTo>
                    <a:pt x="3835" y="167"/>
                  </a:lnTo>
                  <a:cubicBezTo>
                    <a:pt x="3835" y="72"/>
                    <a:pt x="3763" y="0"/>
                    <a:pt x="3668" y="0"/>
                  </a:cubicBez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3"/>
            <p:cNvSpPr/>
            <p:nvPr/>
          </p:nvSpPr>
          <p:spPr>
            <a:xfrm>
              <a:off x="5557952" y="1797032"/>
              <a:ext cx="28072" cy="25683"/>
            </a:xfrm>
            <a:custGeom>
              <a:avLst/>
              <a:gdLst/>
              <a:ahLst/>
              <a:cxnLst/>
              <a:rect l="l" t="t" r="r" b="b"/>
              <a:pathLst>
                <a:path w="834" h="763" extrusionOk="0">
                  <a:moveTo>
                    <a:pt x="0" y="0"/>
                  </a:moveTo>
                  <a:cubicBezTo>
                    <a:pt x="95" y="0"/>
                    <a:pt x="167" y="72"/>
                    <a:pt x="167" y="167"/>
                  </a:cubicBezTo>
                  <a:lnTo>
                    <a:pt x="167" y="596"/>
                  </a:lnTo>
                  <a:cubicBezTo>
                    <a:pt x="167" y="691"/>
                    <a:pt x="95" y="762"/>
                    <a:pt x="0" y="762"/>
                  </a:cubicBezTo>
                  <a:lnTo>
                    <a:pt x="667" y="762"/>
                  </a:lnTo>
                  <a:cubicBezTo>
                    <a:pt x="762" y="762"/>
                    <a:pt x="834" y="691"/>
                    <a:pt x="834" y="596"/>
                  </a:cubicBezTo>
                  <a:lnTo>
                    <a:pt x="834" y="167"/>
                  </a:lnTo>
                  <a:cubicBezTo>
                    <a:pt x="834" y="72"/>
                    <a:pt x="762" y="0"/>
                    <a:pt x="667" y="0"/>
                  </a:cubicBez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3"/>
            <p:cNvSpPr/>
            <p:nvPr/>
          </p:nvSpPr>
          <p:spPr>
            <a:xfrm>
              <a:off x="5387195" y="1783198"/>
              <a:ext cx="331080" cy="330508"/>
            </a:xfrm>
            <a:custGeom>
              <a:avLst/>
              <a:gdLst/>
              <a:ahLst/>
              <a:cxnLst/>
              <a:rect l="l" t="t" r="r" b="b"/>
              <a:pathLst>
                <a:path w="9836" h="9819" extrusionOk="0">
                  <a:moveTo>
                    <a:pt x="8169" y="1"/>
                  </a:moveTo>
                  <a:cubicBezTo>
                    <a:pt x="8109" y="1"/>
                    <a:pt x="8050" y="18"/>
                    <a:pt x="8002" y="54"/>
                  </a:cubicBezTo>
                  <a:lnTo>
                    <a:pt x="6669" y="1412"/>
                  </a:lnTo>
                  <a:cubicBezTo>
                    <a:pt x="6573" y="1507"/>
                    <a:pt x="6573" y="1626"/>
                    <a:pt x="6645" y="1721"/>
                  </a:cubicBezTo>
                  <a:cubicBezTo>
                    <a:pt x="7812" y="3102"/>
                    <a:pt x="7740" y="5150"/>
                    <a:pt x="6454" y="6436"/>
                  </a:cubicBezTo>
                  <a:cubicBezTo>
                    <a:pt x="5777" y="7114"/>
                    <a:pt x="4888" y="7454"/>
                    <a:pt x="3997" y="7454"/>
                  </a:cubicBezTo>
                  <a:cubicBezTo>
                    <a:pt x="3196" y="7454"/>
                    <a:pt x="2393" y="7179"/>
                    <a:pt x="1739" y="6627"/>
                  </a:cubicBezTo>
                  <a:cubicBezTo>
                    <a:pt x="1695" y="6594"/>
                    <a:pt x="1645" y="6576"/>
                    <a:pt x="1596" y="6576"/>
                  </a:cubicBezTo>
                  <a:cubicBezTo>
                    <a:pt x="1538" y="6576"/>
                    <a:pt x="1480" y="6600"/>
                    <a:pt x="1429" y="6651"/>
                  </a:cubicBezTo>
                  <a:lnTo>
                    <a:pt x="72" y="7984"/>
                  </a:lnTo>
                  <a:cubicBezTo>
                    <a:pt x="1" y="8080"/>
                    <a:pt x="1" y="8246"/>
                    <a:pt x="72" y="8318"/>
                  </a:cubicBezTo>
                  <a:lnTo>
                    <a:pt x="739" y="8985"/>
                  </a:lnTo>
                  <a:cubicBezTo>
                    <a:pt x="786" y="9032"/>
                    <a:pt x="846" y="9056"/>
                    <a:pt x="906" y="9056"/>
                  </a:cubicBezTo>
                  <a:cubicBezTo>
                    <a:pt x="965" y="9056"/>
                    <a:pt x="1025" y="9032"/>
                    <a:pt x="1072" y="8985"/>
                  </a:cubicBezTo>
                  <a:lnTo>
                    <a:pt x="1644" y="8413"/>
                  </a:lnTo>
                  <a:cubicBezTo>
                    <a:pt x="1930" y="8556"/>
                    <a:pt x="2215" y="8675"/>
                    <a:pt x="2525" y="8770"/>
                  </a:cubicBezTo>
                  <a:lnTo>
                    <a:pt x="2525" y="9580"/>
                  </a:lnTo>
                  <a:cubicBezTo>
                    <a:pt x="2525" y="9723"/>
                    <a:pt x="2644" y="9818"/>
                    <a:pt x="2763" y="9818"/>
                  </a:cubicBezTo>
                  <a:lnTo>
                    <a:pt x="5216" y="9818"/>
                  </a:lnTo>
                  <a:cubicBezTo>
                    <a:pt x="5359" y="9818"/>
                    <a:pt x="5454" y="9723"/>
                    <a:pt x="5454" y="9580"/>
                  </a:cubicBezTo>
                  <a:lnTo>
                    <a:pt x="5454" y="8794"/>
                  </a:lnTo>
                  <a:cubicBezTo>
                    <a:pt x="5764" y="8699"/>
                    <a:pt x="6073" y="8556"/>
                    <a:pt x="6359" y="8413"/>
                  </a:cubicBezTo>
                  <a:lnTo>
                    <a:pt x="6931" y="8985"/>
                  </a:lnTo>
                  <a:cubicBezTo>
                    <a:pt x="6966" y="9032"/>
                    <a:pt x="7026" y="9056"/>
                    <a:pt x="7088" y="9056"/>
                  </a:cubicBezTo>
                  <a:cubicBezTo>
                    <a:pt x="7151" y="9056"/>
                    <a:pt x="7216" y="9032"/>
                    <a:pt x="7264" y="8985"/>
                  </a:cubicBezTo>
                  <a:lnTo>
                    <a:pt x="9002" y="7246"/>
                  </a:lnTo>
                  <a:cubicBezTo>
                    <a:pt x="9098" y="7151"/>
                    <a:pt x="9098" y="7008"/>
                    <a:pt x="9002" y="6913"/>
                  </a:cubicBezTo>
                  <a:lnTo>
                    <a:pt x="8431" y="6341"/>
                  </a:lnTo>
                  <a:cubicBezTo>
                    <a:pt x="8574" y="6055"/>
                    <a:pt x="8693" y="5746"/>
                    <a:pt x="8788" y="5436"/>
                  </a:cubicBezTo>
                  <a:lnTo>
                    <a:pt x="9598" y="5436"/>
                  </a:lnTo>
                  <a:cubicBezTo>
                    <a:pt x="9741" y="5436"/>
                    <a:pt x="9836" y="5341"/>
                    <a:pt x="9836" y="5222"/>
                  </a:cubicBezTo>
                  <a:lnTo>
                    <a:pt x="9836" y="2745"/>
                  </a:lnTo>
                  <a:cubicBezTo>
                    <a:pt x="9836" y="2626"/>
                    <a:pt x="9741" y="2507"/>
                    <a:pt x="9598" y="2507"/>
                  </a:cubicBezTo>
                  <a:lnTo>
                    <a:pt x="8788" y="2507"/>
                  </a:lnTo>
                  <a:cubicBezTo>
                    <a:pt x="8693" y="2197"/>
                    <a:pt x="8574" y="1912"/>
                    <a:pt x="8431" y="1626"/>
                  </a:cubicBezTo>
                  <a:lnTo>
                    <a:pt x="9002" y="1054"/>
                  </a:lnTo>
                  <a:cubicBezTo>
                    <a:pt x="9098" y="959"/>
                    <a:pt x="9098" y="816"/>
                    <a:pt x="9002" y="721"/>
                  </a:cubicBezTo>
                  <a:lnTo>
                    <a:pt x="8336" y="54"/>
                  </a:lnTo>
                  <a:cubicBezTo>
                    <a:pt x="8288" y="18"/>
                    <a:pt x="8228" y="1"/>
                    <a:pt x="8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3"/>
            <p:cNvSpPr/>
            <p:nvPr/>
          </p:nvSpPr>
          <p:spPr>
            <a:xfrm>
              <a:off x="5424086" y="1819484"/>
              <a:ext cx="251709" cy="238313"/>
            </a:xfrm>
            <a:custGeom>
              <a:avLst/>
              <a:gdLst/>
              <a:ahLst/>
              <a:cxnLst/>
              <a:rect l="l" t="t" r="r" b="b"/>
              <a:pathLst>
                <a:path w="7478" h="7080" extrusionOk="0">
                  <a:moveTo>
                    <a:pt x="5906" y="0"/>
                  </a:moveTo>
                  <a:lnTo>
                    <a:pt x="5573" y="334"/>
                  </a:lnTo>
                  <a:cubicBezTo>
                    <a:pt x="5477" y="429"/>
                    <a:pt x="5477" y="572"/>
                    <a:pt x="5549" y="667"/>
                  </a:cubicBezTo>
                  <a:cubicBezTo>
                    <a:pt x="6716" y="2024"/>
                    <a:pt x="6644" y="4072"/>
                    <a:pt x="5358" y="5358"/>
                  </a:cubicBezTo>
                  <a:cubicBezTo>
                    <a:pt x="4681" y="6036"/>
                    <a:pt x="3792" y="6376"/>
                    <a:pt x="2901" y="6376"/>
                  </a:cubicBezTo>
                  <a:cubicBezTo>
                    <a:pt x="2100" y="6376"/>
                    <a:pt x="1297" y="6101"/>
                    <a:pt x="643" y="5549"/>
                  </a:cubicBezTo>
                  <a:cubicBezTo>
                    <a:pt x="599" y="5516"/>
                    <a:pt x="544" y="5498"/>
                    <a:pt x="492" y="5498"/>
                  </a:cubicBezTo>
                  <a:cubicBezTo>
                    <a:pt x="431" y="5498"/>
                    <a:pt x="372" y="5522"/>
                    <a:pt x="333" y="5573"/>
                  </a:cubicBezTo>
                  <a:lnTo>
                    <a:pt x="0" y="5906"/>
                  </a:lnTo>
                  <a:cubicBezTo>
                    <a:pt x="804" y="6686"/>
                    <a:pt x="1854" y="7079"/>
                    <a:pt x="2905" y="7079"/>
                  </a:cubicBezTo>
                  <a:cubicBezTo>
                    <a:pt x="3973" y="7079"/>
                    <a:pt x="5043" y="6674"/>
                    <a:pt x="5858" y="5859"/>
                  </a:cubicBezTo>
                  <a:cubicBezTo>
                    <a:pt x="7454" y="4239"/>
                    <a:pt x="7478" y="1643"/>
                    <a:pt x="5906" y="0"/>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3"/>
            <p:cNvSpPr/>
            <p:nvPr/>
          </p:nvSpPr>
          <p:spPr>
            <a:xfrm>
              <a:off x="5381574" y="1778587"/>
              <a:ext cx="341514" cy="340707"/>
            </a:xfrm>
            <a:custGeom>
              <a:avLst/>
              <a:gdLst/>
              <a:ahLst/>
              <a:cxnLst/>
              <a:rect l="l" t="t" r="r" b="b"/>
              <a:pathLst>
                <a:path w="10146" h="10122" extrusionOk="0">
                  <a:moveTo>
                    <a:pt x="5907" y="691"/>
                  </a:moveTo>
                  <a:cubicBezTo>
                    <a:pt x="5907" y="691"/>
                    <a:pt x="5931" y="691"/>
                    <a:pt x="5931" y="715"/>
                  </a:cubicBezTo>
                  <a:lnTo>
                    <a:pt x="5931" y="1144"/>
                  </a:lnTo>
                  <a:cubicBezTo>
                    <a:pt x="5931" y="1168"/>
                    <a:pt x="5907" y="1168"/>
                    <a:pt x="5907" y="1168"/>
                  </a:cubicBezTo>
                  <a:lnTo>
                    <a:pt x="2406" y="1168"/>
                  </a:lnTo>
                  <a:cubicBezTo>
                    <a:pt x="2406" y="1168"/>
                    <a:pt x="2406" y="1168"/>
                    <a:pt x="2406" y="1144"/>
                  </a:cubicBezTo>
                  <a:lnTo>
                    <a:pt x="2406" y="715"/>
                  </a:lnTo>
                  <a:cubicBezTo>
                    <a:pt x="2406" y="691"/>
                    <a:pt x="2406" y="691"/>
                    <a:pt x="2406" y="691"/>
                  </a:cubicBezTo>
                  <a:close/>
                  <a:moveTo>
                    <a:pt x="5764" y="1477"/>
                  </a:moveTo>
                  <a:lnTo>
                    <a:pt x="5764" y="2263"/>
                  </a:lnTo>
                  <a:cubicBezTo>
                    <a:pt x="5764" y="2287"/>
                    <a:pt x="5764" y="2287"/>
                    <a:pt x="5740" y="2287"/>
                  </a:cubicBezTo>
                  <a:lnTo>
                    <a:pt x="4930" y="2287"/>
                  </a:lnTo>
                  <a:cubicBezTo>
                    <a:pt x="4835" y="2287"/>
                    <a:pt x="4764" y="2358"/>
                    <a:pt x="4764" y="2430"/>
                  </a:cubicBezTo>
                  <a:cubicBezTo>
                    <a:pt x="4764" y="2525"/>
                    <a:pt x="4835" y="2573"/>
                    <a:pt x="4930" y="2573"/>
                  </a:cubicBezTo>
                  <a:lnTo>
                    <a:pt x="5431" y="2573"/>
                  </a:lnTo>
                  <a:lnTo>
                    <a:pt x="5431" y="2977"/>
                  </a:lnTo>
                  <a:cubicBezTo>
                    <a:pt x="5431" y="3120"/>
                    <a:pt x="5526" y="3239"/>
                    <a:pt x="5669" y="3287"/>
                  </a:cubicBezTo>
                  <a:cubicBezTo>
                    <a:pt x="5883" y="3335"/>
                    <a:pt x="6050" y="3525"/>
                    <a:pt x="6050" y="3740"/>
                  </a:cubicBezTo>
                  <a:lnTo>
                    <a:pt x="6050" y="3859"/>
                  </a:lnTo>
                  <a:lnTo>
                    <a:pt x="2287" y="3859"/>
                  </a:lnTo>
                  <a:lnTo>
                    <a:pt x="2287" y="3740"/>
                  </a:lnTo>
                  <a:cubicBezTo>
                    <a:pt x="2287" y="3525"/>
                    <a:pt x="2430" y="3335"/>
                    <a:pt x="2644" y="3287"/>
                  </a:cubicBezTo>
                  <a:cubicBezTo>
                    <a:pt x="2787" y="3239"/>
                    <a:pt x="2906" y="3120"/>
                    <a:pt x="2906" y="2977"/>
                  </a:cubicBezTo>
                  <a:lnTo>
                    <a:pt x="2906" y="2573"/>
                  </a:lnTo>
                  <a:lnTo>
                    <a:pt x="4240" y="2573"/>
                  </a:lnTo>
                  <a:cubicBezTo>
                    <a:pt x="4335" y="2573"/>
                    <a:pt x="4407" y="2525"/>
                    <a:pt x="4407" y="2430"/>
                  </a:cubicBezTo>
                  <a:cubicBezTo>
                    <a:pt x="4407" y="2358"/>
                    <a:pt x="4335" y="2287"/>
                    <a:pt x="4240" y="2287"/>
                  </a:cubicBezTo>
                  <a:lnTo>
                    <a:pt x="2573" y="2287"/>
                  </a:lnTo>
                  <a:cubicBezTo>
                    <a:pt x="2573" y="2287"/>
                    <a:pt x="2573" y="2287"/>
                    <a:pt x="2573" y="2263"/>
                  </a:cubicBezTo>
                  <a:lnTo>
                    <a:pt x="2573" y="1477"/>
                  </a:lnTo>
                  <a:close/>
                  <a:moveTo>
                    <a:pt x="3573" y="4168"/>
                  </a:moveTo>
                  <a:lnTo>
                    <a:pt x="3573" y="6526"/>
                  </a:lnTo>
                  <a:cubicBezTo>
                    <a:pt x="3573" y="6550"/>
                    <a:pt x="3549" y="6573"/>
                    <a:pt x="3525" y="6573"/>
                  </a:cubicBezTo>
                  <a:lnTo>
                    <a:pt x="3192" y="6573"/>
                  </a:lnTo>
                  <a:cubicBezTo>
                    <a:pt x="3168" y="6573"/>
                    <a:pt x="3144" y="6550"/>
                    <a:pt x="3144" y="6526"/>
                  </a:cubicBezTo>
                  <a:lnTo>
                    <a:pt x="3144" y="4168"/>
                  </a:lnTo>
                  <a:close/>
                  <a:moveTo>
                    <a:pt x="7169" y="1430"/>
                  </a:moveTo>
                  <a:cubicBezTo>
                    <a:pt x="8598" y="3025"/>
                    <a:pt x="8526" y="5430"/>
                    <a:pt x="7002" y="6954"/>
                  </a:cubicBezTo>
                  <a:cubicBezTo>
                    <a:pt x="6216" y="7764"/>
                    <a:pt x="5192" y="8145"/>
                    <a:pt x="4145" y="8145"/>
                  </a:cubicBezTo>
                  <a:cubicBezTo>
                    <a:pt x="3192" y="8145"/>
                    <a:pt x="2239" y="7812"/>
                    <a:pt x="1477" y="7121"/>
                  </a:cubicBezTo>
                  <a:lnTo>
                    <a:pt x="1692" y="6883"/>
                  </a:lnTo>
                  <a:cubicBezTo>
                    <a:pt x="1715" y="6871"/>
                    <a:pt x="1739" y="6865"/>
                    <a:pt x="1760" y="6865"/>
                  </a:cubicBezTo>
                  <a:cubicBezTo>
                    <a:pt x="1781" y="6865"/>
                    <a:pt x="1799" y="6871"/>
                    <a:pt x="1811" y="6883"/>
                  </a:cubicBezTo>
                  <a:cubicBezTo>
                    <a:pt x="2382" y="7359"/>
                    <a:pt x="3049" y="7645"/>
                    <a:pt x="3787" y="7740"/>
                  </a:cubicBezTo>
                  <a:cubicBezTo>
                    <a:pt x="3859" y="7740"/>
                    <a:pt x="3930" y="7669"/>
                    <a:pt x="3954" y="7597"/>
                  </a:cubicBezTo>
                  <a:cubicBezTo>
                    <a:pt x="3954" y="7526"/>
                    <a:pt x="3906" y="7455"/>
                    <a:pt x="3811" y="7431"/>
                  </a:cubicBezTo>
                  <a:cubicBezTo>
                    <a:pt x="3263" y="7383"/>
                    <a:pt x="2740" y="7193"/>
                    <a:pt x="2287" y="6859"/>
                  </a:cubicBezTo>
                  <a:lnTo>
                    <a:pt x="2287" y="4168"/>
                  </a:lnTo>
                  <a:lnTo>
                    <a:pt x="2859" y="4168"/>
                  </a:lnTo>
                  <a:lnTo>
                    <a:pt x="2859" y="6526"/>
                  </a:lnTo>
                  <a:cubicBezTo>
                    <a:pt x="2859" y="6716"/>
                    <a:pt x="3001" y="6859"/>
                    <a:pt x="3192" y="6859"/>
                  </a:cubicBezTo>
                  <a:lnTo>
                    <a:pt x="3525" y="6859"/>
                  </a:lnTo>
                  <a:cubicBezTo>
                    <a:pt x="3716" y="6859"/>
                    <a:pt x="3859" y="6716"/>
                    <a:pt x="3859" y="6526"/>
                  </a:cubicBezTo>
                  <a:lnTo>
                    <a:pt x="3859" y="4168"/>
                  </a:lnTo>
                  <a:lnTo>
                    <a:pt x="6050" y="4168"/>
                  </a:lnTo>
                  <a:lnTo>
                    <a:pt x="6050" y="6859"/>
                  </a:lnTo>
                  <a:cubicBezTo>
                    <a:pt x="5573" y="7193"/>
                    <a:pt x="5026" y="7383"/>
                    <a:pt x="4454" y="7431"/>
                  </a:cubicBezTo>
                  <a:cubicBezTo>
                    <a:pt x="4383" y="7455"/>
                    <a:pt x="4311" y="7526"/>
                    <a:pt x="4335" y="7597"/>
                  </a:cubicBezTo>
                  <a:cubicBezTo>
                    <a:pt x="4335" y="7669"/>
                    <a:pt x="4407" y="7740"/>
                    <a:pt x="4478" y="7740"/>
                  </a:cubicBezTo>
                  <a:cubicBezTo>
                    <a:pt x="5335" y="7669"/>
                    <a:pt x="6121" y="7288"/>
                    <a:pt x="6717" y="6693"/>
                  </a:cubicBezTo>
                  <a:cubicBezTo>
                    <a:pt x="7383" y="6026"/>
                    <a:pt x="7741" y="5168"/>
                    <a:pt x="7788" y="4263"/>
                  </a:cubicBezTo>
                  <a:cubicBezTo>
                    <a:pt x="7812" y="3358"/>
                    <a:pt x="7526" y="2477"/>
                    <a:pt x="6931" y="1787"/>
                  </a:cubicBezTo>
                  <a:cubicBezTo>
                    <a:pt x="6907" y="1739"/>
                    <a:pt x="6907" y="1691"/>
                    <a:pt x="6931" y="1668"/>
                  </a:cubicBezTo>
                  <a:lnTo>
                    <a:pt x="7169" y="1430"/>
                  </a:lnTo>
                  <a:close/>
                  <a:moveTo>
                    <a:pt x="8336" y="1"/>
                  </a:moveTo>
                  <a:cubicBezTo>
                    <a:pt x="8241" y="1"/>
                    <a:pt x="8145" y="24"/>
                    <a:pt x="8074" y="96"/>
                  </a:cubicBezTo>
                  <a:lnTo>
                    <a:pt x="6717" y="1453"/>
                  </a:lnTo>
                  <a:cubicBezTo>
                    <a:pt x="6574" y="1596"/>
                    <a:pt x="6574" y="1811"/>
                    <a:pt x="6693" y="1977"/>
                  </a:cubicBezTo>
                  <a:cubicBezTo>
                    <a:pt x="7812" y="3287"/>
                    <a:pt x="7741" y="5264"/>
                    <a:pt x="6526" y="6478"/>
                  </a:cubicBezTo>
                  <a:cubicBezTo>
                    <a:pt x="6455" y="6526"/>
                    <a:pt x="6407" y="6597"/>
                    <a:pt x="6336" y="6645"/>
                  </a:cubicBezTo>
                  <a:lnTo>
                    <a:pt x="6336" y="3740"/>
                  </a:lnTo>
                  <a:cubicBezTo>
                    <a:pt x="6336" y="3382"/>
                    <a:pt x="6097" y="3073"/>
                    <a:pt x="5740" y="3001"/>
                  </a:cubicBezTo>
                  <a:cubicBezTo>
                    <a:pt x="5740" y="3001"/>
                    <a:pt x="5716" y="2977"/>
                    <a:pt x="5716" y="2977"/>
                  </a:cubicBezTo>
                  <a:lnTo>
                    <a:pt x="5716" y="2596"/>
                  </a:lnTo>
                  <a:lnTo>
                    <a:pt x="5740" y="2596"/>
                  </a:lnTo>
                  <a:cubicBezTo>
                    <a:pt x="5931" y="2596"/>
                    <a:pt x="6050" y="2454"/>
                    <a:pt x="6050" y="2263"/>
                  </a:cubicBezTo>
                  <a:lnTo>
                    <a:pt x="6050" y="1430"/>
                  </a:lnTo>
                  <a:cubicBezTo>
                    <a:pt x="6169" y="1382"/>
                    <a:pt x="6216" y="1287"/>
                    <a:pt x="6216" y="1168"/>
                  </a:cubicBezTo>
                  <a:lnTo>
                    <a:pt x="6216" y="715"/>
                  </a:lnTo>
                  <a:cubicBezTo>
                    <a:pt x="6216" y="548"/>
                    <a:pt x="6074" y="406"/>
                    <a:pt x="5907" y="406"/>
                  </a:cubicBezTo>
                  <a:lnTo>
                    <a:pt x="2406" y="406"/>
                  </a:lnTo>
                  <a:cubicBezTo>
                    <a:pt x="2239" y="406"/>
                    <a:pt x="2097" y="548"/>
                    <a:pt x="2097" y="715"/>
                  </a:cubicBezTo>
                  <a:lnTo>
                    <a:pt x="2097" y="1168"/>
                  </a:lnTo>
                  <a:cubicBezTo>
                    <a:pt x="2097" y="1287"/>
                    <a:pt x="2168" y="1382"/>
                    <a:pt x="2263" y="1430"/>
                  </a:cubicBezTo>
                  <a:lnTo>
                    <a:pt x="2263" y="2263"/>
                  </a:lnTo>
                  <a:cubicBezTo>
                    <a:pt x="2263" y="2454"/>
                    <a:pt x="2406" y="2596"/>
                    <a:pt x="2573" y="2596"/>
                  </a:cubicBezTo>
                  <a:lnTo>
                    <a:pt x="2597" y="2596"/>
                  </a:lnTo>
                  <a:lnTo>
                    <a:pt x="2597" y="2977"/>
                  </a:lnTo>
                  <a:cubicBezTo>
                    <a:pt x="2597" y="2977"/>
                    <a:pt x="2597" y="3001"/>
                    <a:pt x="2573" y="3001"/>
                  </a:cubicBezTo>
                  <a:cubicBezTo>
                    <a:pt x="2239" y="3073"/>
                    <a:pt x="1977" y="3382"/>
                    <a:pt x="1977" y="3740"/>
                  </a:cubicBezTo>
                  <a:lnTo>
                    <a:pt x="1977" y="6645"/>
                  </a:lnTo>
                  <a:cubicBezTo>
                    <a:pt x="1916" y="6593"/>
                    <a:pt x="1841" y="6569"/>
                    <a:pt x="1764" y="6569"/>
                  </a:cubicBezTo>
                  <a:cubicBezTo>
                    <a:pt x="1663" y="6569"/>
                    <a:pt x="1558" y="6611"/>
                    <a:pt x="1477" y="6693"/>
                  </a:cubicBezTo>
                  <a:lnTo>
                    <a:pt x="144" y="8026"/>
                  </a:lnTo>
                  <a:cubicBezTo>
                    <a:pt x="1" y="8169"/>
                    <a:pt x="1" y="8431"/>
                    <a:pt x="144" y="8574"/>
                  </a:cubicBezTo>
                  <a:lnTo>
                    <a:pt x="787" y="9217"/>
                  </a:lnTo>
                  <a:cubicBezTo>
                    <a:pt x="870" y="9300"/>
                    <a:pt x="971" y="9342"/>
                    <a:pt x="1070" y="9342"/>
                  </a:cubicBezTo>
                  <a:cubicBezTo>
                    <a:pt x="1168" y="9342"/>
                    <a:pt x="1263" y="9300"/>
                    <a:pt x="1334" y="9217"/>
                  </a:cubicBezTo>
                  <a:lnTo>
                    <a:pt x="1835" y="8741"/>
                  </a:lnTo>
                  <a:cubicBezTo>
                    <a:pt x="2073" y="8836"/>
                    <a:pt x="2311" y="8955"/>
                    <a:pt x="2549" y="9026"/>
                  </a:cubicBezTo>
                  <a:lnTo>
                    <a:pt x="2549" y="9717"/>
                  </a:lnTo>
                  <a:cubicBezTo>
                    <a:pt x="2549" y="9931"/>
                    <a:pt x="2716" y="10122"/>
                    <a:pt x="2930" y="10122"/>
                  </a:cubicBezTo>
                  <a:lnTo>
                    <a:pt x="5383" y="10122"/>
                  </a:lnTo>
                  <a:cubicBezTo>
                    <a:pt x="5597" y="10122"/>
                    <a:pt x="5788" y="9931"/>
                    <a:pt x="5788" y="9717"/>
                  </a:cubicBezTo>
                  <a:lnTo>
                    <a:pt x="5788" y="9026"/>
                  </a:lnTo>
                  <a:cubicBezTo>
                    <a:pt x="6026" y="8955"/>
                    <a:pt x="6264" y="8836"/>
                    <a:pt x="6478" y="8741"/>
                  </a:cubicBezTo>
                  <a:lnTo>
                    <a:pt x="6978" y="9217"/>
                  </a:lnTo>
                  <a:cubicBezTo>
                    <a:pt x="7050" y="9300"/>
                    <a:pt x="7151" y="9342"/>
                    <a:pt x="7252" y="9342"/>
                  </a:cubicBezTo>
                  <a:cubicBezTo>
                    <a:pt x="7354" y="9342"/>
                    <a:pt x="7455" y="9300"/>
                    <a:pt x="7526" y="9217"/>
                  </a:cubicBezTo>
                  <a:lnTo>
                    <a:pt x="9265" y="7478"/>
                  </a:lnTo>
                  <a:cubicBezTo>
                    <a:pt x="9336" y="7407"/>
                    <a:pt x="9384" y="7312"/>
                    <a:pt x="9384" y="7216"/>
                  </a:cubicBezTo>
                  <a:cubicBezTo>
                    <a:pt x="9384" y="7097"/>
                    <a:pt x="9336" y="7002"/>
                    <a:pt x="9265" y="6931"/>
                  </a:cubicBezTo>
                  <a:lnTo>
                    <a:pt x="8765" y="6454"/>
                  </a:lnTo>
                  <a:cubicBezTo>
                    <a:pt x="8884" y="6216"/>
                    <a:pt x="8979" y="5978"/>
                    <a:pt x="9074" y="5740"/>
                  </a:cubicBezTo>
                  <a:lnTo>
                    <a:pt x="9765" y="5740"/>
                  </a:lnTo>
                  <a:cubicBezTo>
                    <a:pt x="9979" y="5740"/>
                    <a:pt x="10146" y="5549"/>
                    <a:pt x="10146" y="5359"/>
                  </a:cubicBezTo>
                  <a:lnTo>
                    <a:pt x="10146" y="4168"/>
                  </a:lnTo>
                  <a:cubicBezTo>
                    <a:pt x="10146" y="4097"/>
                    <a:pt x="10098" y="4025"/>
                    <a:pt x="10003" y="4025"/>
                  </a:cubicBezTo>
                  <a:cubicBezTo>
                    <a:pt x="9931" y="4025"/>
                    <a:pt x="9860" y="4097"/>
                    <a:pt x="9860" y="4168"/>
                  </a:cubicBezTo>
                  <a:lnTo>
                    <a:pt x="9860" y="5359"/>
                  </a:lnTo>
                  <a:cubicBezTo>
                    <a:pt x="9860" y="5407"/>
                    <a:pt x="9812" y="5430"/>
                    <a:pt x="9765" y="5430"/>
                  </a:cubicBezTo>
                  <a:lnTo>
                    <a:pt x="8955" y="5430"/>
                  </a:lnTo>
                  <a:cubicBezTo>
                    <a:pt x="8907" y="5430"/>
                    <a:pt x="8836" y="5478"/>
                    <a:pt x="8812" y="5549"/>
                  </a:cubicBezTo>
                  <a:cubicBezTo>
                    <a:pt x="8741" y="5835"/>
                    <a:pt x="8598" y="6121"/>
                    <a:pt x="8455" y="6407"/>
                  </a:cubicBezTo>
                  <a:cubicBezTo>
                    <a:pt x="8431" y="6454"/>
                    <a:pt x="8431" y="6526"/>
                    <a:pt x="8479" y="6573"/>
                  </a:cubicBezTo>
                  <a:lnTo>
                    <a:pt x="9050" y="7145"/>
                  </a:lnTo>
                  <a:cubicBezTo>
                    <a:pt x="9074" y="7169"/>
                    <a:pt x="9098" y="7193"/>
                    <a:pt x="9098" y="7216"/>
                  </a:cubicBezTo>
                  <a:cubicBezTo>
                    <a:pt x="9098" y="7240"/>
                    <a:pt x="9074" y="7264"/>
                    <a:pt x="9050" y="7264"/>
                  </a:cubicBezTo>
                  <a:lnTo>
                    <a:pt x="7312" y="9026"/>
                  </a:lnTo>
                  <a:cubicBezTo>
                    <a:pt x="7300" y="9038"/>
                    <a:pt x="7276" y="9044"/>
                    <a:pt x="7252" y="9044"/>
                  </a:cubicBezTo>
                  <a:cubicBezTo>
                    <a:pt x="7229" y="9044"/>
                    <a:pt x="7205" y="9038"/>
                    <a:pt x="7193" y="9026"/>
                  </a:cubicBezTo>
                  <a:lnTo>
                    <a:pt x="6621" y="8455"/>
                  </a:lnTo>
                  <a:cubicBezTo>
                    <a:pt x="6586" y="8420"/>
                    <a:pt x="6539" y="8398"/>
                    <a:pt x="6497" y="8398"/>
                  </a:cubicBezTo>
                  <a:cubicBezTo>
                    <a:pt x="6482" y="8398"/>
                    <a:pt x="6467" y="8401"/>
                    <a:pt x="6455" y="8407"/>
                  </a:cubicBezTo>
                  <a:cubicBezTo>
                    <a:pt x="6169" y="8574"/>
                    <a:pt x="5883" y="8693"/>
                    <a:pt x="5597" y="8764"/>
                  </a:cubicBezTo>
                  <a:cubicBezTo>
                    <a:pt x="5526" y="8788"/>
                    <a:pt x="5478" y="8860"/>
                    <a:pt x="5478" y="8907"/>
                  </a:cubicBezTo>
                  <a:lnTo>
                    <a:pt x="5478" y="9717"/>
                  </a:lnTo>
                  <a:cubicBezTo>
                    <a:pt x="5478" y="9765"/>
                    <a:pt x="5454" y="9812"/>
                    <a:pt x="5407" y="9812"/>
                  </a:cubicBezTo>
                  <a:lnTo>
                    <a:pt x="2930" y="9812"/>
                  </a:lnTo>
                  <a:cubicBezTo>
                    <a:pt x="2882" y="9812"/>
                    <a:pt x="2835" y="9765"/>
                    <a:pt x="2835" y="9717"/>
                  </a:cubicBezTo>
                  <a:lnTo>
                    <a:pt x="2835" y="8931"/>
                  </a:lnTo>
                  <a:cubicBezTo>
                    <a:pt x="2835" y="8860"/>
                    <a:pt x="2811" y="8788"/>
                    <a:pt x="2740" y="8788"/>
                  </a:cubicBezTo>
                  <a:cubicBezTo>
                    <a:pt x="2454" y="8693"/>
                    <a:pt x="2144" y="8574"/>
                    <a:pt x="1882" y="8431"/>
                  </a:cubicBezTo>
                  <a:cubicBezTo>
                    <a:pt x="1864" y="8413"/>
                    <a:pt x="1842" y="8405"/>
                    <a:pt x="1820" y="8405"/>
                  </a:cubicBezTo>
                  <a:cubicBezTo>
                    <a:pt x="1783" y="8405"/>
                    <a:pt x="1745" y="8425"/>
                    <a:pt x="1715" y="8455"/>
                  </a:cubicBezTo>
                  <a:lnTo>
                    <a:pt x="1144" y="9026"/>
                  </a:lnTo>
                  <a:cubicBezTo>
                    <a:pt x="1120" y="9038"/>
                    <a:pt x="1096" y="9044"/>
                    <a:pt x="1073" y="9044"/>
                  </a:cubicBezTo>
                  <a:cubicBezTo>
                    <a:pt x="1049" y="9044"/>
                    <a:pt x="1025" y="9038"/>
                    <a:pt x="1001" y="9026"/>
                  </a:cubicBezTo>
                  <a:lnTo>
                    <a:pt x="358" y="8360"/>
                  </a:lnTo>
                  <a:cubicBezTo>
                    <a:pt x="334" y="8336"/>
                    <a:pt x="334" y="8264"/>
                    <a:pt x="358" y="8240"/>
                  </a:cubicBezTo>
                  <a:lnTo>
                    <a:pt x="1263" y="7335"/>
                  </a:lnTo>
                  <a:cubicBezTo>
                    <a:pt x="2049" y="8050"/>
                    <a:pt x="3073" y="8455"/>
                    <a:pt x="4145" y="8455"/>
                  </a:cubicBezTo>
                  <a:lnTo>
                    <a:pt x="4216" y="8455"/>
                  </a:lnTo>
                  <a:cubicBezTo>
                    <a:pt x="5359" y="8431"/>
                    <a:pt x="6431" y="7978"/>
                    <a:pt x="7217" y="7169"/>
                  </a:cubicBezTo>
                  <a:cubicBezTo>
                    <a:pt x="8026" y="6383"/>
                    <a:pt x="8479" y="5311"/>
                    <a:pt x="8479" y="4168"/>
                  </a:cubicBezTo>
                  <a:cubicBezTo>
                    <a:pt x="8503" y="3073"/>
                    <a:pt x="8122" y="2025"/>
                    <a:pt x="7383" y="1215"/>
                  </a:cubicBezTo>
                  <a:lnTo>
                    <a:pt x="8288" y="310"/>
                  </a:lnTo>
                  <a:cubicBezTo>
                    <a:pt x="8312" y="286"/>
                    <a:pt x="8336" y="286"/>
                    <a:pt x="8360" y="286"/>
                  </a:cubicBezTo>
                  <a:cubicBezTo>
                    <a:pt x="8384" y="286"/>
                    <a:pt x="8384" y="286"/>
                    <a:pt x="8407" y="310"/>
                  </a:cubicBezTo>
                  <a:lnTo>
                    <a:pt x="9074" y="977"/>
                  </a:lnTo>
                  <a:cubicBezTo>
                    <a:pt x="9074" y="977"/>
                    <a:pt x="9098" y="1001"/>
                    <a:pt x="9098" y="1025"/>
                  </a:cubicBezTo>
                  <a:cubicBezTo>
                    <a:pt x="9098" y="1049"/>
                    <a:pt x="9074" y="1072"/>
                    <a:pt x="9074" y="1096"/>
                  </a:cubicBezTo>
                  <a:lnTo>
                    <a:pt x="8503" y="1668"/>
                  </a:lnTo>
                  <a:cubicBezTo>
                    <a:pt x="8455" y="1715"/>
                    <a:pt x="8431" y="1787"/>
                    <a:pt x="8479" y="1834"/>
                  </a:cubicBezTo>
                  <a:cubicBezTo>
                    <a:pt x="8622" y="2120"/>
                    <a:pt x="8741" y="2406"/>
                    <a:pt x="8836" y="2692"/>
                  </a:cubicBezTo>
                  <a:cubicBezTo>
                    <a:pt x="8836" y="2763"/>
                    <a:pt x="8907" y="2811"/>
                    <a:pt x="8979" y="2811"/>
                  </a:cubicBezTo>
                  <a:lnTo>
                    <a:pt x="9765" y="2811"/>
                  </a:lnTo>
                  <a:cubicBezTo>
                    <a:pt x="9812" y="2811"/>
                    <a:pt x="9860" y="2835"/>
                    <a:pt x="9860" y="2882"/>
                  </a:cubicBezTo>
                  <a:lnTo>
                    <a:pt x="9860" y="3525"/>
                  </a:lnTo>
                  <a:cubicBezTo>
                    <a:pt x="9860" y="3597"/>
                    <a:pt x="9931" y="3668"/>
                    <a:pt x="10003" y="3668"/>
                  </a:cubicBezTo>
                  <a:cubicBezTo>
                    <a:pt x="10074" y="3668"/>
                    <a:pt x="10146" y="3597"/>
                    <a:pt x="10146" y="3525"/>
                  </a:cubicBezTo>
                  <a:lnTo>
                    <a:pt x="10146" y="2882"/>
                  </a:lnTo>
                  <a:cubicBezTo>
                    <a:pt x="10146" y="2668"/>
                    <a:pt x="9979" y="2501"/>
                    <a:pt x="9765" y="2501"/>
                  </a:cubicBezTo>
                  <a:lnTo>
                    <a:pt x="9074" y="2501"/>
                  </a:lnTo>
                  <a:cubicBezTo>
                    <a:pt x="8979" y="2263"/>
                    <a:pt x="8884" y="2025"/>
                    <a:pt x="8765" y="1787"/>
                  </a:cubicBezTo>
                  <a:lnTo>
                    <a:pt x="9265" y="1310"/>
                  </a:lnTo>
                  <a:cubicBezTo>
                    <a:pt x="9336" y="1239"/>
                    <a:pt x="9384" y="1120"/>
                    <a:pt x="9384" y="1025"/>
                  </a:cubicBezTo>
                  <a:cubicBezTo>
                    <a:pt x="9384" y="929"/>
                    <a:pt x="9336" y="834"/>
                    <a:pt x="9265" y="763"/>
                  </a:cubicBezTo>
                  <a:lnTo>
                    <a:pt x="8622" y="96"/>
                  </a:lnTo>
                  <a:cubicBezTo>
                    <a:pt x="8550" y="24"/>
                    <a:pt x="8431" y="1"/>
                    <a:pt x="83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sp>
        <p:nvSpPr>
          <p:cNvPr id="1538" name="Google Shape;1538;p44"/>
          <p:cNvSpPr txBox="1">
            <a:spLocks noGrp="1"/>
          </p:cNvSpPr>
          <p:nvPr>
            <p:ph type="title"/>
          </p:nvPr>
        </p:nvSpPr>
        <p:spPr>
          <a:xfrm>
            <a:off x="713100" y="463325"/>
            <a:ext cx="77178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Physical examination</a:t>
            </a:r>
            <a:endParaRPr/>
          </a:p>
        </p:txBody>
      </p:sp>
      <p:sp>
        <p:nvSpPr>
          <p:cNvPr id="1539" name="Google Shape;1539;p44"/>
          <p:cNvSpPr txBox="1"/>
          <p:nvPr/>
        </p:nvSpPr>
        <p:spPr>
          <a:xfrm>
            <a:off x="713100" y="3353424"/>
            <a:ext cx="2286000" cy="640200"/>
          </a:xfrm>
          <a:prstGeom prst="rect">
            <a:avLst/>
          </a:prstGeom>
          <a:noFill/>
          <a:ln>
            <a:noFill/>
          </a:ln>
        </p:spPr>
        <p:txBody>
          <a:bodyPr spcFirstLastPara="1" wrap="square" lIns="0" tIns="0" rIns="91425" bIns="0" anchor="ctr" anchorCtr="0">
            <a:noAutofit/>
          </a:bodyPr>
          <a:lstStyle/>
          <a:p>
            <a:pPr marL="0" lvl="0" indent="0" algn="r" rtl="0">
              <a:spcBef>
                <a:spcPts val="0"/>
              </a:spcBef>
              <a:spcAft>
                <a:spcPts val="0"/>
              </a:spcAft>
              <a:buNone/>
            </a:pPr>
            <a:r>
              <a:rPr lang="en">
                <a:solidFill>
                  <a:schemeClr val="lt1"/>
                </a:solidFill>
                <a:latin typeface="Poppins"/>
                <a:ea typeface="Poppins"/>
                <a:cs typeface="Poppins"/>
                <a:sym typeface="Poppins"/>
              </a:rPr>
              <a:t>It's the fourth-largest object by diameter in the Solar System </a:t>
            </a:r>
            <a:endParaRPr>
              <a:solidFill>
                <a:schemeClr val="lt1"/>
              </a:solidFill>
              <a:latin typeface="Poppins"/>
              <a:ea typeface="Poppins"/>
              <a:cs typeface="Poppins"/>
              <a:sym typeface="Poppins"/>
            </a:endParaRPr>
          </a:p>
        </p:txBody>
      </p:sp>
      <p:sp>
        <p:nvSpPr>
          <p:cNvPr id="1540" name="Google Shape;1540;p44"/>
          <p:cNvSpPr txBox="1"/>
          <p:nvPr/>
        </p:nvSpPr>
        <p:spPr>
          <a:xfrm>
            <a:off x="713101" y="2883323"/>
            <a:ext cx="2286000" cy="365700"/>
          </a:xfrm>
          <a:prstGeom prst="rect">
            <a:avLst/>
          </a:prstGeom>
          <a:noFill/>
          <a:ln>
            <a:noFill/>
          </a:ln>
        </p:spPr>
        <p:txBody>
          <a:bodyPr spcFirstLastPara="1" wrap="square" lIns="0" tIns="0" rIns="91425" bIns="0" anchor="ctr" anchorCtr="0">
            <a:noAutofit/>
          </a:bodyPr>
          <a:lstStyle/>
          <a:p>
            <a:pPr marL="0" lvl="0" indent="0" algn="r" rtl="0">
              <a:spcBef>
                <a:spcPts val="0"/>
              </a:spcBef>
              <a:spcAft>
                <a:spcPts val="0"/>
              </a:spcAft>
              <a:buNone/>
            </a:pPr>
            <a:r>
              <a:rPr lang="en" sz="1800" b="1">
                <a:solidFill>
                  <a:schemeClr val="lt1"/>
                </a:solidFill>
                <a:latin typeface="Poppins"/>
                <a:ea typeface="Poppins"/>
                <a:cs typeface="Poppins"/>
                <a:sym typeface="Poppins"/>
              </a:rPr>
              <a:t>Neptune</a:t>
            </a:r>
            <a:endParaRPr sz="1800" b="1">
              <a:solidFill>
                <a:schemeClr val="lt1"/>
              </a:solidFill>
              <a:latin typeface="Poppins"/>
              <a:ea typeface="Poppins"/>
              <a:cs typeface="Poppins"/>
              <a:sym typeface="Poppins"/>
            </a:endParaRPr>
          </a:p>
        </p:txBody>
      </p:sp>
      <p:sp>
        <p:nvSpPr>
          <p:cNvPr id="1541" name="Google Shape;1541;p44"/>
          <p:cNvSpPr txBox="1"/>
          <p:nvPr/>
        </p:nvSpPr>
        <p:spPr>
          <a:xfrm>
            <a:off x="713101" y="1930774"/>
            <a:ext cx="2286000" cy="640200"/>
          </a:xfrm>
          <a:prstGeom prst="rect">
            <a:avLst/>
          </a:prstGeom>
          <a:noFill/>
          <a:ln>
            <a:noFill/>
          </a:ln>
        </p:spPr>
        <p:txBody>
          <a:bodyPr spcFirstLastPara="1" wrap="square" lIns="0" tIns="0" rIns="91425" bIns="0" anchor="ctr" anchorCtr="0">
            <a:noAutofit/>
          </a:bodyPr>
          <a:lstStyle/>
          <a:p>
            <a:pPr marL="0" lvl="0" indent="0" algn="r" rtl="0">
              <a:spcBef>
                <a:spcPts val="0"/>
              </a:spcBef>
              <a:spcAft>
                <a:spcPts val="0"/>
              </a:spcAft>
              <a:buNone/>
            </a:pPr>
            <a:r>
              <a:rPr lang="en">
                <a:solidFill>
                  <a:schemeClr val="lt1"/>
                </a:solidFill>
                <a:latin typeface="Poppins"/>
                <a:ea typeface="Poppins"/>
                <a:cs typeface="Poppins"/>
                <a:sym typeface="Poppins"/>
              </a:rPr>
              <a:t>Saturn is a gas giant with rings. It’s composed of hydrogen and helium</a:t>
            </a:r>
            <a:endParaRPr>
              <a:solidFill>
                <a:schemeClr val="lt1"/>
              </a:solidFill>
              <a:latin typeface="Poppins"/>
              <a:ea typeface="Poppins"/>
              <a:cs typeface="Poppins"/>
              <a:sym typeface="Poppins"/>
            </a:endParaRPr>
          </a:p>
        </p:txBody>
      </p:sp>
      <p:sp>
        <p:nvSpPr>
          <p:cNvPr id="1542" name="Google Shape;1542;p44"/>
          <p:cNvSpPr txBox="1"/>
          <p:nvPr/>
        </p:nvSpPr>
        <p:spPr>
          <a:xfrm>
            <a:off x="713101" y="1460673"/>
            <a:ext cx="2286000" cy="365700"/>
          </a:xfrm>
          <a:prstGeom prst="rect">
            <a:avLst/>
          </a:prstGeom>
          <a:noFill/>
          <a:ln>
            <a:noFill/>
          </a:ln>
        </p:spPr>
        <p:txBody>
          <a:bodyPr spcFirstLastPara="1" wrap="square" lIns="0" tIns="0" rIns="91425" bIns="0" anchor="ctr" anchorCtr="0">
            <a:noAutofit/>
          </a:bodyPr>
          <a:lstStyle/>
          <a:p>
            <a:pPr marL="0" lvl="0" indent="0" algn="r" rtl="0">
              <a:spcBef>
                <a:spcPts val="0"/>
              </a:spcBef>
              <a:spcAft>
                <a:spcPts val="0"/>
              </a:spcAft>
              <a:buNone/>
            </a:pPr>
            <a:r>
              <a:rPr lang="en" sz="1800" b="1">
                <a:solidFill>
                  <a:schemeClr val="lt1"/>
                </a:solidFill>
                <a:latin typeface="Poppins"/>
                <a:ea typeface="Poppins"/>
                <a:cs typeface="Poppins"/>
                <a:sym typeface="Poppins"/>
              </a:rPr>
              <a:t>Saturn</a:t>
            </a:r>
            <a:endParaRPr sz="1800" b="1">
              <a:solidFill>
                <a:schemeClr val="lt1"/>
              </a:solidFill>
              <a:latin typeface="Poppins"/>
              <a:ea typeface="Poppins"/>
              <a:cs typeface="Poppins"/>
              <a:sym typeface="Poppins"/>
            </a:endParaRPr>
          </a:p>
        </p:txBody>
      </p:sp>
      <p:sp>
        <p:nvSpPr>
          <p:cNvPr id="1543" name="Google Shape;1543;p44"/>
          <p:cNvSpPr txBox="1"/>
          <p:nvPr/>
        </p:nvSpPr>
        <p:spPr>
          <a:xfrm>
            <a:off x="6144900" y="3353424"/>
            <a:ext cx="2286000" cy="640200"/>
          </a:xfrm>
          <a:prstGeom prst="rect">
            <a:avLst/>
          </a:prstGeom>
          <a:noFill/>
          <a:ln>
            <a:noFill/>
          </a:ln>
        </p:spPr>
        <p:txBody>
          <a:bodyPr spcFirstLastPara="1" wrap="square" lIns="91425" tIns="0" rIns="0" bIns="0" anchor="ctr" anchorCtr="0">
            <a:noAutofit/>
          </a:bodyPr>
          <a:lstStyle/>
          <a:p>
            <a:pPr marL="0" lvl="0" indent="0" algn="l" rtl="0">
              <a:spcBef>
                <a:spcPts val="0"/>
              </a:spcBef>
              <a:spcAft>
                <a:spcPts val="0"/>
              </a:spcAft>
              <a:buNone/>
            </a:pPr>
            <a:r>
              <a:rPr lang="en">
                <a:solidFill>
                  <a:schemeClr val="lt1"/>
                </a:solidFill>
                <a:latin typeface="Poppins"/>
                <a:ea typeface="Poppins"/>
                <a:cs typeface="Poppins"/>
                <a:sym typeface="Poppins"/>
              </a:rPr>
              <a:t>It’s the closest planet to the Sun and also the smallest one</a:t>
            </a:r>
            <a:endParaRPr>
              <a:solidFill>
                <a:schemeClr val="lt1"/>
              </a:solidFill>
              <a:latin typeface="Poppins"/>
              <a:ea typeface="Poppins"/>
              <a:cs typeface="Poppins"/>
              <a:sym typeface="Poppins"/>
            </a:endParaRPr>
          </a:p>
        </p:txBody>
      </p:sp>
      <p:sp>
        <p:nvSpPr>
          <p:cNvPr id="1544" name="Google Shape;1544;p44"/>
          <p:cNvSpPr txBox="1"/>
          <p:nvPr/>
        </p:nvSpPr>
        <p:spPr>
          <a:xfrm>
            <a:off x="6144901" y="2883323"/>
            <a:ext cx="2286000" cy="365700"/>
          </a:xfrm>
          <a:prstGeom prst="rect">
            <a:avLst/>
          </a:prstGeom>
          <a:noFill/>
          <a:ln>
            <a:noFill/>
          </a:ln>
        </p:spPr>
        <p:txBody>
          <a:bodyPr spcFirstLastPara="1" wrap="square" lIns="91425" tIns="0" rIns="0" bIns="0" anchor="ctr" anchorCtr="0">
            <a:noAutofit/>
          </a:bodyPr>
          <a:lstStyle/>
          <a:p>
            <a:pPr marL="0" lvl="0" indent="0" algn="l" rtl="0">
              <a:spcBef>
                <a:spcPts val="0"/>
              </a:spcBef>
              <a:spcAft>
                <a:spcPts val="0"/>
              </a:spcAft>
              <a:buNone/>
            </a:pPr>
            <a:r>
              <a:rPr lang="en" sz="1800" b="1">
                <a:solidFill>
                  <a:schemeClr val="lt1"/>
                </a:solidFill>
                <a:latin typeface="Poppins"/>
                <a:ea typeface="Poppins"/>
                <a:cs typeface="Poppins"/>
                <a:sym typeface="Poppins"/>
              </a:rPr>
              <a:t>Mercury</a:t>
            </a:r>
            <a:endParaRPr sz="1800" b="1">
              <a:solidFill>
                <a:schemeClr val="lt1"/>
              </a:solidFill>
              <a:latin typeface="Poppins"/>
              <a:ea typeface="Poppins"/>
              <a:cs typeface="Poppins"/>
              <a:sym typeface="Poppins"/>
            </a:endParaRPr>
          </a:p>
        </p:txBody>
      </p:sp>
      <p:sp>
        <p:nvSpPr>
          <p:cNvPr id="1545" name="Google Shape;1545;p44"/>
          <p:cNvSpPr txBox="1"/>
          <p:nvPr/>
        </p:nvSpPr>
        <p:spPr>
          <a:xfrm>
            <a:off x="6144900" y="1930774"/>
            <a:ext cx="2286000" cy="640200"/>
          </a:xfrm>
          <a:prstGeom prst="rect">
            <a:avLst/>
          </a:prstGeom>
          <a:noFill/>
          <a:ln>
            <a:noFill/>
          </a:ln>
        </p:spPr>
        <p:txBody>
          <a:bodyPr spcFirstLastPara="1" wrap="square" lIns="91425" tIns="0" rIns="0" bIns="0" anchor="ctr" anchorCtr="0">
            <a:noAutofit/>
          </a:bodyPr>
          <a:lstStyle/>
          <a:p>
            <a:pPr marL="0" lvl="0" indent="0" algn="l" rtl="0">
              <a:spcBef>
                <a:spcPts val="0"/>
              </a:spcBef>
              <a:spcAft>
                <a:spcPts val="0"/>
              </a:spcAft>
              <a:buNone/>
            </a:pPr>
            <a:r>
              <a:rPr lang="en">
                <a:solidFill>
                  <a:schemeClr val="lt1"/>
                </a:solidFill>
                <a:latin typeface="Poppins"/>
                <a:ea typeface="Poppins"/>
                <a:cs typeface="Poppins"/>
                <a:sym typeface="Poppins"/>
              </a:rPr>
              <a:t>It’s a gas giant and the biggest planet in the entire Solar System</a:t>
            </a:r>
            <a:endParaRPr>
              <a:solidFill>
                <a:schemeClr val="lt1"/>
              </a:solidFill>
              <a:latin typeface="Poppins"/>
              <a:ea typeface="Poppins"/>
              <a:cs typeface="Poppins"/>
              <a:sym typeface="Poppins"/>
            </a:endParaRPr>
          </a:p>
        </p:txBody>
      </p:sp>
      <p:sp>
        <p:nvSpPr>
          <p:cNvPr id="1546" name="Google Shape;1546;p44"/>
          <p:cNvSpPr txBox="1"/>
          <p:nvPr/>
        </p:nvSpPr>
        <p:spPr>
          <a:xfrm>
            <a:off x="6144900" y="1460673"/>
            <a:ext cx="2286000" cy="365700"/>
          </a:xfrm>
          <a:prstGeom prst="rect">
            <a:avLst/>
          </a:prstGeom>
          <a:noFill/>
          <a:ln>
            <a:noFill/>
          </a:ln>
        </p:spPr>
        <p:txBody>
          <a:bodyPr spcFirstLastPara="1" wrap="square" lIns="91425" tIns="0" rIns="0" bIns="0" anchor="ctr" anchorCtr="0">
            <a:noAutofit/>
          </a:bodyPr>
          <a:lstStyle/>
          <a:p>
            <a:pPr marL="0" lvl="0" indent="0" algn="l" rtl="0">
              <a:spcBef>
                <a:spcPts val="0"/>
              </a:spcBef>
              <a:spcAft>
                <a:spcPts val="0"/>
              </a:spcAft>
              <a:buNone/>
            </a:pPr>
            <a:r>
              <a:rPr lang="en" sz="1800" b="1">
                <a:solidFill>
                  <a:schemeClr val="lt1"/>
                </a:solidFill>
                <a:latin typeface="Poppins"/>
                <a:ea typeface="Poppins"/>
                <a:cs typeface="Poppins"/>
                <a:sym typeface="Poppins"/>
              </a:rPr>
              <a:t>Jupiter</a:t>
            </a:r>
            <a:endParaRPr sz="1800" b="1">
              <a:solidFill>
                <a:schemeClr val="lt1"/>
              </a:solidFill>
              <a:latin typeface="Poppins"/>
              <a:ea typeface="Poppins"/>
              <a:cs typeface="Poppins"/>
              <a:sym typeface="Poppins"/>
            </a:endParaRPr>
          </a:p>
        </p:txBody>
      </p:sp>
      <p:grpSp>
        <p:nvGrpSpPr>
          <p:cNvPr id="1547" name="Google Shape;1547;p44"/>
          <p:cNvGrpSpPr/>
          <p:nvPr/>
        </p:nvGrpSpPr>
        <p:grpSpPr>
          <a:xfrm>
            <a:off x="3996198" y="1231975"/>
            <a:ext cx="1151605" cy="3567566"/>
            <a:chOff x="3996198" y="1231975"/>
            <a:chExt cx="1151605" cy="3567566"/>
          </a:xfrm>
        </p:grpSpPr>
        <p:sp>
          <p:nvSpPr>
            <p:cNvPr id="1548" name="Google Shape;1548;p44"/>
            <p:cNvSpPr/>
            <p:nvPr/>
          </p:nvSpPr>
          <p:spPr>
            <a:xfrm>
              <a:off x="3996198" y="1231975"/>
              <a:ext cx="1151605" cy="3567566"/>
            </a:xfrm>
            <a:custGeom>
              <a:avLst/>
              <a:gdLst/>
              <a:ahLst/>
              <a:cxnLst/>
              <a:rect l="l" t="t" r="r" b="b"/>
              <a:pathLst>
                <a:path w="39496" h="122355" extrusionOk="0">
                  <a:moveTo>
                    <a:pt x="19915" y="0"/>
                  </a:moveTo>
                  <a:cubicBezTo>
                    <a:pt x="13477" y="0"/>
                    <a:pt x="10208" y="4871"/>
                    <a:pt x="10041" y="11842"/>
                  </a:cubicBezTo>
                  <a:cubicBezTo>
                    <a:pt x="9308" y="11876"/>
                    <a:pt x="8707" y="12476"/>
                    <a:pt x="8707" y="13210"/>
                  </a:cubicBezTo>
                  <a:cubicBezTo>
                    <a:pt x="8640" y="15145"/>
                    <a:pt x="8941" y="18514"/>
                    <a:pt x="11476" y="19314"/>
                  </a:cubicBezTo>
                  <a:cubicBezTo>
                    <a:pt x="11576" y="19648"/>
                    <a:pt x="11676" y="19981"/>
                    <a:pt x="11743" y="20282"/>
                  </a:cubicBezTo>
                  <a:cubicBezTo>
                    <a:pt x="12376" y="22250"/>
                    <a:pt x="13611" y="23951"/>
                    <a:pt x="15312" y="25085"/>
                  </a:cubicBezTo>
                  <a:lnTo>
                    <a:pt x="15579" y="25252"/>
                  </a:lnTo>
                  <a:cubicBezTo>
                    <a:pt x="15579" y="25352"/>
                    <a:pt x="15612" y="25452"/>
                    <a:pt x="15612" y="25552"/>
                  </a:cubicBezTo>
                  <a:cubicBezTo>
                    <a:pt x="15645" y="25619"/>
                    <a:pt x="15645" y="25685"/>
                    <a:pt x="15679" y="25752"/>
                  </a:cubicBezTo>
                  <a:cubicBezTo>
                    <a:pt x="15645" y="25752"/>
                    <a:pt x="15612" y="25752"/>
                    <a:pt x="15612" y="25785"/>
                  </a:cubicBezTo>
                  <a:cubicBezTo>
                    <a:pt x="15545" y="25785"/>
                    <a:pt x="15479" y="25819"/>
                    <a:pt x="15412" y="25852"/>
                  </a:cubicBezTo>
                  <a:cubicBezTo>
                    <a:pt x="15379" y="25852"/>
                    <a:pt x="15345" y="25886"/>
                    <a:pt x="15345" y="25886"/>
                  </a:cubicBezTo>
                  <a:lnTo>
                    <a:pt x="15345" y="25852"/>
                  </a:lnTo>
                  <a:cubicBezTo>
                    <a:pt x="15345" y="25852"/>
                    <a:pt x="11042" y="27253"/>
                    <a:pt x="8540" y="31023"/>
                  </a:cubicBezTo>
                  <a:cubicBezTo>
                    <a:pt x="4604" y="36893"/>
                    <a:pt x="1" y="49836"/>
                    <a:pt x="1635" y="69050"/>
                  </a:cubicBezTo>
                  <a:cubicBezTo>
                    <a:pt x="1245" y="73807"/>
                    <a:pt x="3166" y="75318"/>
                    <a:pt x="5031" y="75318"/>
                  </a:cubicBezTo>
                  <a:cubicBezTo>
                    <a:pt x="5873" y="75318"/>
                    <a:pt x="6704" y="75010"/>
                    <a:pt x="7306" y="74554"/>
                  </a:cubicBezTo>
                  <a:cubicBezTo>
                    <a:pt x="7640" y="74320"/>
                    <a:pt x="7907" y="74020"/>
                    <a:pt x="8073" y="73720"/>
                  </a:cubicBezTo>
                  <a:cubicBezTo>
                    <a:pt x="8173" y="73520"/>
                    <a:pt x="8240" y="73320"/>
                    <a:pt x="8240" y="73119"/>
                  </a:cubicBezTo>
                  <a:cubicBezTo>
                    <a:pt x="8440" y="70651"/>
                    <a:pt x="6506" y="68616"/>
                    <a:pt x="6506" y="68616"/>
                  </a:cubicBezTo>
                  <a:cubicBezTo>
                    <a:pt x="5638" y="58309"/>
                    <a:pt x="6839" y="50036"/>
                    <a:pt x="8607" y="43798"/>
                  </a:cubicBezTo>
                  <a:lnTo>
                    <a:pt x="8607" y="60344"/>
                  </a:lnTo>
                  <a:lnTo>
                    <a:pt x="8607" y="61211"/>
                  </a:lnTo>
                  <a:cubicBezTo>
                    <a:pt x="8607" y="61344"/>
                    <a:pt x="8607" y="61478"/>
                    <a:pt x="8640" y="61578"/>
                  </a:cubicBezTo>
                  <a:cubicBezTo>
                    <a:pt x="8640" y="61678"/>
                    <a:pt x="8640" y="61778"/>
                    <a:pt x="8640" y="61845"/>
                  </a:cubicBezTo>
                  <a:cubicBezTo>
                    <a:pt x="8640" y="61878"/>
                    <a:pt x="8640" y="61911"/>
                    <a:pt x="8640" y="61945"/>
                  </a:cubicBezTo>
                  <a:cubicBezTo>
                    <a:pt x="8640" y="62045"/>
                    <a:pt x="8640" y="62145"/>
                    <a:pt x="8674" y="62245"/>
                  </a:cubicBezTo>
                  <a:cubicBezTo>
                    <a:pt x="8841" y="64180"/>
                    <a:pt x="9508" y="65981"/>
                    <a:pt x="10542" y="67515"/>
                  </a:cubicBezTo>
                  <a:lnTo>
                    <a:pt x="11476" y="114682"/>
                  </a:lnTo>
                  <a:lnTo>
                    <a:pt x="11409" y="114682"/>
                  </a:lnTo>
                  <a:cubicBezTo>
                    <a:pt x="11409" y="114682"/>
                    <a:pt x="11676" y="118318"/>
                    <a:pt x="8107" y="118785"/>
                  </a:cubicBezTo>
                  <a:cubicBezTo>
                    <a:pt x="2703" y="119486"/>
                    <a:pt x="3537" y="122355"/>
                    <a:pt x="3537" y="122355"/>
                  </a:cubicBezTo>
                  <a:lnTo>
                    <a:pt x="18247" y="122355"/>
                  </a:lnTo>
                  <a:cubicBezTo>
                    <a:pt x="18247" y="118452"/>
                    <a:pt x="16946" y="115850"/>
                    <a:pt x="16913" y="115750"/>
                  </a:cubicBezTo>
                  <a:lnTo>
                    <a:pt x="16713" y="106176"/>
                  </a:lnTo>
                  <a:lnTo>
                    <a:pt x="16046" y="72019"/>
                  </a:lnTo>
                  <a:lnTo>
                    <a:pt x="16046" y="71818"/>
                  </a:lnTo>
                  <a:cubicBezTo>
                    <a:pt x="17247" y="72285"/>
                    <a:pt x="18547" y="72519"/>
                    <a:pt x="19915" y="72519"/>
                  </a:cubicBezTo>
                  <a:cubicBezTo>
                    <a:pt x="21283" y="72519"/>
                    <a:pt x="22617" y="72285"/>
                    <a:pt x="23818" y="71818"/>
                  </a:cubicBezTo>
                  <a:lnTo>
                    <a:pt x="23818" y="71818"/>
                  </a:lnTo>
                  <a:lnTo>
                    <a:pt x="22951" y="115717"/>
                  </a:lnTo>
                  <a:lnTo>
                    <a:pt x="22951" y="115750"/>
                  </a:lnTo>
                  <a:cubicBezTo>
                    <a:pt x="22884" y="115883"/>
                    <a:pt x="21583" y="118485"/>
                    <a:pt x="21583" y="122355"/>
                  </a:cubicBezTo>
                  <a:lnTo>
                    <a:pt x="36327" y="122355"/>
                  </a:lnTo>
                  <a:cubicBezTo>
                    <a:pt x="36327" y="122355"/>
                    <a:pt x="37161" y="119486"/>
                    <a:pt x="31724" y="118785"/>
                  </a:cubicBezTo>
                  <a:cubicBezTo>
                    <a:pt x="28188" y="118318"/>
                    <a:pt x="28421" y="114682"/>
                    <a:pt x="28421" y="114682"/>
                  </a:cubicBezTo>
                  <a:lnTo>
                    <a:pt x="28388" y="114682"/>
                  </a:lnTo>
                  <a:lnTo>
                    <a:pt x="29322" y="67515"/>
                  </a:lnTo>
                  <a:cubicBezTo>
                    <a:pt x="29989" y="66515"/>
                    <a:pt x="30489" y="65414"/>
                    <a:pt x="30823" y="64246"/>
                  </a:cubicBezTo>
                  <a:cubicBezTo>
                    <a:pt x="30990" y="63613"/>
                    <a:pt x="31123" y="62945"/>
                    <a:pt x="31190" y="62245"/>
                  </a:cubicBezTo>
                  <a:cubicBezTo>
                    <a:pt x="31190" y="62212"/>
                    <a:pt x="31190" y="62178"/>
                    <a:pt x="31190" y="62111"/>
                  </a:cubicBezTo>
                  <a:cubicBezTo>
                    <a:pt x="31190" y="62078"/>
                    <a:pt x="31190" y="62011"/>
                    <a:pt x="31223" y="61945"/>
                  </a:cubicBezTo>
                  <a:cubicBezTo>
                    <a:pt x="31223" y="61911"/>
                    <a:pt x="31223" y="61878"/>
                    <a:pt x="31223" y="61845"/>
                  </a:cubicBezTo>
                  <a:cubicBezTo>
                    <a:pt x="31223" y="61778"/>
                    <a:pt x="31223" y="61678"/>
                    <a:pt x="31223" y="61578"/>
                  </a:cubicBezTo>
                  <a:cubicBezTo>
                    <a:pt x="31223" y="61478"/>
                    <a:pt x="31223" y="61344"/>
                    <a:pt x="31223" y="61211"/>
                  </a:cubicBezTo>
                  <a:lnTo>
                    <a:pt x="31223" y="60344"/>
                  </a:lnTo>
                  <a:lnTo>
                    <a:pt x="31223" y="43865"/>
                  </a:lnTo>
                  <a:cubicBezTo>
                    <a:pt x="32991" y="50070"/>
                    <a:pt x="34192" y="58342"/>
                    <a:pt x="33291" y="68616"/>
                  </a:cubicBezTo>
                  <a:cubicBezTo>
                    <a:pt x="33291" y="68616"/>
                    <a:pt x="31390" y="70651"/>
                    <a:pt x="31590" y="73119"/>
                  </a:cubicBezTo>
                  <a:cubicBezTo>
                    <a:pt x="31590" y="73320"/>
                    <a:pt x="31657" y="73520"/>
                    <a:pt x="31757" y="73720"/>
                  </a:cubicBezTo>
                  <a:cubicBezTo>
                    <a:pt x="31924" y="74020"/>
                    <a:pt x="32191" y="74320"/>
                    <a:pt x="32524" y="74554"/>
                  </a:cubicBezTo>
                  <a:cubicBezTo>
                    <a:pt x="33129" y="75013"/>
                    <a:pt x="33966" y="75325"/>
                    <a:pt x="34813" y="75325"/>
                  </a:cubicBezTo>
                  <a:cubicBezTo>
                    <a:pt x="36674" y="75325"/>
                    <a:pt x="38585" y="73818"/>
                    <a:pt x="38195" y="69050"/>
                  </a:cubicBezTo>
                  <a:cubicBezTo>
                    <a:pt x="39496" y="54006"/>
                    <a:pt x="36927" y="42831"/>
                    <a:pt x="33892" y="35859"/>
                  </a:cubicBezTo>
                  <a:cubicBezTo>
                    <a:pt x="33058" y="33925"/>
                    <a:pt x="32157" y="32290"/>
                    <a:pt x="31323" y="31023"/>
                  </a:cubicBezTo>
                  <a:cubicBezTo>
                    <a:pt x="28788" y="27253"/>
                    <a:pt x="24518" y="25852"/>
                    <a:pt x="24518" y="25852"/>
                  </a:cubicBezTo>
                  <a:lnTo>
                    <a:pt x="24518" y="25886"/>
                  </a:lnTo>
                  <a:cubicBezTo>
                    <a:pt x="24385" y="25852"/>
                    <a:pt x="24285" y="25785"/>
                    <a:pt x="24185" y="25752"/>
                  </a:cubicBezTo>
                  <a:cubicBezTo>
                    <a:pt x="24218" y="25585"/>
                    <a:pt x="24252" y="25419"/>
                    <a:pt x="24252" y="25252"/>
                  </a:cubicBezTo>
                  <a:cubicBezTo>
                    <a:pt x="24352" y="25218"/>
                    <a:pt x="24452" y="25152"/>
                    <a:pt x="24518" y="25085"/>
                  </a:cubicBezTo>
                  <a:cubicBezTo>
                    <a:pt x="26220" y="23951"/>
                    <a:pt x="27487" y="22250"/>
                    <a:pt x="28088" y="20282"/>
                  </a:cubicBezTo>
                  <a:cubicBezTo>
                    <a:pt x="28188" y="19981"/>
                    <a:pt x="28288" y="19648"/>
                    <a:pt x="28388" y="19314"/>
                  </a:cubicBezTo>
                  <a:cubicBezTo>
                    <a:pt x="30923" y="18514"/>
                    <a:pt x="31190" y="15145"/>
                    <a:pt x="31156" y="13210"/>
                  </a:cubicBezTo>
                  <a:cubicBezTo>
                    <a:pt x="31123" y="12476"/>
                    <a:pt x="30523" y="11876"/>
                    <a:pt x="29789" y="11842"/>
                  </a:cubicBezTo>
                  <a:cubicBezTo>
                    <a:pt x="29622" y="4871"/>
                    <a:pt x="26386" y="0"/>
                    <a:pt x="19915" y="0"/>
                  </a:cubicBezTo>
                  <a:close/>
                </a:path>
              </a:pathLst>
            </a:custGeom>
            <a:solidFill>
              <a:schemeClr val="lt1"/>
            </a:solidFill>
            <a:ln w="152400" cap="flat" cmpd="sng">
              <a:solidFill>
                <a:schemeClr val="l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4"/>
            <p:cNvSpPr/>
            <p:nvPr/>
          </p:nvSpPr>
          <p:spPr>
            <a:xfrm>
              <a:off x="3996198" y="1231975"/>
              <a:ext cx="1151605" cy="3567566"/>
            </a:xfrm>
            <a:custGeom>
              <a:avLst/>
              <a:gdLst/>
              <a:ahLst/>
              <a:cxnLst/>
              <a:rect l="l" t="t" r="r" b="b"/>
              <a:pathLst>
                <a:path w="39496" h="122355" extrusionOk="0">
                  <a:moveTo>
                    <a:pt x="19915" y="0"/>
                  </a:moveTo>
                  <a:cubicBezTo>
                    <a:pt x="13477" y="0"/>
                    <a:pt x="10208" y="4871"/>
                    <a:pt x="10041" y="11842"/>
                  </a:cubicBezTo>
                  <a:cubicBezTo>
                    <a:pt x="9308" y="11876"/>
                    <a:pt x="8707" y="12476"/>
                    <a:pt x="8707" y="13210"/>
                  </a:cubicBezTo>
                  <a:cubicBezTo>
                    <a:pt x="8640" y="15145"/>
                    <a:pt x="8941" y="18514"/>
                    <a:pt x="11476" y="19314"/>
                  </a:cubicBezTo>
                  <a:cubicBezTo>
                    <a:pt x="11576" y="19648"/>
                    <a:pt x="11676" y="19981"/>
                    <a:pt x="11743" y="20282"/>
                  </a:cubicBezTo>
                  <a:cubicBezTo>
                    <a:pt x="12376" y="22250"/>
                    <a:pt x="13611" y="23951"/>
                    <a:pt x="15312" y="25085"/>
                  </a:cubicBezTo>
                  <a:lnTo>
                    <a:pt x="15579" y="25252"/>
                  </a:lnTo>
                  <a:cubicBezTo>
                    <a:pt x="15579" y="25352"/>
                    <a:pt x="15612" y="25452"/>
                    <a:pt x="15612" y="25552"/>
                  </a:cubicBezTo>
                  <a:cubicBezTo>
                    <a:pt x="15645" y="25619"/>
                    <a:pt x="15645" y="25685"/>
                    <a:pt x="15679" y="25752"/>
                  </a:cubicBezTo>
                  <a:cubicBezTo>
                    <a:pt x="15645" y="25752"/>
                    <a:pt x="15612" y="25752"/>
                    <a:pt x="15612" y="25785"/>
                  </a:cubicBezTo>
                  <a:cubicBezTo>
                    <a:pt x="15545" y="25785"/>
                    <a:pt x="15479" y="25819"/>
                    <a:pt x="15412" y="25852"/>
                  </a:cubicBezTo>
                  <a:cubicBezTo>
                    <a:pt x="15379" y="25852"/>
                    <a:pt x="15345" y="25886"/>
                    <a:pt x="15345" y="25886"/>
                  </a:cubicBezTo>
                  <a:lnTo>
                    <a:pt x="15345" y="25852"/>
                  </a:lnTo>
                  <a:cubicBezTo>
                    <a:pt x="15345" y="25852"/>
                    <a:pt x="11042" y="27253"/>
                    <a:pt x="8540" y="31023"/>
                  </a:cubicBezTo>
                  <a:cubicBezTo>
                    <a:pt x="4604" y="36893"/>
                    <a:pt x="1" y="49836"/>
                    <a:pt x="1635" y="69050"/>
                  </a:cubicBezTo>
                  <a:cubicBezTo>
                    <a:pt x="1245" y="73807"/>
                    <a:pt x="3166" y="75318"/>
                    <a:pt x="5031" y="75318"/>
                  </a:cubicBezTo>
                  <a:cubicBezTo>
                    <a:pt x="5873" y="75318"/>
                    <a:pt x="6704" y="75010"/>
                    <a:pt x="7306" y="74554"/>
                  </a:cubicBezTo>
                  <a:cubicBezTo>
                    <a:pt x="7640" y="74320"/>
                    <a:pt x="7907" y="74020"/>
                    <a:pt x="8073" y="73720"/>
                  </a:cubicBezTo>
                  <a:cubicBezTo>
                    <a:pt x="8173" y="73520"/>
                    <a:pt x="8240" y="73320"/>
                    <a:pt x="8240" y="73119"/>
                  </a:cubicBezTo>
                  <a:cubicBezTo>
                    <a:pt x="8440" y="70651"/>
                    <a:pt x="6506" y="68616"/>
                    <a:pt x="6506" y="68616"/>
                  </a:cubicBezTo>
                  <a:cubicBezTo>
                    <a:pt x="5638" y="58309"/>
                    <a:pt x="6839" y="50036"/>
                    <a:pt x="8607" y="43798"/>
                  </a:cubicBezTo>
                  <a:lnTo>
                    <a:pt x="8607" y="60344"/>
                  </a:lnTo>
                  <a:lnTo>
                    <a:pt x="8607" y="61211"/>
                  </a:lnTo>
                  <a:cubicBezTo>
                    <a:pt x="8607" y="61344"/>
                    <a:pt x="8607" y="61478"/>
                    <a:pt x="8640" y="61578"/>
                  </a:cubicBezTo>
                  <a:cubicBezTo>
                    <a:pt x="8640" y="61678"/>
                    <a:pt x="8640" y="61778"/>
                    <a:pt x="8640" y="61845"/>
                  </a:cubicBezTo>
                  <a:cubicBezTo>
                    <a:pt x="8640" y="61878"/>
                    <a:pt x="8640" y="61911"/>
                    <a:pt x="8640" y="61945"/>
                  </a:cubicBezTo>
                  <a:cubicBezTo>
                    <a:pt x="8640" y="62045"/>
                    <a:pt x="8640" y="62145"/>
                    <a:pt x="8674" y="62245"/>
                  </a:cubicBezTo>
                  <a:cubicBezTo>
                    <a:pt x="8841" y="64180"/>
                    <a:pt x="9508" y="65981"/>
                    <a:pt x="10542" y="67515"/>
                  </a:cubicBezTo>
                  <a:lnTo>
                    <a:pt x="11476" y="114682"/>
                  </a:lnTo>
                  <a:lnTo>
                    <a:pt x="11409" y="114682"/>
                  </a:lnTo>
                  <a:cubicBezTo>
                    <a:pt x="11409" y="114682"/>
                    <a:pt x="11676" y="118318"/>
                    <a:pt x="8107" y="118785"/>
                  </a:cubicBezTo>
                  <a:cubicBezTo>
                    <a:pt x="2703" y="119486"/>
                    <a:pt x="3537" y="122355"/>
                    <a:pt x="3537" y="122355"/>
                  </a:cubicBezTo>
                  <a:lnTo>
                    <a:pt x="18247" y="122355"/>
                  </a:lnTo>
                  <a:cubicBezTo>
                    <a:pt x="18247" y="118452"/>
                    <a:pt x="16946" y="115850"/>
                    <a:pt x="16913" y="115750"/>
                  </a:cubicBezTo>
                  <a:lnTo>
                    <a:pt x="16713" y="106176"/>
                  </a:lnTo>
                  <a:lnTo>
                    <a:pt x="16046" y="72019"/>
                  </a:lnTo>
                  <a:lnTo>
                    <a:pt x="16046" y="71818"/>
                  </a:lnTo>
                  <a:cubicBezTo>
                    <a:pt x="17247" y="72285"/>
                    <a:pt x="18547" y="72519"/>
                    <a:pt x="19915" y="72519"/>
                  </a:cubicBezTo>
                  <a:cubicBezTo>
                    <a:pt x="21283" y="72519"/>
                    <a:pt x="22617" y="72285"/>
                    <a:pt x="23818" y="71818"/>
                  </a:cubicBezTo>
                  <a:lnTo>
                    <a:pt x="23818" y="71818"/>
                  </a:lnTo>
                  <a:lnTo>
                    <a:pt x="22951" y="115717"/>
                  </a:lnTo>
                  <a:lnTo>
                    <a:pt x="22951" y="115750"/>
                  </a:lnTo>
                  <a:cubicBezTo>
                    <a:pt x="22884" y="115883"/>
                    <a:pt x="21583" y="118485"/>
                    <a:pt x="21583" y="122355"/>
                  </a:cubicBezTo>
                  <a:lnTo>
                    <a:pt x="36327" y="122355"/>
                  </a:lnTo>
                  <a:cubicBezTo>
                    <a:pt x="36327" y="122355"/>
                    <a:pt x="37161" y="119486"/>
                    <a:pt x="31724" y="118785"/>
                  </a:cubicBezTo>
                  <a:cubicBezTo>
                    <a:pt x="28188" y="118318"/>
                    <a:pt x="28421" y="114682"/>
                    <a:pt x="28421" y="114682"/>
                  </a:cubicBezTo>
                  <a:lnTo>
                    <a:pt x="28388" y="114682"/>
                  </a:lnTo>
                  <a:lnTo>
                    <a:pt x="29322" y="67515"/>
                  </a:lnTo>
                  <a:cubicBezTo>
                    <a:pt x="29989" y="66515"/>
                    <a:pt x="30489" y="65414"/>
                    <a:pt x="30823" y="64246"/>
                  </a:cubicBezTo>
                  <a:cubicBezTo>
                    <a:pt x="30990" y="63613"/>
                    <a:pt x="31123" y="62945"/>
                    <a:pt x="31190" y="62245"/>
                  </a:cubicBezTo>
                  <a:cubicBezTo>
                    <a:pt x="31190" y="62212"/>
                    <a:pt x="31190" y="62178"/>
                    <a:pt x="31190" y="62111"/>
                  </a:cubicBezTo>
                  <a:cubicBezTo>
                    <a:pt x="31190" y="62078"/>
                    <a:pt x="31190" y="62011"/>
                    <a:pt x="31223" y="61945"/>
                  </a:cubicBezTo>
                  <a:cubicBezTo>
                    <a:pt x="31223" y="61911"/>
                    <a:pt x="31223" y="61878"/>
                    <a:pt x="31223" y="61845"/>
                  </a:cubicBezTo>
                  <a:cubicBezTo>
                    <a:pt x="31223" y="61778"/>
                    <a:pt x="31223" y="61678"/>
                    <a:pt x="31223" y="61578"/>
                  </a:cubicBezTo>
                  <a:cubicBezTo>
                    <a:pt x="31223" y="61478"/>
                    <a:pt x="31223" y="61344"/>
                    <a:pt x="31223" y="61211"/>
                  </a:cubicBezTo>
                  <a:lnTo>
                    <a:pt x="31223" y="60344"/>
                  </a:lnTo>
                  <a:lnTo>
                    <a:pt x="31223" y="43865"/>
                  </a:lnTo>
                  <a:cubicBezTo>
                    <a:pt x="32991" y="50070"/>
                    <a:pt x="34192" y="58342"/>
                    <a:pt x="33291" y="68616"/>
                  </a:cubicBezTo>
                  <a:cubicBezTo>
                    <a:pt x="33291" y="68616"/>
                    <a:pt x="31390" y="70651"/>
                    <a:pt x="31590" y="73119"/>
                  </a:cubicBezTo>
                  <a:cubicBezTo>
                    <a:pt x="31590" y="73320"/>
                    <a:pt x="31657" y="73520"/>
                    <a:pt x="31757" y="73720"/>
                  </a:cubicBezTo>
                  <a:cubicBezTo>
                    <a:pt x="31924" y="74020"/>
                    <a:pt x="32191" y="74320"/>
                    <a:pt x="32524" y="74554"/>
                  </a:cubicBezTo>
                  <a:cubicBezTo>
                    <a:pt x="33129" y="75013"/>
                    <a:pt x="33966" y="75325"/>
                    <a:pt x="34813" y="75325"/>
                  </a:cubicBezTo>
                  <a:cubicBezTo>
                    <a:pt x="36674" y="75325"/>
                    <a:pt x="38585" y="73818"/>
                    <a:pt x="38195" y="69050"/>
                  </a:cubicBezTo>
                  <a:cubicBezTo>
                    <a:pt x="39496" y="54006"/>
                    <a:pt x="36927" y="42831"/>
                    <a:pt x="33892" y="35859"/>
                  </a:cubicBezTo>
                  <a:cubicBezTo>
                    <a:pt x="33058" y="33925"/>
                    <a:pt x="32157" y="32290"/>
                    <a:pt x="31323" y="31023"/>
                  </a:cubicBezTo>
                  <a:cubicBezTo>
                    <a:pt x="28788" y="27253"/>
                    <a:pt x="24518" y="25852"/>
                    <a:pt x="24518" y="25852"/>
                  </a:cubicBezTo>
                  <a:lnTo>
                    <a:pt x="24518" y="25886"/>
                  </a:lnTo>
                  <a:cubicBezTo>
                    <a:pt x="24385" y="25852"/>
                    <a:pt x="24285" y="25785"/>
                    <a:pt x="24185" y="25752"/>
                  </a:cubicBezTo>
                  <a:cubicBezTo>
                    <a:pt x="24218" y="25585"/>
                    <a:pt x="24252" y="25419"/>
                    <a:pt x="24252" y="25252"/>
                  </a:cubicBezTo>
                  <a:cubicBezTo>
                    <a:pt x="24352" y="25218"/>
                    <a:pt x="24452" y="25152"/>
                    <a:pt x="24518" y="25085"/>
                  </a:cubicBezTo>
                  <a:cubicBezTo>
                    <a:pt x="26220" y="23951"/>
                    <a:pt x="27487" y="22250"/>
                    <a:pt x="28088" y="20282"/>
                  </a:cubicBezTo>
                  <a:cubicBezTo>
                    <a:pt x="28188" y="19981"/>
                    <a:pt x="28288" y="19648"/>
                    <a:pt x="28388" y="19314"/>
                  </a:cubicBezTo>
                  <a:cubicBezTo>
                    <a:pt x="30923" y="18514"/>
                    <a:pt x="31190" y="15145"/>
                    <a:pt x="31156" y="13210"/>
                  </a:cubicBezTo>
                  <a:cubicBezTo>
                    <a:pt x="31123" y="12476"/>
                    <a:pt x="30523" y="11876"/>
                    <a:pt x="29789" y="11842"/>
                  </a:cubicBezTo>
                  <a:cubicBezTo>
                    <a:pt x="29622" y="4871"/>
                    <a:pt x="26386" y="0"/>
                    <a:pt x="19915"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0" name="Google Shape;1550;p44"/>
          <p:cNvSpPr/>
          <p:nvPr/>
        </p:nvSpPr>
        <p:spPr>
          <a:xfrm>
            <a:off x="4294800" y="1977970"/>
            <a:ext cx="564139" cy="579097"/>
          </a:xfrm>
          <a:custGeom>
            <a:avLst/>
            <a:gdLst/>
            <a:ahLst/>
            <a:cxnLst/>
            <a:rect l="l" t="t" r="r" b="b"/>
            <a:pathLst>
              <a:path w="19348" h="19861" extrusionOk="0">
                <a:moveTo>
                  <a:pt x="9007" y="0"/>
                </a:moveTo>
                <a:lnTo>
                  <a:pt x="9007" y="5971"/>
                </a:lnTo>
                <a:cubicBezTo>
                  <a:pt x="9007" y="7339"/>
                  <a:pt x="8373" y="8607"/>
                  <a:pt x="7306" y="9440"/>
                </a:cubicBezTo>
                <a:lnTo>
                  <a:pt x="7306" y="5137"/>
                </a:lnTo>
                <a:cubicBezTo>
                  <a:pt x="7306" y="4615"/>
                  <a:pt x="6861" y="4223"/>
                  <a:pt x="6385" y="4223"/>
                </a:cubicBezTo>
                <a:cubicBezTo>
                  <a:pt x="6223" y="4223"/>
                  <a:pt x="6058" y="4268"/>
                  <a:pt x="5905" y="4370"/>
                </a:cubicBezTo>
                <a:cubicBezTo>
                  <a:pt x="534" y="7773"/>
                  <a:pt x="1" y="15712"/>
                  <a:pt x="1" y="18947"/>
                </a:cubicBezTo>
                <a:cubicBezTo>
                  <a:pt x="27" y="19478"/>
                  <a:pt x="455" y="19861"/>
                  <a:pt x="931" y="19861"/>
                </a:cubicBezTo>
                <a:cubicBezTo>
                  <a:pt x="1053" y="19861"/>
                  <a:pt x="1179" y="19836"/>
                  <a:pt x="1301" y="19781"/>
                </a:cubicBezTo>
                <a:lnTo>
                  <a:pt x="4671" y="18180"/>
                </a:lnTo>
                <a:cubicBezTo>
                  <a:pt x="6272" y="17446"/>
                  <a:pt x="7306" y="15812"/>
                  <a:pt x="7306" y="14044"/>
                </a:cubicBezTo>
                <a:lnTo>
                  <a:pt x="7306" y="11075"/>
                </a:lnTo>
                <a:lnTo>
                  <a:pt x="7839" y="10708"/>
                </a:lnTo>
                <a:cubicBezTo>
                  <a:pt x="8607" y="10174"/>
                  <a:pt x="9240" y="9474"/>
                  <a:pt x="9674" y="8640"/>
                </a:cubicBezTo>
                <a:cubicBezTo>
                  <a:pt x="10108" y="9474"/>
                  <a:pt x="10742" y="10174"/>
                  <a:pt x="11509" y="10708"/>
                </a:cubicBezTo>
                <a:lnTo>
                  <a:pt x="12076" y="11075"/>
                </a:lnTo>
                <a:lnTo>
                  <a:pt x="12076" y="14044"/>
                </a:lnTo>
                <a:cubicBezTo>
                  <a:pt x="12076" y="15812"/>
                  <a:pt x="13077" y="17446"/>
                  <a:pt x="14711" y="18180"/>
                </a:cubicBezTo>
                <a:lnTo>
                  <a:pt x="18047" y="19781"/>
                </a:lnTo>
                <a:cubicBezTo>
                  <a:pt x="18169" y="19836"/>
                  <a:pt x="18296" y="19861"/>
                  <a:pt x="18421" y="19861"/>
                </a:cubicBezTo>
                <a:cubicBezTo>
                  <a:pt x="18904" y="19861"/>
                  <a:pt x="19348" y="19478"/>
                  <a:pt x="19348" y="18947"/>
                </a:cubicBezTo>
                <a:cubicBezTo>
                  <a:pt x="19348" y="15745"/>
                  <a:pt x="18814" y="7773"/>
                  <a:pt x="13443" y="4370"/>
                </a:cubicBezTo>
                <a:cubicBezTo>
                  <a:pt x="13291" y="4268"/>
                  <a:pt x="13127" y="4223"/>
                  <a:pt x="12968" y="4223"/>
                </a:cubicBezTo>
                <a:cubicBezTo>
                  <a:pt x="12502" y="4223"/>
                  <a:pt x="12076" y="4615"/>
                  <a:pt x="12076" y="5137"/>
                </a:cubicBezTo>
                <a:lnTo>
                  <a:pt x="12076" y="9440"/>
                </a:lnTo>
                <a:cubicBezTo>
                  <a:pt x="10975" y="8607"/>
                  <a:pt x="10341" y="7339"/>
                  <a:pt x="10341" y="5971"/>
                </a:cubicBezTo>
                <a:lnTo>
                  <a:pt x="10341"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4"/>
          <p:cNvSpPr/>
          <p:nvPr/>
        </p:nvSpPr>
        <p:spPr>
          <a:xfrm>
            <a:off x="4461115" y="2386466"/>
            <a:ext cx="286939" cy="423104"/>
          </a:xfrm>
          <a:custGeom>
            <a:avLst/>
            <a:gdLst/>
            <a:ahLst/>
            <a:cxnLst/>
            <a:rect l="l" t="t" r="r" b="b"/>
            <a:pathLst>
              <a:path w="9841" h="14511" extrusionOk="0">
                <a:moveTo>
                  <a:pt x="5438" y="0"/>
                </a:moveTo>
                <a:lnTo>
                  <a:pt x="5438" y="4704"/>
                </a:lnTo>
                <a:cubicBezTo>
                  <a:pt x="5438" y="5838"/>
                  <a:pt x="4804" y="6905"/>
                  <a:pt x="3770" y="7439"/>
                </a:cubicBezTo>
                <a:lnTo>
                  <a:pt x="1668" y="8506"/>
                </a:lnTo>
                <a:cubicBezTo>
                  <a:pt x="668" y="9040"/>
                  <a:pt x="1" y="10074"/>
                  <a:pt x="1" y="11242"/>
                </a:cubicBezTo>
                <a:lnTo>
                  <a:pt x="1" y="14511"/>
                </a:lnTo>
                <a:lnTo>
                  <a:pt x="1068" y="14511"/>
                </a:lnTo>
                <a:lnTo>
                  <a:pt x="1068" y="12876"/>
                </a:lnTo>
                <a:cubicBezTo>
                  <a:pt x="1068" y="11829"/>
                  <a:pt x="1935" y="10974"/>
                  <a:pt x="2977" y="10974"/>
                </a:cubicBezTo>
                <a:cubicBezTo>
                  <a:pt x="2996" y="10974"/>
                  <a:pt x="3016" y="10974"/>
                  <a:pt x="3036" y="10975"/>
                </a:cubicBezTo>
                <a:cubicBezTo>
                  <a:pt x="3238" y="10987"/>
                  <a:pt x="3448" y="10993"/>
                  <a:pt x="3666" y="10993"/>
                </a:cubicBezTo>
                <a:cubicBezTo>
                  <a:pt x="5320" y="10993"/>
                  <a:pt x="7345" y="10607"/>
                  <a:pt x="8407" y="9074"/>
                </a:cubicBezTo>
                <a:cubicBezTo>
                  <a:pt x="9841" y="7005"/>
                  <a:pt x="8040" y="5805"/>
                  <a:pt x="6939" y="5304"/>
                </a:cubicBezTo>
                <a:cubicBezTo>
                  <a:pt x="6539" y="5104"/>
                  <a:pt x="6272" y="4670"/>
                  <a:pt x="6272" y="4203"/>
                </a:cubicBezTo>
                <a:lnTo>
                  <a:pt x="6272"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4"/>
          <p:cNvSpPr/>
          <p:nvPr/>
        </p:nvSpPr>
        <p:spPr>
          <a:xfrm>
            <a:off x="4466946" y="2267824"/>
            <a:ext cx="265567" cy="163399"/>
          </a:xfrm>
          <a:custGeom>
            <a:avLst/>
            <a:gdLst/>
            <a:ahLst/>
            <a:cxnLst/>
            <a:rect l="l" t="t" r="r" b="b"/>
            <a:pathLst>
              <a:path w="9108" h="5604" extrusionOk="0">
                <a:moveTo>
                  <a:pt x="2855" y="1"/>
                </a:moveTo>
                <a:cubicBezTo>
                  <a:pt x="2558" y="1"/>
                  <a:pt x="2227" y="94"/>
                  <a:pt x="1869" y="333"/>
                </a:cubicBezTo>
                <a:cubicBezTo>
                  <a:pt x="1" y="1568"/>
                  <a:pt x="2669" y="5103"/>
                  <a:pt x="4571" y="5604"/>
                </a:cubicBezTo>
                <a:cubicBezTo>
                  <a:pt x="6439" y="5103"/>
                  <a:pt x="9107" y="1568"/>
                  <a:pt x="7273" y="333"/>
                </a:cubicBezTo>
                <a:cubicBezTo>
                  <a:pt x="6914" y="94"/>
                  <a:pt x="6582" y="1"/>
                  <a:pt x="6283" y="1"/>
                </a:cubicBezTo>
                <a:cubicBezTo>
                  <a:pt x="5245" y="1"/>
                  <a:pt x="4597" y="1123"/>
                  <a:pt x="4571" y="1201"/>
                </a:cubicBezTo>
                <a:cubicBezTo>
                  <a:pt x="4519" y="1123"/>
                  <a:pt x="3885" y="1"/>
                  <a:pt x="285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4"/>
          <p:cNvSpPr/>
          <p:nvPr/>
        </p:nvSpPr>
        <p:spPr>
          <a:xfrm>
            <a:off x="4364837" y="2801756"/>
            <a:ext cx="397825" cy="475646"/>
          </a:xfrm>
          <a:custGeom>
            <a:avLst/>
            <a:gdLst/>
            <a:ahLst/>
            <a:cxnLst/>
            <a:rect l="l" t="t" r="r" b="b"/>
            <a:pathLst>
              <a:path w="13644" h="16313" extrusionOk="0">
                <a:moveTo>
                  <a:pt x="2902" y="1"/>
                </a:moveTo>
                <a:cubicBezTo>
                  <a:pt x="2569" y="1"/>
                  <a:pt x="2269" y="301"/>
                  <a:pt x="2269" y="635"/>
                </a:cubicBezTo>
                <a:cubicBezTo>
                  <a:pt x="2269" y="1002"/>
                  <a:pt x="2569" y="1268"/>
                  <a:pt x="2902" y="1268"/>
                </a:cubicBezTo>
                <a:lnTo>
                  <a:pt x="11842" y="1268"/>
                </a:lnTo>
                <a:cubicBezTo>
                  <a:pt x="11975" y="1268"/>
                  <a:pt x="12076" y="1369"/>
                  <a:pt x="12076" y="1502"/>
                </a:cubicBezTo>
                <a:cubicBezTo>
                  <a:pt x="12076" y="1635"/>
                  <a:pt x="11975" y="1702"/>
                  <a:pt x="11842" y="1702"/>
                </a:cubicBezTo>
                <a:lnTo>
                  <a:pt x="1535" y="1702"/>
                </a:lnTo>
                <a:cubicBezTo>
                  <a:pt x="701" y="1702"/>
                  <a:pt x="34" y="2369"/>
                  <a:pt x="34" y="3203"/>
                </a:cubicBezTo>
                <a:cubicBezTo>
                  <a:pt x="34" y="4004"/>
                  <a:pt x="701" y="4671"/>
                  <a:pt x="1535" y="4671"/>
                </a:cubicBezTo>
                <a:lnTo>
                  <a:pt x="11842" y="4671"/>
                </a:lnTo>
                <a:cubicBezTo>
                  <a:pt x="11975" y="4671"/>
                  <a:pt x="12076" y="4771"/>
                  <a:pt x="12076" y="4904"/>
                </a:cubicBezTo>
                <a:cubicBezTo>
                  <a:pt x="12076" y="5038"/>
                  <a:pt x="11975" y="5138"/>
                  <a:pt x="11842" y="5138"/>
                </a:cubicBezTo>
                <a:lnTo>
                  <a:pt x="1601" y="5138"/>
                </a:lnTo>
                <a:cubicBezTo>
                  <a:pt x="801" y="5138"/>
                  <a:pt x="100" y="5738"/>
                  <a:pt x="67" y="6539"/>
                </a:cubicBezTo>
                <a:cubicBezTo>
                  <a:pt x="0" y="7373"/>
                  <a:pt x="701" y="8107"/>
                  <a:pt x="1535" y="8107"/>
                </a:cubicBezTo>
                <a:lnTo>
                  <a:pt x="11842" y="8107"/>
                </a:lnTo>
                <a:cubicBezTo>
                  <a:pt x="11975" y="8107"/>
                  <a:pt x="12076" y="8207"/>
                  <a:pt x="12076" y="8307"/>
                </a:cubicBezTo>
                <a:cubicBezTo>
                  <a:pt x="12076" y="8440"/>
                  <a:pt x="11975" y="8540"/>
                  <a:pt x="11842" y="8540"/>
                </a:cubicBezTo>
                <a:lnTo>
                  <a:pt x="1535" y="8540"/>
                </a:lnTo>
                <a:cubicBezTo>
                  <a:pt x="701" y="8540"/>
                  <a:pt x="34" y="9207"/>
                  <a:pt x="34" y="10008"/>
                </a:cubicBezTo>
                <a:lnTo>
                  <a:pt x="34" y="10041"/>
                </a:lnTo>
                <a:cubicBezTo>
                  <a:pt x="34" y="10842"/>
                  <a:pt x="701" y="11509"/>
                  <a:pt x="1535" y="11509"/>
                </a:cubicBezTo>
                <a:lnTo>
                  <a:pt x="5638" y="11509"/>
                </a:lnTo>
                <a:cubicBezTo>
                  <a:pt x="6205" y="11509"/>
                  <a:pt x="6705" y="12009"/>
                  <a:pt x="6705" y="12610"/>
                </a:cubicBezTo>
                <a:lnTo>
                  <a:pt x="6705" y="15746"/>
                </a:lnTo>
                <a:cubicBezTo>
                  <a:pt x="6705" y="16046"/>
                  <a:pt x="6972" y="16313"/>
                  <a:pt x="7272" y="16313"/>
                </a:cubicBezTo>
                <a:cubicBezTo>
                  <a:pt x="7606" y="16313"/>
                  <a:pt x="7873" y="16046"/>
                  <a:pt x="7873" y="15746"/>
                </a:cubicBezTo>
                <a:lnTo>
                  <a:pt x="7873" y="12610"/>
                </a:lnTo>
                <a:cubicBezTo>
                  <a:pt x="7873" y="11309"/>
                  <a:pt x="6805" y="10242"/>
                  <a:pt x="5471" y="10242"/>
                </a:cubicBezTo>
                <a:lnTo>
                  <a:pt x="1535" y="10242"/>
                </a:lnTo>
                <a:cubicBezTo>
                  <a:pt x="1401" y="10242"/>
                  <a:pt x="1301" y="10141"/>
                  <a:pt x="1301" y="10041"/>
                </a:cubicBezTo>
                <a:cubicBezTo>
                  <a:pt x="1301" y="9908"/>
                  <a:pt x="1401" y="9808"/>
                  <a:pt x="1535" y="9808"/>
                </a:cubicBezTo>
                <a:lnTo>
                  <a:pt x="12142" y="9808"/>
                </a:lnTo>
                <a:cubicBezTo>
                  <a:pt x="12943" y="9808"/>
                  <a:pt x="13610" y="9141"/>
                  <a:pt x="13610" y="8307"/>
                </a:cubicBezTo>
                <a:cubicBezTo>
                  <a:pt x="13610" y="7506"/>
                  <a:pt x="12943" y="6839"/>
                  <a:pt x="12142" y="6839"/>
                </a:cubicBezTo>
                <a:lnTo>
                  <a:pt x="1535" y="6839"/>
                </a:lnTo>
                <a:cubicBezTo>
                  <a:pt x="1401" y="6839"/>
                  <a:pt x="1301" y="6739"/>
                  <a:pt x="1301" y="6606"/>
                </a:cubicBezTo>
                <a:cubicBezTo>
                  <a:pt x="1301" y="6506"/>
                  <a:pt x="1401" y="6405"/>
                  <a:pt x="1535" y="6405"/>
                </a:cubicBezTo>
                <a:lnTo>
                  <a:pt x="12042" y="6405"/>
                </a:lnTo>
                <a:cubicBezTo>
                  <a:pt x="12843" y="6405"/>
                  <a:pt x="13577" y="5805"/>
                  <a:pt x="13610" y="5004"/>
                </a:cubicBezTo>
                <a:cubicBezTo>
                  <a:pt x="13643" y="4137"/>
                  <a:pt x="12976" y="3437"/>
                  <a:pt x="12142" y="3437"/>
                </a:cubicBezTo>
                <a:lnTo>
                  <a:pt x="1535" y="3437"/>
                </a:lnTo>
                <a:cubicBezTo>
                  <a:pt x="1401" y="3437"/>
                  <a:pt x="1301" y="3337"/>
                  <a:pt x="1301" y="3203"/>
                </a:cubicBezTo>
                <a:cubicBezTo>
                  <a:pt x="1301" y="3070"/>
                  <a:pt x="1401" y="2970"/>
                  <a:pt x="1535" y="2970"/>
                </a:cubicBezTo>
                <a:lnTo>
                  <a:pt x="12142" y="2970"/>
                </a:lnTo>
                <a:cubicBezTo>
                  <a:pt x="12943" y="2970"/>
                  <a:pt x="13610" y="2303"/>
                  <a:pt x="13610" y="1502"/>
                </a:cubicBezTo>
                <a:cubicBezTo>
                  <a:pt x="13610" y="668"/>
                  <a:pt x="12943" y="1"/>
                  <a:pt x="12142"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4"/>
          <p:cNvSpPr/>
          <p:nvPr/>
        </p:nvSpPr>
        <p:spPr>
          <a:xfrm>
            <a:off x="4332384" y="2490937"/>
            <a:ext cx="280495" cy="232473"/>
          </a:xfrm>
          <a:custGeom>
            <a:avLst/>
            <a:gdLst/>
            <a:ahLst/>
            <a:cxnLst/>
            <a:rect l="l" t="t" r="r" b="b"/>
            <a:pathLst>
              <a:path w="9620" h="7973" extrusionOk="0">
                <a:moveTo>
                  <a:pt x="7913" y="0"/>
                </a:moveTo>
                <a:cubicBezTo>
                  <a:pt x="5559" y="0"/>
                  <a:pt x="1300" y="1287"/>
                  <a:pt x="646" y="3156"/>
                </a:cubicBezTo>
                <a:cubicBezTo>
                  <a:pt x="0" y="4918"/>
                  <a:pt x="1190" y="7972"/>
                  <a:pt x="2644" y="7972"/>
                </a:cubicBezTo>
                <a:cubicBezTo>
                  <a:pt x="2842" y="7972"/>
                  <a:pt x="3045" y="7916"/>
                  <a:pt x="3248" y="7792"/>
                </a:cubicBezTo>
                <a:cubicBezTo>
                  <a:pt x="4682" y="6925"/>
                  <a:pt x="4416" y="5057"/>
                  <a:pt x="7551" y="2655"/>
                </a:cubicBezTo>
                <a:cubicBezTo>
                  <a:pt x="9586" y="1087"/>
                  <a:pt x="9619" y="120"/>
                  <a:pt x="8385" y="20"/>
                </a:cubicBezTo>
                <a:cubicBezTo>
                  <a:pt x="8239" y="7"/>
                  <a:pt x="8081" y="0"/>
                  <a:pt x="7913"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4"/>
          <p:cNvSpPr/>
          <p:nvPr/>
        </p:nvSpPr>
        <p:spPr>
          <a:xfrm>
            <a:off x="4586579" y="1274428"/>
            <a:ext cx="243174" cy="271719"/>
          </a:xfrm>
          <a:custGeom>
            <a:avLst/>
            <a:gdLst/>
            <a:ahLst/>
            <a:cxnLst/>
            <a:rect l="l" t="t" r="r" b="b"/>
            <a:pathLst>
              <a:path w="8340" h="9319" extrusionOk="0">
                <a:moveTo>
                  <a:pt x="1176" y="1"/>
                </a:moveTo>
                <a:cubicBezTo>
                  <a:pt x="765" y="1"/>
                  <a:pt x="374" y="224"/>
                  <a:pt x="167" y="579"/>
                </a:cubicBezTo>
                <a:cubicBezTo>
                  <a:pt x="34" y="813"/>
                  <a:pt x="234" y="1146"/>
                  <a:pt x="501" y="1146"/>
                </a:cubicBezTo>
                <a:lnTo>
                  <a:pt x="2703" y="1146"/>
                </a:lnTo>
                <a:cubicBezTo>
                  <a:pt x="2836" y="1146"/>
                  <a:pt x="2936" y="1246"/>
                  <a:pt x="2936" y="1380"/>
                </a:cubicBezTo>
                <a:cubicBezTo>
                  <a:pt x="2936" y="1480"/>
                  <a:pt x="2836" y="1580"/>
                  <a:pt x="2703" y="1580"/>
                </a:cubicBezTo>
                <a:lnTo>
                  <a:pt x="501" y="1580"/>
                </a:lnTo>
                <a:cubicBezTo>
                  <a:pt x="234" y="1580"/>
                  <a:pt x="1" y="1813"/>
                  <a:pt x="1" y="2080"/>
                </a:cubicBezTo>
                <a:lnTo>
                  <a:pt x="1" y="4182"/>
                </a:lnTo>
                <a:cubicBezTo>
                  <a:pt x="1" y="4449"/>
                  <a:pt x="234" y="4649"/>
                  <a:pt x="501" y="4649"/>
                </a:cubicBezTo>
                <a:lnTo>
                  <a:pt x="5671" y="4649"/>
                </a:lnTo>
                <a:cubicBezTo>
                  <a:pt x="6305" y="4649"/>
                  <a:pt x="6806" y="5149"/>
                  <a:pt x="6806" y="5783"/>
                </a:cubicBezTo>
                <a:lnTo>
                  <a:pt x="6806" y="7351"/>
                </a:lnTo>
                <a:cubicBezTo>
                  <a:pt x="6806" y="7484"/>
                  <a:pt x="6705" y="7584"/>
                  <a:pt x="6572" y="7584"/>
                </a:cubicBezTo>
                <a:cubicBezTo>
                  <a:pt x="6472" y="7584"/>
                  <a:pt x="6372" y="7484"/>
                  <a:pt x="6372" y="7351"/>
                </a:cubicBezTo>
                <a:lnTo>
                  <a:pt x="6372" y="5783"/>
                </a:lnTo>
                <a:cubicBezTo>
                  <a:pt x="6372" y="5416"/>
                  <a:pt x="6072" y="5082"/>
                  <a:pt x="5671" y="5082"/>
                </a:cubicBezTo>
                <a:lnTo>
                  <a:pt x="4070" y="5082"/>
                </a:lnTo>
                <a:cubicBezTo>
                  <a:pt x="3703" y="5082"/>
                  <a:pt x="3370" y="5416"/>
                  <a:pt x="3370" y="5783"/>
                </a:cubicBezTo>
                <a:lnTo>
                  <a:pt x="3370" y="7651"/>
                </a:lnTo>
                <a:cubicBezTo>
                  <a:pt x="3370" y="7784"/>
                  <a:pt x="3270" y="7884"/>
                  <a:pt x="3170" y="7884"/>
                </a:cubicBezTo>
                <a:cubicBezTo>
                  <a:pt x="3036" y="7884"/>
                  <a:pt x="2936" y="7784"/>
                  <a:pt x="2936" y="7651"/>
                </a:cubicBezTo>
                <a:lnTo>
                  <a:pt x="2936" y="5783"/>
                </a:lnTo>
                <a:cubicBezTo>
                  <a:pt x="2936" y="5416"/>
                  <a:pt x="2636" y="5082"/>
                  <a:pt x="2269" y="5082"/>
                </a:cubicBezTo>
                <a:lnTo>
                  <a:pt x="701" y="5082"/>
                </a:lnTo>
                <a:cubicBezTo>
                  <a:pt x="334" y="5082"/>
                  <a:pt x="34" y="5416"/>
                  <a:pt x="34" y="5783"/>
                </a:cubicBezTo>
                <a:lnTo>
                  <a:pt x="34" y="8118"/>
                </a:lnTo>
                <a:cubicBezTo>
                  <a:pt x="34" y="8785"/>
                  <a:pt x="534" y="9319"/>
                  <a:pt x="1135" y="9319"/>
                </a:cubicBezTo>
                <a:cubicBezTo>
                  <a:pt x="1302" y="9319"/>
                  <a:pt x="1402" y="9219"/>
                  <a:pt x="1402" y="9052"/>
                </a:cubicBezTo>
                <a:lnTo>
                  <a:pt x="1402" y="6817"/>
                </a:lnTo>
                <a:cubicBezTo>
                  <a:pt x="1402" y="6684"/>
                  <a:pt x="1502" y="6617"/>
                  <a:pt x="1602" y="6617"/>
                </a:cubicBezTo>
                <a:cubicBezTo>
                  <a:pt x="1735" y="6617"/>
                  <a:pt x="1835" y="6717"/>
                  <a:pt x="1835" y="6817"/>
                </a:cubicBezTo>
                <a:lnTo>
                  <a:pt x="1835" y="8885"/>
                </a:lnTo>
                <a:cubicBezTo>
                  <a:pt x="1835" y="9119"/>
                  <a:pt x="2002" y="9319"/>
                  <a:pt x="2236" y="9319"/>
                </a:cubicBezTo>
                <a:lnTo>
                  <a:pt x="4304" y="9319"/>
                </a:lnTo>
                <a:cubicBezTo>
                  <a:pt x="4537" y="9319"/>
                  <a:pt x="4737" y="9119"/>
                  <a:pt x="4737" y="8885"/>
                </a:cubicBezTo>
                <a:lnTo>
                  <a:pt x="4737" y="6884"/>
                </a:lnTo>
                <a:cubicBezTo>
                  <a:pt x="4737" y="6750"/>
                  <a:pt x="4837" y="6650"/>
                  <a:pt x="4938" y="6650"/>
                </a:cubicBezTo>
                <a:cubicBezTo>
                  <a:pt x="5071" y="6650"/>
                  <a:pt x="5171" y="6750"/>
                  <a:pt x="5171" y="6884"/>
                </a:cubicBezTo>
                <a:lnTo>
                  <a:pt x="5171" y="8885"/>
                </a:lnTo>
                <a:cubicBezTo>
                  <a:pt x="5171" y="9119"/>
                  <a:pt x="5338" y="9319"/>
                  <a:pt x="5571" y="9319"/>
                </a:cubicBezTo>
                <a:lnTo>
                  <a:pt x="7106" y="9319"/>
                </a:lnTo>
                <a:cubicBezTo>
                  <a:pt x="7806" y="9319"/>
                  <a:pt x="8340" y="8652"/>
                  <a:pt x="8240" y="7918"/>
                </a:cubicBezTo>
                <a:cubicBezTo>
                  <a:pt x="7940" y="6250"/>
                  <a:pt x="7439" y="4916"/>
                  <a:pt x="6806" y="3882"/>
                </a:cubicBezTo>
                <a:cubicBezTo>
                  <a:pt x="6605" y="3548"/>
                  <a:pt x="6238" y="3348"/>
                  <a:pt x="5838" y="3348"/>
                </a:cubicBezTo>
                <a:lnTo>
                  <a:pt x="1402" y="3348"/>
                </a:lnTo>
                <a:cubicBezTo>
                  <a:pt x="1268" y="3348"/>
                  <a:pt x="1168" y="3248"/>
                  <a:pt x="1168" y="3114"/>
                </a:cubicBezTo>
                <a:cubicBezTo>
                  <a:pt x="1168" y="3014"/>
                  <a:pt x="1268" y="2914"/>
                  <a:pt x="1402" y="2914"/>
                </a:cubicBezTo>
                <a:lnTo>
                  <a:pt x="5505" y="2914"/>
                </a:lnTo>
                <a:cubicBezTo>
                  <a:pt x="5771" y="2914"/>
                  <a:pt x="5872" y="2614"/>
                  <a:pt x="5738" y="2414"/>
                </a:cubicBezTo>
                <a:cubicBezTo>
                  <a:pt x="4237" y="846"/>
                  <a:pt x="2502" y="246"/>
                  <a:pt x="1335" y="12"/>
                </a:cubicBezTo>
                <a:cubicBezTo>
                  <a:pt x="1282" y="4"/>
                  <a:pt x="1228" y="1"/>
                  <a:pt x="1176"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4"/>
          <p:cNvSpPr/>
          <p:nvPr/>
        </p:nvSpPr>
        <p:spPr>
          <a:xfrm>
            <a:off x="4323987" y="1274428"/>
            <a:ext cx="243174" cy="271719"/>
          </a:xfrm>
          <a:custGeom>
            <a:avLst/>
            <a:gdLst/>
            <a:ahLst/>
            <a:cxnLst/>
            <a:rect l="l" t="t" r="r" b="b"/>
            <a:pathLst>
              <a:path w="8340" h="9319" extrusionOk="0">
                <a:moveTo>
                  <a:pt x="7165" y="1"/>
                </a:moveTo>
                <a:cubicBezTo>
                  <a:pt x="7112" y="1"/>
                  <a:pt x="7058" y="4"/>
                  <a:pt x="7005" y="12"/>
                </a:cubicBezTo>
                <a:cubicBezTo>
                  <a:pt x="5838" y="246"/>
                  <a:pt x="4103" y="846"/>
                  <a:pt x="2602" y="2414"/>
                </a:cubicBezTo>
                <a:cubicBezTo>
                  <a:pt x="2469" y="2614"/>
                  <a:pt x="2569" y="2914"/>
                  <a:pt x="2836" y="2914"/>
                </a:cubicBezTo>
                <a:lnTo>
                  <a:pt x="6939" y="2914"/>
                </a:lnTo>
                <a:cubicBezTo>
                  <a:pt x="7072" y="2914"/>
                  <a:pt x="7172" y="3014"/>
                  <a:pt x="7172" y="3114"/>
                </a:cubicBezTo>
                <a:cubicBezTo>
                  <a:pt x="7172" y="3248"/>
                  <a:pt x="7072" y="3348"/>
                  <a:pt x="6939" y="3348"/>
                </a:cubicBezTo>
                <a:lnTo>
                  <a:pt x="2469" y="3348"/>
                </a:lnTo>
                <a:cubicBezTo>
                  <a:pt x="2102" y="3348"/>
                  <a:pt x="1735" y="3548"/>
                  <a:pt x="1535" y="3882"/>
                </a:cubicBezTo>
                <a:cubicBezTo>
                  <a:pt x="901" y="4916"/>
                  <a:pt x="401" y="6250"/>
                  <a:pt x="134" y="7918"/>
                </a:cubicBezTo>
                <a:cubicBezTo>
                  <a:pt x="0" y="8652"/>
                  <a:pt x="534" y="9319"/>
                  <a:pt x="1234" y="9319"/>
                </a:cubicBezTo>
                <a:lnTo>
                  <a:pt x="2736" y="9319"/>
                </a:lnTo>
                <a:cubicBezTo>
                  <a:pt x="2969" y="9319"/>
                  <a:pt x="3169" y="9119"/>
                  <a:pt x="3169" y="8885"/>
                </a:cubicBezTo>
                <a:lnTo>
                  <a:pt x="3169" y="6884"/>
                </a:lnTo>
                <a:cubicBezTo>
                  <a:pt x="3169" y="6750"/>
                  <a:pt x="3269" y="6650"/>
                  <a:pt x="3403" y="6650"/>
                </a:cubicBezTo>
                <a:cubicBezTo>
                  <a:pt x="3503" y="6650"/>
                  <a:pt x="3603" y="6750"/>
                  <a:pt x="3603" y="6884"/>
                </a:cubicBezTo>
                <a:lnTo>
                  <a:pt x="3603" y="8885"/>
                </a:lnTo>
                <a:cubicBezTo>
                  <a:pt x="3603" y="9119"/>
                  <a:pt x="3803" y="9319"/>
                  <a:pt x="4036" y="9319"/>
                </a:cubicBezTo>
                <a:lnTo>
                  <a:pt x="6105" y="9319"/>
                </a:lnTo>
                <a:cubicBezTo>
                  <a:pt x="6338" y="9319"/>
                  <a:pt x="6505" y="9119"/>
                  <a:pt x="6505" y="8885"/>
                </a:cubicBezTo>
                <a:lnTo>
                  <a:pt x="6505" y="6817"/>
                </a:lnTo>
                <a:cubicBezTo>
                  <a:pt x="6505" y="6717"/>
                  <a:pt x="6605" y="6617"/>
                  <a:pt x="6738" y="6617"/>
                </a:cubicBezTo>
                <a:cubicBezTo>
                  <a:pt x="6838" y="6617"/>
                  <a:pt x="6939" y="6684"/>
                  <a:pt x="6939" y="6817"/>
                </a:cubicBezTo>
                <a:lnTo>
                  <a:pt x="6939" y="9052"/>
                </a:lnTo>
                <a:cubicBezTo>
                  <a:pt x="6939" y="9219"/>
                  <a:pt x="7039" y="9319"/>
                  <a:pt x="7172" y="9319"/>
                </a:cubicBezTo>
                <a:cubicBezTo>
                  <a:pt x="7806" y="9319"/>
                  <a:pt x="8306" y="8785"/>
                  <a:pt x="8306" y="8118"/>
                </a:cubicBezTo>
                <a:lnTo>
                  <a:pt x="8306" y="5783"/>
                </a:lnTo>
                <a:cubicBezTo>
                  <a:pt x="8306" y="5416"/>
                  <a:pt x="8006" y="5082"/>
                  <a:pt x="7639" y="5082"/>
                </a:cubicBezTo>
                <a:lnTo>
                  <a:pt x="6071" y="5082"/>
                </a:lnTo>
                <a:cubicBezTo>
                  <a:pt x="5704" y="5082"/>
                  <a:pt x="5404" y="5416"/>
                  <a:pt x="5404" y="5783"/>
                </a:cubicBezTo>
                <a:lnTo>
                  <a:pt x="5404" y="7651"/>
                </a:lnTo>
                <a:cubicBezTo>
                  <a:pt x="5404" y="7784"/>
                  <a:pt x="5304" y="7884"/>
                  <a:pt x="5171" y="7884"/>
                </a:cubicBezTo>
                <a:cubicBezTo>
                  <a:pt x="5037" y="7884"/>
                  <a:pt x="4937" y="7784"/>
                  <a:pt x="4937" y="7651"/>
                </a:cubicBezTo>
                <a:lnTo>
                  <a:pt x="4937" y="5783"/>
                </a:lnTo>
                <a:cubicBezTo>
                  <a:pt x="4937" y="5416"/>
                  <a:pt x="4637" y="5082"/>
                  <a:pt x="4270" y="5082"/>
                </a:cubicBezTo>
                <a:lnTo>
                  <a:pt x="2669" y="5082"/>
                </a:lnTo>
                <a:cubicBezTo>
                  <a:pt x="2269" y="5082"/>
                  <a:pt x="1968" y="5416"/>
                  <a:pt x="1968" y="5783"/>
                </a:cubicBezTo>
                <a:lnTo>
                  <a:pt x="1968" y="7351"/>
                </a:lnTo>
                <a:cubicBezTo>
                  <a:pt x="1968" y="7484"/>
                  <a:pt x="1868" y="7584"/>
                  <a:pt x="1735" y="7584"/>
                </a:cubicBezTo>
                <a:cubicBezTo>
                  <a:pt x="1635" y="7584"/>
                  <a:pt x="1535" y="7484"/>
                  <a:pt x="1535" y="7351"/>
                </a:cubicBezTo>
                <a:lnTo>
                  <a:pt x="1535" y="5783"/>
                </a:lnTo>
                <a:cubicBezTo>
                  <a:pt x="1535" y="5149"/>
                  <a:pt x="2035" y="4649"/>
                  <a:pt x="2669" y="4649"/>
                </a:cubicBezTo>
                <a:lnTo>
                  <a:pt x="7839" y="4649"/>
                </a:lnTo>
                <a:cubicBezTo>
                  <a:pt x="8106" y="4649"/>
                  <a:pt x="8340" y="4449"/>
                  <a:pt x="8340" y="4182"/>
                </a:cubicBezTo>
                <a:lnTo>
                  <a:pt x="8340" y="2080"/>
                </a:lnTo>
                <a:cubicBezTo>
                  <a:pt x="8340" y="1813"/>
                  <a:pt x="8106" y="1580"/>
                  <a:pt x="7839" y="1580"/>
                </a:cubicBezTo>
                <a:lnTo>
                  <a:pt x="5638" y="1580"/>
                </a:lnTo>
                <a:cubicBezTo>
                  <a:pt x="5504" y="1580"/>
                  <a:pt x="5404" y="1480"/>
                  <a:pt x="5404" y="1380"/>
                </a:cubicBezTo>
                <a:cubicBezTo>
                  <a:pt x="5404" y="1246"/>
                  <a:pt x="5504" y="1146"/>
                  <a:pt x="5638" y="1146"/>
                </a:cubicBezTo>
                <a:lnTo>
                  <a:pt x="7839" y="1146"/>
                </a:lnTo>
                <a:cubicBezTo>
                  <a:pt x="8106" y="1146"/>
                  <a:pt x="8306" y="813"/>
                  <a:pt x="8173" y="579"/>
                </a:cubicBezTo>
                <a:cubicBezTo>
                  <a:pt x="7966" y="224"/>
                  <a:pt x="7576" y="1"/>
                  <a:pt x="7165"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57" name="Google Shape;1557;p44"/>
          <p:cNvCxnSpPr/>
          <p:nvPr/>
        </p:nvCxnSpPr>
        <p:spPr>
          <a:xfrm>
            <a:off x="1874101" y="1878573"/>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1558" name="Google Shape;1558;p44"/>
          <p:cNvCxnSpPr/>
          <p:nvPr/>
        </p:nvCxnSpPr>
        <p:spPr>
          <a:xfrm>
            <a:off x="6221100" y="1878573"/>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1559" name="Google Shape;1559;p44"/>
          <p:cNvCxnSpPr/>
          <p:nvPr/>
        </p:nvCxnSpPr>
        <p:spPr>
          <a:xfrm>
            <a:off x="1874101" y="3301223"/>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1560" name="Google Shape;1560;p44"/>
          <p:cNvCxnSpPr/>
          <p:nvPr/>
        </p:nvCxnSpPr>
        <p:spPr>
          <a:xfrm>
            <a:off x="6221100" y="3301223"/>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1561" name="Google Shape;1561;p44"/>
          <p:cNvCxnSpPr>
            <a:stCxn id="1542" idx="3"/>
          </p:cNvCxnSpPr>
          <p:nvPr/>
        </p:nvCxnSpPr>
        <p:spPr>
          <a:xfrm rot="10800000" flipH="1">
            <a:off x="2999101" y="1427523"/>
            <a:ext cx="1347300" cy="216000"/>
          </a:xfrm>
          <a:prstGeom prst="bentConnector3">
            <a:avLst>
              <a:gd name="adj1" fmla="val 50000"/>
            </a:avLst>
          </a:prstGeom>
          <a:noFill/>
          <a:ln w="9525" cap="flat" cmpd="sng">
            <a:solidFill>
              <a:schemeClr val="dk1"/>
            </a:solidFill>
            <a:prstDash val="solid"/>
            <a:round/>
            <a:headEnd type="none" w="med" len="med"/>
            <a:tailEnd type="diamond" w="med" len="med"/>
          </a:ln>
        </p:spPr>
      </p:cxnSp>
      <p:cxnSp>
        <p:nvCxnSpPr>
          <p:cNvPr id="1562" name="Google Shape;1562;p44"/>
          <p:cNvCxnSpPr>
            <a:stCxn id="1546" idx="1"/>
          </p:cNvCxnSpPr>
          <p:nvPr/>
        </p:nvCxnSpPr>
        <p:spPr>
          <a:xfrm flipH="1">
            <a:off x="4792800" y="1643523"/>
            <a:ext cx="1352100" cy="605400"/>
          </a:xfrm>
          <a:prstGeom prst="bentConnector3">
            <a:avLst>
              <a:gd name="adj1" fmla="val 50000"/>
            </a:avLst>
          </a:prstGeom>
          <a:noFill/>
          <a:ln w="9525" cap="flat" cmpd="sng">
            <a:solidFill>
              <a:schemeClr val="dk1"/>
            </a:solidFill>
            <a:prstDash val="solid"/>
            <a:round/>
            <a:headEnd type="none" w="med" len="med"/>
            <a:tailEnd type="diamond" w="med" len="med"/>
          </a:ln>
        </p:spPr>
      </p:cxnSp>
      <p:cxnSp>
        <p:nvCxnSpPr>
          <p:cNvPr id="1563" name="Google Shape;1563;p44"/>
          <p:cNvCxnSpPr>
            <a:stCxn id="1540" idx="3"/>
          </p:cNvCxnSpPr>
          <p:nvPr/>
        </p:nvCxnSpPr>
        <p:spPr>
          <a:xfrm rot="10800000" flipH="1">
            <a:off x="2999101" y="2344973"/>
            <a:ext cx="1553700" cy="721200"/>
          </a:xfrm>
          <a:prstGeom prst="bentConnector3">
            <a:avLst>
              <a:gd name="adj1" fmla="val 50000"/>
            </a:avLst>
          </a:prstGeom>
          <a:noFill/>
          <a:ln w="9525" cap="flat" cmpd="sng">
            <a:solidFill>
              <a:schemeClr val="dk1"/>
            </a:solidFill>
            <a:prstDash val="solid"/>
            <a:round/>
            <a:headEnd type="none" w="med" len="med"/>
            <a:tailEnd type="diamond" w="med" len="med"/>
          </a:ln>
        </p:spPr>
      </p:cxnSp>
      <p:cxnSp>
        <p:nvCxnSpPr>
          <p:cNvPr id="1564" name="Google Shape;1564;p44"/>
          <p:cNvCxnSpPr>
            <a:stCxn id="1544" idx="1"/>
          </p:cNvCxnSpPr>
          <p:nvPr/>
        </p:nvCxnSpPr>
        <p:spPr>
          <a:xfrm rot="10800000">
            <a:off x="4730401" y="2844473"/>
            <a:ext cx="1414500" cy="221700"/>
          </a:xfrm>
          <a:prstGeom prst="bentConnector3">
            <a:avLst>
              <a:gd name="adj1" fmla="val 50000"/>
            </a:avLst>
          </a:prstGeom>
          <a:noFill/>
          <a:ln w="9525" cap="flat" cmpd="sng">
            <a:solidFill>
              <a:schemeClr val="dk1"/>
            </a:solidFill>
            <a:prstDash val="solid"/>
            <a:round/>
            <a:headEnd type="none" w="med" len="med"/>
            <a:tailEnd type="diamond" w="med" len="med"/>
          </a:ln>
        </p:spPr>
      </p:cxnSp>
    </p:spTree>
  </p:cSld>
  <p:clrMapOvr>
    <a:masterClrMapping/>
  </p:clrMapOvr>
</p:sld>
</file>

<file path=ppt/theme/theme1.xml><?xml version="1.0" encoding="utf-8"?>
<a:theme xmlns:a="http://schemas.openxmlformats.org/drawingml/2006/main" name="COVID-19 Vaccine Breakthrough: Case Investigation and Reporting by Slidesgo">
  <a:themeElements>
    <a:clrScheme name="Simple Light">
      <a:dk1>
        <a:srgbClr val="000000"/>
      </a:dk1>
      <a:lt1>
        <a:srgbClr val="FFFFFF"/>
      </a:lt1>
      <a:dk2>
        <a:srgbClr val="185ADB"/>
      </a:dk2>
      <a:lt2>
        <a:srgbClr val="409FF4"/>
      </a:lt2>
      <a:accent1>
        <a:srgbClr val="54BCFC"/>
      </a:accent1>
      <a:accent2>
        <a:srgbClr val="FFC947"/>
      </a:accent2>
      <a:accent3>
        <a:srgbClr val="FFE05C"/>
      </a:accent3>
      <a:accent4>
        <a:srgbClr val="FEDDBE"/>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1274</Words>
  <Application>Microsoft Office PowerPoint</Application>
  <PresentationFormat>On-screen Show (16:9)</PresentationFormat>
  <Paragraphs>201</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Josefin Sans</vt:lpstr>
      <vt:lpstr>Poppins</vt:lpstr>
      <vt:lpstr>Roboto</vt:lpstr>
      <vt:lpstr>COVID-19 Vaccine Breakthrough: Case Investigation and Reporting by Slidesgo</vt:lpstr>
      <vt:lpstr>COVID-19 :  Case Investigation </vt:lpstr>
      <vt:lpstr>Contents of this template</vt:lpstr>
      <vt:lpstr>Table of contents</vt:lpstr>
      <vt:lpstr>Introduction</vt:lpstr>
      <vt:lpstr>Identifying information</vt:lpstr>
      <vt:lpstr>The patient</vt:lpstr>
      <vt:lpstr>—Someone Famous</vt:lpstr>
      <vt:lpstr>Review of systems</vt:lpstr>
      <vt:lpstr>Physical examination</vt:lpstr>
      <vt:lpstr>123,456.789</vt:lpstr>
      <vt:lpstr>Map of cases</vt:lpstr>
      <vt:lpstr>PowerPoint Presentation</vt:lpstr>
      <vt:lpstr>Vaccination graph</vt:lpstr>
      <vt:lpstr>Discussion</vt:lpstr>
      <vt:lpstr>Discussion points</vt:lpstr>
      <vt:lpstr>Post-prevention</vt:lpstr>
      <vt:lpstr>Our team</vt:lpstr>
      <vt:lpstr>Comparison</vt:lpstr>
      <vt:lpstr>Discussion</vt:lpstr>
      <vt:lpstr>9h 55m 23s</vt:lpstr>
      <vt:lpstr>Our treatment</vt:lpstr>
      <vt:lpstr>Diagnosis</vt:lpstr>
      <vt:lpstr>Patient monitoring</vt:lpstr>
      <vt:lpstr>Awesome words</vt:lpstr>
      <vt:lpstr>Contraindications &amp; indications</vt:lpstr>
      <vt:lpstr>Case timeline</vt:lpstr>
      <vt:lpstr>Medical conclusion</vt:lpstr>
      <vt:lpstr>References</vt:lpstr>
      <vt:lpstr>Our website</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  Case Investigation</dc:title>
  <dc:creator>ELCOT</dc:creator>
  <cp:lastModifiedBy>sreejith sasikumar</cp:lastModifiedBy>
  <cp:revision>1</cp:revision>
  <dcterms:modified xsi:type="dcterms:W3CDTF">2023-10-04T23:42:40Z</dcterms:modified>
</cp:coreProperties>
</file>