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7A57-4CAE-3BD8-5D70-683F4D7AE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672F2-B0DF-AFB8-559A-40AD68823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B75B-6D90-C9B9-6BAA-D868825C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F5F7-3C2D-4EE1-8983-0CAE4C3C24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0C24-1207-9F0B-C975-A6DF2764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3C176-A680-E727-8592-04F23179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AF5-E6E1-4838-A1C7-B8F97D9096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497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F9BD-5B13-4F2E-15BC-1B818493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248BE-86BE-742F-186B-A191CFB5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A94B6-81D9-A55B-7AB5-C8B5A62B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F5F7-3C2D-4EE1-8983-0CAE4C3C24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6CA1-2C33-0187-CFCC-5D8CA0A7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48575-B79B-EF83-35DD-BFD47E14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AF5-E6E1-4838-A1C7-B8F97D9096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57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C5E18-1B08-A6CE-B16E-82246E8DE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C26FA-87C3-C5D8-32C3-FD8F013C0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FD1E8-BCDC-908E-5256-2AF5C858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F5F7-3C2D-4EE1-8983-0CAE4C3C24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E6BA8-2616-336B-289F-E7F06904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D3E51-D062-4614-56AC-DFF78AEA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AF5-E6E1-4838-A1C7-B8F97D9096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98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7AD0-21CB-83CD-3E5E-7C0A7B3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DD8C-9EB6-A9F9-933E-F5BE59F9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58910-7E53-2541-F965-6DFD7CD6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F5F7-3C2D-4EE1-8983-0CAE4C3C24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CA16-B617-0A6D-D22F-0020628A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C04E7-9017-F5B3-8AC0-D5DE1949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AF5-E6E1-4838-A1C7-B8F97D9096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193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04B4-4972-CF5C-8914-C68F0E08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E2CFF-0F2D-C88D-88CB-7179B93D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EBC00-0E73-367B-72EE-66BCCF0E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F5F7-3C2D-4EE1-8983-0CAE4C3C24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B71DE-568B-249E-EBC4-362ECEB3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78C6A-1DD0-715D-2516-8702EDC9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AF5-E6E1-4838-A1C7-B8F97D9096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35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55DD-CE3C-721A-0C47-8AE877D7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6E24-807D-CE40-C261-19D9B0EDB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F2904-3D39-849F-43A9-07334359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6259C-2B5C-9DF4-98F3-A2143B18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F5F7-3C2D-4EE1-8983-0CAE4C3C24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AE8D2-FCE2-A585-3175-E3AEC562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EE28C-E07C-6FC3-A257-784429EA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AF5-E6E1-4838-A1C7-B8F97D9096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633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0818-378B-D9E1-A6EC-5FD537FA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9F5DA-0A0A-644B-8DCC-CA939162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FD497-C8AC-A21D-C55F-9FDACDC45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87300-991C-7C9B-86DD-AFADCAB66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D07B4-271B-04A3-76C6-B5FF64484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43595-C352-6F5D-F7E8-7235BAEF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F5F7-3C2D-4EE1-8983-0CAE4C3C24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071E5-11C6-45FA-1361-C12E7B42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3FF1-010C-97BB-E470-5430E588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AF5-E6E1-4838-A1C7-B8F97D9096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21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1691-8A03-A194-2EEC-00E9E2D8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2047E-C14B-1E39-45B9-9CD300D7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F5F7-3C2D-4EE1-8983-0CAE4C3C24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D9BFA-B2B1-7249-F284-DD689F5C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79069-5AF1-CE89-B6BB-5DADFBD2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AF5-E6E1-4838-A1C7-B8F97D9096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2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12059-7E3C-C4D5-37CB-5C1B59AE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F5F7-3C2D-4EE1-8983-0CAE4C3C24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D53E2-7C61-94B3-F803-0699E836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89A80-ED09-5949-1963-B8907E2A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AF5-E6E1-4838-A1C7-B8F97D9096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09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FDB0-B000-67FD-56AC-0EC91F84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C9ED-66E7-AA8B-C073-8851A1AA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223AD-20C4-3DA6-7593-ECBC1737F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39AA3-8FD2-828C-B341-8F421B52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F5F7-3C2D-4EE1-8983-0CAE4C3C24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72ED8-D6DE-3C98-4DE3-299EDA56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64406-CF5F-9D51-03DC-69C9A563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AF5-E6E1-4838-A1C7-B8F97D9096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684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6A07-33D9-655A-3AA1-4D761814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A7705-451D-2765-D22A-48EE90742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90E6-FE3C-BA79-430B-7472D7B8C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7F286-74D5-A9CB-8A3C-47CB5CA0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F5F7-3C2D-4EE1-8983-0CAE4C3C24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4E32D-B856-6BA7-D180-6250BE51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E0CDE-995C-0C1C-B4FC-F05DBECD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AF5-E6E1-4838-A1C7-B8F97D9096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505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2B2F-17B8-F837-6942-06E83311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C7C64-F795-E213-E272-0D846E3FD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805F0-DDD5-1FE6-C557-81973AA10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49F5F7-3C2D-4EE1-8983-0CAE4C3C24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C73EC-D36D-F469-C7D3-B0EE1945F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09B11-4E54-AB07-D884-CF2353A6A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90AF5-E6E1-4838-A1C7-B8F97D9096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261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DA954-34BF-714F-E366-633CDC506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Operation Analytics and Investigating Metric Spike</a:t>
            </a:r>
            <a:endParaRPr lang="en-SG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D5B5E-1998-3078-C8B6-E7B4951A9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BY</a:t>
            </a:r>
          </a:p>
          <a:p>
            <a:r>
              <a:rPr lang="en-US" sz="2200">
                <a:solidFill>
                  <a:srgbClr val="FFFFFF"/>
                </a:solidFill>
              </a:rPr>
              <a:t>Varsha GS</a:t>
            </a:r>
            <a:endParaRPr lang="en-SG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3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E53D8782-16EB-B153-2D4E-E58F06A71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002890"/>
            <a:ext cx="9026013" cy="446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6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962-4BCC-0114-7C95-70AFE6BF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190778"/>
          </a:xfrm>
        </p:spPr>
        <p:txBody>
          <a:bodyPr/>
          <a:lstStyle/>
          <a:p>
            <a:r>
              <a:rPr lang="en-US" dirty="0"/>
              <a:t>SQL Query Link 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028F4-9992-B1B9-3448-BFA54627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6491"/>
            <a:ext cx="10515600" cy="2953160"/>
          </a:xfrm>
        </p:spPr>
        <p:txBody>
          <a:bodyPr/>
          <a:lstStyle/>
          <a:p>
            <a:r>
              <a:rPr lang="en-US" dirty="0"/>
              <a:t>Case study 1 (Operation Analytics):</a:t>
            </a:r>
          </a:p>
          <a:p>
            <a:r>
              <a:rPr lang="en-US" dirty="0"/>
              <a:t> </a:t>
            </a:r>
            <a:r>
              <a:rPr lang="en-US" u="sng" dirty="0"/>
              <a:t>https://github.com/VarshaGS05/Operation-Analytics-and-Investigating-Metric-Spike/blob/main/Operation.sql</a:t>
            </a:r>
          </a:p>
          <a:p>
            <a:r>
              <a:rPr lang="en-US" dirty="0"/>
              <a:t>• Case study 2 (Investigating Metric Spike):</a:t>
            </a:r>
          </a:p>
          <a:p>
            <a:r>
              <a:rPr lang="en-SG" u="sng" dirty="0"/>
              <a:t>https://github.com/VarshaGS05/Operation-Analytics-and-Investigating-Metric-Spike/blob/main/ivestigating.sql</a:t>
            </a:r>
          </a:p>
        </p:txBody>
      </p:sp>
    </p:spTree>
    <p:extLst>
      <p:ext uri="{BB962C8B-B14F-4D97-AF65-F5344CB8AC3E}">
        <p14:creationId xmlns:p14="http://schemas.microsoft.com/office/powerpoint/2010/main" val="121945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D0C6A-0B50-37A6-1843-AF322DD0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THANK YOU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8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ngled shot of pen on a graph">
            <a:extLst>
              <a:ext uri="{FF2B5EF4-FFF2-40B4-BE49-F238E27FC236}">
                <a16:creationId xmlns:a16="http://schemas.microsoft.com/office/drawing/2014/main" id="{096453D2-9049-C7E8-F398-65BEC9F6B2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441" b="628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92E74D-98B5-C1EE-0072-EC414826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17683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Project Description: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AEF27-3FD3-EA89-16AC-4739469DF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489478"/>
            <a:ext cx="9144000" cy="1768322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Operation Analytics is the analysis done for the complete end to end operations of a company. With the help of this, the company then finds the areas on which it must improve upon. Being one of the most important parts of a company, this kind of analysis is further used to understanding between cross-functional teams, and more effective workflows. Investigating metric spike is also an important part of operation analytics as being a Data Analyst we must be able to understand or make other teams understand questions like- Why is there a dip in daily engagement? Why have sales taken a dip? Etc. Questions like these must be answered daily and for that it’s very important to investigate metric spike.</a:t>
            </a:r>
          </a:p>
        </p:txBody>
      </p:sp>
    </p:spTree>
    <p:extLst>
      <p:ext uri="{BB962C8B-B14F-4D97-AF65-F5344CB8AC3E}">
        <p14:creationId xmlns:p14="http://schemas.microsoft.com/office/powerpoint/2010/main" val="1539347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53729-90AD-B060-07EA-25FDDB606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79639"/>
            <a:ext cx="10515600" cy="4310011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I am working for a company like Microsoft designated as Data Analyst Lead and is provided with different data sets, tables from which I must derive certain insights out of it and answer the questions asked by different departments. The things that we are going to find out through the projects are: </a:t>
            </a:r>
          </a:p>
          <a:p>
            <a:r>
              <a:rPr lang="en-US"/>
              <a:t>• Number of jobs reviewed</a:t>
            </a:r>
          </a:p>
          <a:p>
            <a:r>
              <a:rPr lang="en-US"/>
              <a:t>• Throughput </a:t>
            </a:r>
          </a:p>
          <a:p>
            <a:r>
              <a:rPr lang="en-US"/>
              <a:t>• Percntage share of each language </a:t>
            </a:r>
          </a:p>
          <a:p>
            <a:r>
              <a:rPr lang="en-US"/>
              <a:t>• Duplicate rows • User Engagement </a:t>
            </a:r>
          </a:p>
          <a:p>
            <a:r>
              <a:rPr lang="en-US"/>
              <a:t>• User Growth • Weekly Retention </a:t>
            </a:r>
          </a:p>
          <a:p>
            <a:r>
              <a:rPr lang="en-US"/>
              <a:t>• Weekly Engagement </a:t>
            </a:r>
          </a:p>
          <a:p>
            <a:r>
              <a:rPr lang="en-US"/>
              <a:t>• Email Engagement </a:t>
            </a:r>
          </a:p>
          <a:p>
            <a:r>
              <a:rPr lang="en-US"/>
              <a:t>Approach: Firstly, I spent some time on understanding the data/table given. I cleared the questions which was in my mind like what does the job_id, actor_id, event means and what are the things to consider while reviewing the data. I use SQL to derive different insights from the dataset provided by the management team. I first created a database “operation_analytics” and then the tables using the structure and links provided by the team. Then, we performed analysis to generate valuable insights for the company.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678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2996DEF-C797-BC55-6E65-7746B9278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465" y="658761"/>
            <a:ext cx="8917857" cy="623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322C816-318F-3DB1-930E-D175FC6E7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55" y="884904"/>
            <a:ext cx="7630229" cy="470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4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887564B-8A6A-6942-A2F7-1D51A3940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6" y="707924"/>
            <a:ext cx="7648802" cy="514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3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44151FB-A431-5229-4D0C-B5FF1DB34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95" y="1111046"/>
            <a:ext cx="7679390" cy="436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3FA27E3-BA1B-CF5B-BF26-A2155BDFF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71" y="816077"/>
            <a:ext cx="746910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6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report&#10;&#10;Description automatically generated">
            <a:extLst>
              <a:ext uri="{FF2B5EF4-FFF2-40B4-BE49-F238E27FC236}">
                <a16:creationId xmlns:a16="http://schemas.microsoft.com/office/drawing/2014/main" id="{96102A14-49B1-CAFE-E752-4FA246153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04" y="1154232"/>
            <a:ext cx="8426244" cy="479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6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389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Operation Analytics and Investigating Metric Spike</vt:lpstr>
      <vt:lpstr>Project Description: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Query Link </vt:lpstr>
      <vt:lpstr>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Analytics and Investigating Metric Spike</dc:title>
  <dc:creator>Insuvai Valluvan</dc:creator>
  <cp:lastModifiedBy> </cp:lastModifiedBy>
  <cp:revision>1</cp:revision>
  <dcterms:created xsi:type="dcterms:W3CDTF">2024-04-08T07:29:03Z</dcterms:created>
  <dcterms:modified xsi:type="dcterms:W3CDTF">2024-04-08T08:29:06Z</dcterms:modified>
</cp:coreProperties>
</file>