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2d39ab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42d39ab6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Sarah</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0" y="3560375"/>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432875" y="3560375"/>
            <a:ext cx="28470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22</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Bachelor’s Degree in</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English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Delhi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Lives with her mother</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Content Writer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3651375" y="2637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lang="en" sz="1450">
                <a:solidFill>
                  <a:schemeClr val="dk1"/>
                </a:solidFill>
                <a:latin typeface="Google Sans"/>
                <a:ea typeface="Google Sans"/>
                <a:cs typeface="Google Sans"/>
                <a:sym typeface="Google Sans"/>
              </a:rPr>
              <a:t>Words are the windows to my soul, and reading is the key that unlocks them. As a content writer, I use that key to create meaningful connections with my readers.</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77775" y="1172425"/>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To stay curious, do researches and gain inspirations for her own writing.</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To save as much time as possible while researching to meet the deadlines.</a:t>
            </a:r>
            <a:endParaRPr>
              <a:latin typeface="Google Sans"/>
              <a:ea typeface="Google Sans"/>
              <a:cs typeface="Google Sans"/>
              <a:sym typeface="Google Sans"/>
            </a:endParaRPr>
          </a:p>
        </p:txBody>
      </p:sp>
      <p:sp>
        <p:nvSpPr>
          <p:cNvPr id="60" name="Google Shape;60;p13"/>
          <p:cNvSpPr txBox="1"/>
          <p:nvPr/>
        </p:nvSpPr>
        <p:spPr>
          <a:xfrm>
            <a:off x="6200475" y="1172425"/>
            <a:ext cx="29436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Not having a </a:t>
            </a:r>
            <a:r>
              <a:rPr lang="en">
                <a:solidFill>
                  <a:schemeClr val="dk1"/>
                </a:solidFill>
                <a:latin typeface="Google Sans"/>
                <a:ea typeface="Google Sans"/>
                <a:cs typeface="Google Sans"/>
                <a:sym typeface="Google Sans"/>
              </a:rPr>
              <a:t>separate</a:t>
            </a:r>
            <a:r>
              <a:rPr lang="en">
                <a:solidFill>
                  <a:schemeClr val="dk1"/>
                </a:solidFill>
                <a:latin typeface="Google Sans"/>
                <a:ea typeface="Google Sans"/>
                <a:cs typeface="Google Sans"/>
                <a:sym typeface="Google Sans"/>
              </a:rPr>
              <a:t> section for highlights in an ebook so that they can be accessed </a:t>
            </a:r>
            <a:r>
              <a:rPr lang="en">
                <a:solidFill>
                  <a:schemeClr val="dk1"/>
                </a:solidFill>
                <a:latin typeface="Google Sans"/>
                <a:ea typeface="Google Sans"/>
                <a:cs typeface="Google Sans"/>
                <a:sym typeface="Google Sans"/>
              </a:rPr>
              <a:t>altogether</a:t>
            </a:r>
            <a:r>
              <a:rPr lang="en">
                <a:solidFill>
                  <a:schemeClr val="dk1"/>
                </a:solidFill>
                <a:latin typeface="Google Sans"/>
                <a:ea typeface="Google Sans"/>
                <a:cs typeface="Google Sans"/>
                <a:sym typeface="Google Sans"/>
              </a:rPr>
              <a:t> at once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Lots of distractions and constant urge to switch apps while reading on phone.</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3651375" y="3420825"/>
            <a:ext cx="5197800" cy="16614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Google Sans"/>
                <a:ea typeface="Google Sans"/>
                <a:cs typeface="Google Sans"/>
                <a:sym typeface="Google Sans"/>
              </a:rPr>
              <a:t>S</a:t>
            </a:r>
            <a:r>
              <a:rPr lang="en">
                <a:solidFill>
                  <a:schemeClr val="dk1"/>
                </a:solidFill>
                <a:latin typeface="Google Sans"/>
                <a:ea typeface="Google Sans"/>
                <a:cs typeface="Google Sans"/>
                <a:sym typeface="Google Sans"/>
              </a:rPr>
              <a:t>arah works from home for a digital marketing company.She typically works from </a:t>
            </a:r>
            <a:r>
              <a:rPr lang="en">
                <a:solidFill>
                  <a:schemeClr val="dk1"/>
                </a:solidFill>
                <a:latin typeface="Google Sans"/>
                <a:ea typeface="Google Sans"/>
                <a:cs typeface="Google Sans"/>
                <a:sym typeface="Google Sans"/>
              </a:rPr>
              <a:t>9am</a:t>
            </a:r>
            <a:r>
              <a:rPr lang="en">
                <a:solidFill>
                  <a:schemeClr val="dk1"/>
                </a:solidFill>
                <a:latin typeface="Google Sans"/>
                <a:ea typeface="Google Sans"/>
                <a:cs typeface="Google Sans"/>
                <a:sym typeface="Google Sans"/>
              </a:rPr>
              <a:t> to 5pm, but is flexible with her schedule when necessary.Sarah often spends time researching her topics before starting to write, and she creates outlines to help guide her writing process.She is diligent about meeting her deadlines and takes pride in submitting work that is error-free and engaging.</a:t>
            </a:r>
            <a:endParaRPr i="0" u="none" cap="none" strike="noStrike">
              <a:solidFill>
                <a:schemeClr val="dk1"/>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rotWithShape="1">
          <a:blip r:embed="rId3">
            <a:alphaModFix/>
          </a:blip>
          <a:srcRect b="0" l="0" r="0" t="-2543"/>
          <a:stretch/>
        </p:blipFill>
        <p:spPr>
          <a:xfrm>
            <a:off x="388963" y="314813"/>
            <a:ext cx="3031974" cy="305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9" name="Google Shape;69;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Ritik</a:t>
            </a:r>
            <a:endParaRPr b="1" i="0" sz="1800" u="none" cap="none" strike="noStrike">
              <a:solidFill>
                <a:srgbClr val="1967D2"/>
              </a:solidFill>
              <a:latin typeface="Google Sans"/>
              <a:ea typeface="Google Sans"/>
              <a:cs typeface="Google Sans"/>
              <a:sym typeface="Google Sans"/>
            </a:endParaRPr>
          </a:p>
        </p:txBody>
      </p:sp>
      <p:sp>
        <p:nvSpPr>
          <p:cNvPr id="70" name="Google Shape;70;p14"/>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36</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PhD in Sociology</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Kolkata</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Lives with a partner</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Professor of Sociology.</a:t>
            </a:r>
            <a:endParaRPr>
              <a:latin typeface="Google Sans"/>
              <a:ea typeface="Google Sans"/>
              <a:cs typeface="Google Sans"/>
              <a:sym typeface="Google Sans"/>
            </a:endParaRPr>
          </a:p>
        </p:txBody>
      </p:sp>
      <p:sp>
        <p:nvSpPr>
          <p:cNvPr id="72" name="Google Shape;72;p14"/>
          <p:cNvSpPr txBox="1"/>
          <p:nvPr/>
        </p:nvSpPr>
        <p:spPr>
          <a:xfrm>
            <a:off x="3651375" y="4613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u="none" cap="none" strike="noStrike">
                <a:solidFill>
                  <a:schemeClr val="dk1"/>
                </a:solidFill>
                <a:latin typeface="Google Sans"/>
                <a:ea typeface="Google Sans"/>
                <a:cs typeface="Google Sans"/>
                <a:sym typeface="Google Sans"/>
              </a:rPr>
              <a:t>“</a:t>
            </a:r>
            <a:r>
              <a:rPr lang="en">
                <a:solidFill>
                  <a:schemeClr val="dk1"/>
                </a:solidFill>
                <a:latin typeface="Google Sans"/>
                <a:ea typeface="Google Sans"/>
                <a:cs typeface="Google Sans"/>
                <a:sym typeface="Google Sans"/>
              </a:rPr>
              <a:t>The more I learn and discover, the more I realize how much I have yet to learn. But that only fuels my curiosity and drives me to keep pushing the boundaries of knowledge.</a:t>
            </a:r>
            <a:r>
              <a:rPr i="1" lang="en" u="none" cap="none" strike="noStrike">
                <a:solidFill>
                  <a:schemeClr val="dk1"/>
                </a:solidFill>
                <a:latin typeface="Google Sans"/>
                <a:ea typeface="Google Sans"/>
                <a:cs typeface="Google Sans"/>
                <a:sym typeface="Google Sans"/>
              </a:rPr>
              <a:t>” </a:t>
            </a:r>
            <a:endParaRPr i="1" u="none" cap="none" strike="noStrike">
              <a:solidFill>
                <a:schemeClr val="dk1"/>
              </a:solidFill>
              <a:latin typeface="Google Sans"/>
              <a:ea typeface="Google Sans"/>
              <a:cs typeface="Google Sans"/>
              <a:sym typeface="Google Sans"/>
            </a:endParaRPr>
          </a:p>
        </p:txBody>
      </p:sp>
      <p:sp>
        <p:nvSpPr>
          <p:cNvPr id="73" name="Google Shape;73;p14"/>
          <p:cNvSpPr txBox="1"/>
          <p:nvPr/>
        </p:nvSpPr>
        <p:spPr>
          <a:xfrm>
            <a:off x="36513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Advancing his research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Stay up to date and Engaging with the students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Have a good work life balance.</a:t>
            </a:r>
            <a:r>
              <a:rPr i="0" lang="en" sz="1400" u="none" cap="none" strike="noStrike">
                <a:solidFill>
                  <a:srgbClr val="000000"/>
                </a:solidFill>
                <a:latin typeface="Google Sans"/>
                <a:ea typeface="Google Sans"/>
                <a:cs typeface="Google Sans"/>
                <a:sym typeface="Google Sans"/>
              </a:rPr>
              <a:t> </a:t>
            </a:r>
            <a:endParaRPr i="0" sz="1400" u="none" cap="none" strike="noStrike">
              <a:solidFill>
                <a:srgbClr val="000000"/>
              </a:solidFill>
              <a:latin typeface="Google Sans"/>
              <a:ea typeface="Google Sans"/>
              <a:cs typeface="Google Sans"/>
              <a:sym typeface="Google Sans"/>
            </a:endParaRPr>
          </a:p>
        </p:txBody>
      </p:sp>
      <p:sp>
        <p:nvSpPr>
          <p:cNvPr id="74" name="Google Shape;74;p14"/>
          <p:cNvSpPr txBox="1"/>
          <p:nvPr/>
        </p:nvSpPr>
        <p:spPr>
          <a:xfrm>
            <a:off x="63264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Complexity of some reading apps and inability to adjust fonts  as per own choice.</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Lack of auto save options.</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3651375" y="3547775"/>
            <a:ext cx="5197800" cy="15957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Google Sans"/>
                <a:ea typeface="Google Sans"/>
                <a:cs typeface="Google Sans"/>
                <a:sym typeface="Google Sans"/>
              </a:rPr>
              <a:t>Ritik grew up in a small town in the midwest and was always passionate about learning and reading. He  pursued his undergraduate degree in sociology at a state university and went on to earn his PhD from a top-ranked research institution.  He also likes reading as a hobby but is not </a:t>
            </a:r>
            <a:r>
              <a:rPr lang="en">
                <a:solidFill>
                  <a:schemeClr val="dk1"/>
                </a:solidFill>
                <a:latin typeface="Google Sans"/>
                <a:ea typeface="Google Sans"/>
                <a:cs typeface="Google Sans"/>
                <a:sym typeface="Google Sans"/>
              </a:rPr>
              <a:t>really</a:t>
            </a:r>
            <a:r>
              <a:rPr lang="en">
                <a:solidFill>
                  <a:schemeClr val="dk1"/>
                </a:solidFill>
                <a:latin typeface="Google Sans"/>
                <a:ea typeface="Google Sans"/>
                <a:cs typeface="Google Sans"/>
                <a:sym typeface="Google Sans"/>
              </a:rPr>
              <a:t> tech savvy so prefers easy to use apps for reading.Ritik wants to work efficiently but also maintain a good work life balance. </a:t>
            </a:r>
            <a:endParaRPr i="0" sz="1600" u="none" cap="none" strike="noStrike">
              <a:solidFill>
                <a:schemeClr val="dk1"/>
              </a:solidFill>
              <a:latin typeface="Google Sans"/>
              <a:ea typeface="Google Sans"/>
              <a:cs typeface="Google Sans"/>
              <a:sym typeface="Google Sans"/>
            </a:endParaRPr>
          </a:p>
        </p:txBody>
      </p:sp>
      <p:sp>
        <p:nvSpPr>
          <p:cNvPr id="76" name="Google Shape;76;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77" name="Google Shape;77;p14"/>
          <p:cNvPicPr preferRelativeResize="0"/>
          <p:nvPr/>
        </p:nvPicPr>
        <p:blipFill>
          <a:blip r:embed="rId3">
            <a:alphaModFix/>
          </a:blip>
          <a:stretch>
            <a:fillRect/>
          </a:stretch>
        </p:blipFill>
        <p:spPr>
          <a:xfrm>
            <a:off x="277300" y="348362"/>
            <a:ext cx="3082027" cy="29841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