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7" r:id="rId3"/>
    <p:sldId id="267" r:id="rId4"/>
    <p:sldId id="262" r:id="rId5"/>
    <p:sldId id="269" r:id="rId6"/>
    <p:sldId id="264" r:id="rId7"/>
    <p:sldId id="265" r:id="rId8"/>
    <p:sldId id="270" r:id="rId9"/>
    <p:sldId id="271" r:id="rId10"/>
    <p:sldId id="272" r:id="rId11"/>
    <p:sldId id="273" r:id="rId12"/>
    <p:sldId id="274" r:id="rId13"/>
    <p:sldId id="276" r:id="rId14"/>
    <p:sldId id="277" r:id="rId15"/>
    <p:sldId id="280" r:id="rId16"/>
    <p:sldId id="27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urabh Ganorkar" userId="84282e90645eea35" providerId="LiveId" clId="{928611A4-3722-468D-828F-4AB5B5EFD4D5}"/>
    <pc:docChg chg="undo custSel addSld delSld modSld">
      <pc:chgData name="Saurabh Ganorkar" userId="84282e90645eea35" providerId="LiveId" clId="{928611A4-3722-468D-828F-4AB5B5EFD4D5}" dt="2024-03-28T18:52:15.138" v="5228" actId="14100"/>
      <pc:docMkLst>
        <pc:docMk/>
      </pc:docMkLst>
      <pc:sldChg chg="modSp mod">
        <pc:chgData name="Saurabh Ganorkar" userId="84282e90645eea35" providerId="LiveId" clId="{928611A4-3722-468D-828F-4AB5B5EFD4D5}" dt="2024-03-28T18:46:39.183" v="5201" actId="113"/>
        <pc:sldMkLst>
          <pc:docMk/>
          <pc:sldMk cId="4038850173" sldId="257"/>
        </pc:sldMkLst>
        <pc:spChg chg="mod">
          <ac:chgData name="Saurabh Ganorkar" userId="84282e90645eea35" providerId="LiveId" clId="{928611A4-3722-468D-828F-4AB5B5EFD4D5}" dt="2024-03-28T18:46:27.002" v="5190" actId="207"/>
          <ac:spMkLst>
            <pc:docMk/>
            <pc:sldMk cId="4038850173" sldId="257"/>
            <ac:spMk id="2" creationId="{8A106212-0060-0D26-95A6-91B1C40CA3C6}"/>
          </ac:spMkLst>
        </pc:spChg>
        <pc:spChg chg="mod">
          <ac:chgData name="Saurabh Ganorkar" userId="84282e90645eea35" providerId="LiveId" clId="{928611A4-3722-468D-828F-4AB5B5EFD4D5}" dt="2024-03-28T18:46:39.183" v="5201" actId="113"/>
          <ac:spMkLst>
            <pc:docMk/>
            <pc:sldMk cId="4038850173" sldId="257"/>
            <ac:spMk id="3" creationId="{7DBAD18F-1E3C-A2FB-291D-191A068846E4}"/>
          </ac:spMkLst>
        </pc:spChg>
      </pc:sldChg>
      <pc:sldChg chg="del">
        <pc:chgData name="Saurabh Ganorkar" userId="84282e90645eea35" providerId="LiveId" clId="{928611A4-3722-468D-828F-4AB5B5EFD4D5}" dt="2024-03-23T12:01:44.792" v="207" actId="2696"/>
        <pc:sldMkLst>
          <pc:docMk/>
          <pc:sldMk cId="3459215011" sldId="260"/>
        </pc:sldMkLst>
      </pc:sldChg>
      <pc:sldChg chg="addSp delSp modSp mod">
        <pc:chgData name="Saurabh Ganorkar" userId="84282e90645eea35" providerId="LiveId" clId="{928611A4-3722-468D-828F-4AB5B5EFD4D5}" dt="2024-03-28T18:49:42.460" v="5218" actId="1076"/>
        <pc:sldMkLst>
          <pc:docMk/>
          <pc:sldMk cId="1990811596" sldId="261"/>
        </pc:sldMkLst>
        <pc:spChg chg="mod">
          <ac:chgData name="Saurabh Ganorkar" userId="84282e90645eea35" providerId="LiveId" clId="{928611A4-3722-468D-828F-4AB5B5EFD4D5}" dt="2024-03-28T18:49:36.529" v="5216" actId="20577"/>
          <ac:spMkLst>
            <pc:docMk/>
            <pc:sldMk cId="1990811596" sldId="261"/>
            <ac:spMk id="2" creationId="{7579146C-3475-6D70-8B77-65AFC30AA7B1}"/>
          </ac:spMkLst>
        </pc:spChg>
        <pc:spChg chg="add del mod">
          <ac:chgData name="Saurabh Ganorkar" userId="84282e90645eea35" providerId="LiveId" clId="{928611A4-3722-468D-828F-4AB5B5EFD4D5}" dt="2024-03-23T11:54:52.751" v="86"/>
          <ac:spMkLst>
            <pc:docMk/>
            <pc:sldMk cId="1990811596" sldId="261"/>
            <ac:spMk id="5" creationId="{47E15858-E126-2F7E-020B-749E64DBA2EE}"/>
          </ac:spMkLst>
        </pc:spChg>
        <pc:spChg chg="add del mod">
          <ac:chgData name="Saurabh Ganorkar" userId="84282e90645eea35" providerId="LiveId" clId="{928611A4-3722-468D-828F-4AB5B5EFD4D5}" dt="2024-03-24T14:43:09.315" v="1010" actId="21"/>
          <ac:spMkLst>
            <pc:docMk/>
            <pc:sldMk cId="1990811596" sldId="261"/>
            <ac:spMk id="6" creationId="{DF276568-2FFF-8C44-C704-99A1EF5BF539}"/>
          </ac:spMkLst>
        </pc:spChg>
        <pc:picChg chg="add del mod">
          <ac:chgData name="Saurabh Ganorkar" userId="84282e90645eea35" providerId="LiveId" clId="{928611A4-3722-468D-828F-4AB5B5EFD4D5}" dt="2024-03-28T18:48:43.828" v="5212" actId="21"/>
          <ac:picMkLst>
            <pc:docMk/>
            <pc:sldMk cId="1990811596" sldId="261"/>
            <ac:picMk id="4" creationId="{74D81135-D7E4-3D8C-A099-AAC4126B08B3}"/>
          </ac:picMkLst>
        </pc:picChg>
        <pc:picChg chg="add mod">
          <ac:chgData name="Saurabh Ganorkar" userId="84282e90645eea35" providerId="LiveId" clId="{928611A4-3722-468D-828F-4AB5B5EFD4D5}" dt="2024-03-28T18:49:42.460" v="5218" actId="1076"/>
          <ac:picMkLst>
            <pc:docMk/>
            <pc:sldMk cId="1990811596" sldId="261"/>
            <ac:picMk id="1026" creationId="{285228D6-882C-26E0-36CA-7F54E135E533}"/>
          </ac:picMkLst>
        </pc:picChg>
      </pc:sldChg>
      <pc:sldChg chg="modSp mod">
        <pc:chgData name="Saurabh Ganorkar" userId="84282e90645eea35" providerId="LiveId" clId="{928611A4-3722-468D-828F-4AB5B5EFD4D5}" dt="2024-03-28T18:45:26.442" v="5179" actId="14100"/>
        <pc:sldMkLst>
          <pc:docMk/>
          <pc:sldMk cId="866928858" sldId="262"/>
        </pc:sldMkLst>
        <pc:spChg chg="mod">
          <ac:chgData name="Saurabh Ganorkar" userId="84282e90645eea35" providerId="LiveId" clId="{928611A4-3722-468D-828F-4AB5B5EFD4D5}" dt="2024-03-28T18:45:26.442" v="5179" actId="14100"/>
          <ac:spMkLst>
            <pc:docMk/>
            <pc:sldMk cId="866928858" sldId="262"/>
            <ac:spMk id="2" creationId="{EB7FA1AC-6C7B-E09E-3D8D-F66380B77AE8}"/>
          </ac:spMkLst>
        </pc:spChg>
        <pc:spChg chg="mod">
          <ac:chgData name="Saurabh Ganorkar" userId="84282e90645eea35" providerId="LiveId" clId="{928611A4-3722-468D-828F-4AB5B5EFD4D5}" dt="2024-03-24T15:49:54.735" v="1249" actId="1076"/>
          <ac:spMkLst>
            <pc:docMk/>
            <pc:sldMk cId="866928858" sldId="262"/>
            <ac:spMk id="3" creationId="{56461F2F-0D08-518D-73D9-A0DC6CAFCEA9}"/>
          </ac:spMkLst>
        </pc:spChg>
      </pc:sldChg>
      <pc:sldChg chg="modSp del mod">
        <pc:chgData name="Saurabh Ganorkar" userId="84282e90645eea35" providerId="LiveId" clId="{928611A4-3722-468D-828F-4AB5B5EFD4D5}" dt="2024-03-26T11:36:27.358" v="2837" actId="2696"/>
        <pc:sldMkLst>
          <pc:docMk/>
          <pc:sldMk cId="429395788" sldId="263"/>
        </pc:sldMkLst>
        <pc:spChg chg="mod">
          <ac:chgData name="Saurabh Ganorkar" userId="84282e90645eea35" providerId="LiveId" clId="{928611A4-3722-468D-828F-4AB5B5EFD4D5}" dt="2024-03-23T12:29:41.906" v="1004" actId="14100"/>
          <ac:spMkLst>
            <pc:docMk/>
            <pc:sldMk cId="429395788" sldId="263"/>
            <ac:spMk id="2" creationId="{2B7738B5-DCE4-54A3-4368-AE9E43BD913E}"/>
          </ac:spMkLst>
        </pc:spChg>
        <pc:spChg chg="mod">
          <ac:chgData name="Saurabh Ganorkar" userId="84282e90645eea35" providerId="LiveId" clId="{928611A4-3722-468D-828F-4AB5B5EFD4D5}" dt="2024-03-24T14:47:13.213" v="1094" actId="113"/>
          <ac:spMkLst>
            <pc:docMk/>
            <pc:sldMk cId="429395788" sldId="263"/>
            <ac:spMk id="3" creationId="{4704D053-F936-78F5-5580-40E25FD05A94}"/>
          </ac:spMkLst>
        </pc:spChg>
      </pc:sldChg>
      <pc:sldChg chg="addSp delSp modSp mod modClrScheme chgLayout">
        <pc:chgData name="Saurabh Ganorkar" userId="84282e90645eea35" providerId="LiveId" clId="{928611A4-3722-468D-828F-4AB5B5EFD4D5}" dt="2024-03-26T12:13:59.262" v="3121" actId="1076"/>
        <pc:sldMkLst>
          <pc:docMk/>
          <pc:sldMk cId="701451776" sldId="264"/>
        </pc:sldMkLst>
        <pc:spChg chg="mod ord">
          <ac:chgData name="Saurabh Ganorkar" userId="84282e90645eea35" providerId="LiveId" clId="{928611A4-3722-468D-828F-4AB5B5EFD4D5}" dt="2024-03-26T12:12:41.264" v="3116" actId="700"/>
          <ac:spMkLst>
            <pc:docMk/>
            <pc:sldMk cId="701451776" sldId="264"/>
            <ac:spMk id="2" creationId="{94512A69-6707-9181-9E70-369FB567BBAB}"/>
          </ac:spMkLst>
        </pc:spChg>
        <pc:spChg chg="mod ord">
          <ac:chgData name="Saurabh Ganorkar" userId="84282e90645eea35" providerId="LiveId" clId="{928611A4-3722-468D-828F-4AB5B5EFD4D5}" dt="2024-03-26T12:12:47.790" v="3117" actId="14100"/>
          <ac:spMkLst>
            <pc:docMk/>
            <pc:sldMk cId="701451776" sldId="264"/>
            <ac:spMk id="3" creationId="{B3351FE3-4465-A2EC-EE06-2A27DD8D22BC}"/>
          </ac:spMkLst>
        </pc:spChg>
        <pc:spChg chg="add del mod ord">
          <ac:chgData name="Saurabh Ganorkar" userId="84282e90645eea35" providerId="LiveId" clId="{928611A4-3722-468D-828F-4AB5B5EFD4D5}" dt="2024-03-26T12:12:41.264" v="3116" actId="700"/>
          <ac:spMkLst>
            <pc:docMk/>
            <pc:sldMk cId="701451776" sldId="264"/>
            <ac:spMk id="6" creationId="{FD8AF389-BA96-7F5A-ECEE-93E75ED99672}"/>
          </ac:spMkLst>
        </pc:spChg>
        <pc:spChg chg="add del mod ord">
          <ac:chgData name="Saurabh Ganorkar" userId="84282e90645eea35" providerId="LiveId" clId="{928611A4-3722-468D-828F-4AB5B5EFD4D5}" dt="2024-03-26T12:12:41.264" v="3116" actId="700"/>
          <ac:spMkLst>
            <pc:docMk/>
            <pc:sldMk cId="701451776" sldId="264"/>
            <ac:spMk id="7" creationId="{73CAD09C-9080-9FF4-D1EC-FF95D62448E7}"/>
          </ac:spMkLst>
        </pc:spChg>
        <pc:spChg chg="add del mod ord">
          <ac:chgData name="Saurabh Ganorkar" userId="84282e90645eea35" providerId="LiveId" clId="{928611A4-3722-468D-828F-4AB5B5EFD4D5}" dt="2024-03-26T12:12:41.264" v="3116" actId="700"/>
          <ac:spMkLst>
            <pc:docMk/>
            <pc:sldMk cId="701451776" sldId="264"/>
            <ac:spMk id="8" creationId="{EDE3FCDD-A2D8-ABBB-5757-CF6D0F1EA427}"/>
          </ac:spMkLst>
        </pc:spChg>
        <pc:picChg chg="add mod">
          <ac:chgData name="Saurabh Ganorkar" userId="84282e90645eea35" providerId="LiveId" clId="{928611A4-3722-468D-828F-4AB5B5EFD4D5}" dt="2024-03-26T12:13:59.262" v="3121" actId="1076"/>
          <ac:picMkLst>
            <pc:docMk/>
            <pc:sldMk cId="701451776" sldId="264"/>
            <ac:picMk id="5" creationId="{E64057D0-94C2-1E36-07DA-BA9AA2998F36}"/>
          </ac:picMkLst>
        </pc:picChg>
      </pc:sldChg>
      <pc:sldChg chg="addSp delSp modSp mod">
        <pc:chgData name="Saurabh Ganorkar" userId="84282e90645eea35" providerId="LiveId" clId="{928611A4-3722-468D-828F-4AB5B5EFD4D5}" dt="2024-03-27T12:46:23.800" v="4110" actId="14100"/>
        <pc:sldMkLst>
          <pc:docMk/>
          <pc:sldMk cId="4273186372" sldId="265"/>
        </pc:sldMkLst>
        <pc:spChg chg="mod">
          <ac:chgData name="Saurabh Ganorkar" userId="84282e90645eea35" providerId="LiveId" clId="{928611A4-3722-468D-828F-4AB5B5EFD4D5}" dt="2024-03-26T12:22:33.265" v="3197" actId="255"/>
          <ac:spMkLst>
            <pc:docMk/>
            <pc:sldMk cId="4273186372" sldId="265"/>
            <ac:spMk id="2" creationId="{8E5CF11F-F8D8-44E3-61F8-2538604C1AE0}"/>
          </ac:spMkLst>
        </pc:spChg>
        <pc:spChg chg="del mod">
          <ac:chgData name="Saurabh Ganorkar" userId="84282e90645eea35" providerId="LiveId" clId="{928611A4-3722-468D-828F-4AB5B5EFD4D5}" dt="2024-03-26T12:14:37.695" v="3126" actId="931"/>
          <ac:spMkLst>
            <pc:docMk/>
            <pc:sldMk cId="4273186372" sldId="265"/>
            <ac:spMk id="3" creationId="{2EBAE286-4B82-90E9-DE56-43E1AC823F0B}"/>
          </ac:spMkLst>
        </pc:spChg>
        <pc:spChg chg="add del mod">
          <ac:chgData name="Saurabh Ganorkar" userId="84282e90645eea35" providerId="LiveId" clId="{928611A4-3722-468D-828F-4AB5B5EFD4D5}" dt="2024-03-27T12:45:59.112" v="4102" actId="931"/>
          <ac:spMkLst>
            <pc:docMk/>
            <pc:sldMk cId="4273186372" sldId="265"/>
            <ac:spMk id="4" creationId="{71A5CD8D-54CC-C733-6FF5-35A46AC3D32F}"/>
          </ac:spMkLst>
        </pc:spChg>
        <pc:picChg chg="add del mod">
          <ac:chgData name="Saurabh Ganorkar" userId="84282e90645eea35" providerId="LiveId" clId="{928611A4-3722-468D-828F-4AB5B5EFD4D5}" dt="2024-03-27T12:44:54.150" v="4100" actId="21"/>
          <ac:picMkLst>
            <pc:docMk/>
            <pc:sldMk cId="4273186372" sldId="265"/>
            <ac:picMk id="5" creationId="{1FE46E9F-61E3-2E36-747A-BF3B4CEDF673}"/>
          </ac:picMkLst>
        </pc:picChg>
        <pc:picChg chg="add mod">
          <ac:chgData name="Saurabh Ganorkar" userId="84282e90645eea35" providerId="LiveId" clId="{928611A4-3722-468D-828F-4AB5B5EFD4D5}" dt="2024-03-27T12:46:23.800" v="4110" actId="14100"/>
          <ac:picMkLst>
            <pc:docMk/>
            <pc:sldMk cId="4273186372" sldId="265"/>
            <ac:picMk id="7" creationId="{C8E22794-D0E8-03CB-8E4A-D53834B8106A}"/>
          </ac:picMkLst>
        </pc:picChg>
        <pc:picChg chg="add mod">
          <ac:chgData name="Saurabh Ganorkar" userId="84282e90645eea35" providerId="LiveId" clId="{928611A4-3722-468D-828F-4AB5B5EFD4D5}" dt="2024-03-27T12:46:19.612" v="4108" actId="14100"/>
          <ac:picMkLst>
            <pc:docMk/>
            <pc:sldMk cId="4273186372" sldId="265"/>
            <ac:picMk id="8" creationId="{28C6FF94-B359-D536-BE0D-CBDF2CA05F66}"/>
          </ac:picMkLst>
        </pc:picChg>
      </pc:sldChg>
      <pc:sldChg chg="modSp del mod">
        <pc:chgData name="Saurabh Ganorkar" userId="84282e90645eea35" providerId="LiveId" clId="{928611A4-3722-468D-828F-4AB5B5EFD4D5}" dt="2024-03-28T18:43:56.458" v="5149" actId="2696"/>
        <pc:sldMkLst>
          <pc:docMk/>
          <pc:sldMk cId="1030322304" sldId="266"/>
        </pc:sldMkLst>
        <pc:spChg chg="mod">
          <ac:chgData name="Saurabh Ganorkar" userId="84282e90645eea35" providerId="LiveId" clId="{928611A4-3722-468D-828F-4AB5B5EFD4D5}" dt="2024-03-26T09:45:00.938" v="1267" actId="113"/>
          <ac:spMkLst>
            <pc:docMk/>
            <pc:sldMk cId="1030322304" sldId="266"/>
            <ac:spMk id="3" creationId="{C31C9787-2130-F8B9-0291-CABB51B500D9}"/>
          </ac:spMkLst>
        </pc:spChg>
      </pc:sldChg>
      <pc:sldChg chg="modSp new mod">
        <pc:chgData name="Saurabh Ganorkar" userId="84282e90645eea35" providerId="LiveId" clId="{928611A4-3722-468D-828F-4AB5B5EFD4D5}" dt="2024-03-28T18:46:00.889" v="5184" actId="207"/>
        <pc:sldMkLst>
          <pc:docMk/>
          <pc:sldMk cId="292293482" sldId="267"/>
        </pc:sldMkLst>
        <pc:spChg chg="mod">
          <ac:chgData name="Saurabh Ganorkar" userId="84282e90645eea35" providerId="LiveId" clId="{928611A4-3722-468D-828F-4AB5B5EFD4D5}" dt="2024-03-28T18:46:00.889" v="5184" actId="207"/>
          <ac:spMkLst>
            <pc:docMk/>
            <pc:sldMk cId="292293482" sldId="267"/>
            <ac:spMk id="2" creationId="{DD588E42-5B64-5DE1-2F2A-74D163F6E346}"/>
          </ac:spMkLst>
        </pc:spChg>
        <pc:spChg chg="mod">
          <ac:chgData name="Saurabh Ganorkar" userId="84282e90645eea35" providerId="LiveId" clId="{928611A4-3722-468D-828F-4AB5B5EFD4D5}" dt="2024-03-26T10:32:13.163" v="2299" actId="20577"/>
          <ac:spMkLst>
            <pc:docMk/>
            <pc:sldMk cId="292293482" sldId="267"/>
            <ac:spMk id="3" creationId="{8211428B-04A1-6990-C2A4-00E42981EEEF}"/>
          </ac:spMkLst>
        </pc:spChg>
      </pc:sldChg>
      <pc:sldChg chg="addSp modSp new del mod">
        <pc:chgData name="Saurabh Ganorkar" userId="84282e90645eea35" providerId="LiveId" clId="{928611A4-3722-468D-828F-4AB5B5EFD4D5}" dt="2024-03-26T11:33:03.348" v="2832" actId="2696"/>
        <pc:sldMkLst>
          <pc:docMk/>
          <pc:sldMk cId="3314744382" sldId="268"/>
        </pc:sldMkLst>
        <pc:spChg chg="mod">
          <ac:chgData name="Saurabh Ganorkar" userId="84282e90645eea35" providerId="LiveId" clId="{928611A4-3722-468D-828F-4AB5B5EFD4D5}" dt="2024-03-24T14:49:07.432" v="1141" actId="113"/>
          <ac:spMkLst>
            <pc:docMk/>
            <pc:sldMk cId="3314744382" sldId="268"/>
            <ac:spMk id="2" creationId="{D5763356-D7E9-839B-91F6-D3E3629486E6}"/>
          </ac:spMkLst>
        </pc:spChg>
        <pc:spChg chg="mod">
          <ac:chgData name="Saurabh Ganorkar" userId="84282e90645eea35" providerId="LiveId" clId="{928611A4-3722-468D-828F-4AB5B5EFD4D5}" dt="2024-03-24T14:50:15.053" v="1227" actId="27636"/>
          <ac:spMkLst>
            <pc:docMk/>
            <pc:sldMk cId="3314744382" sldId="268"/>
            <ac:spMk id="3" creationId="{1E331976-848F-FEB1-3B15-5DAA6865D576}"/>
          </ac:spMkLst>
        </pc:spChg>
        <pc:picChg chg="add mod">
          <ac:chgData name="Saurabh Ganorkar" userId="84282e90645eea35" providerId="LiveId" clId="{928611A4-3722-468D-828F-4AB5B5EFD4D5}" dt="2024-03-23T12:29:32.946" v="1002" actId="14100"/>
          <ac:picMkLst>
            <pc:docMk/>
            <pc:sldMk cId="3314744382" sldId="268"/>
            <ac:picMk id="5" creationId="{142845A4-EA00-E9BE-AACC-BE7DEC9B4EE4}"/>
          </ac:picMkLst>
        </pc:picChg>
      </pc:sldChg>
      <pc:sldChg chg="addSp delSp modSp new mod">
        <pc:chgData name="Saurabh Ganorkar" userId="84282e90645eea35" providerId="LiveId" clId="{928611A4-3722-468D-828F-4AB5B5EFD4D5}" dt="2024-03-28T18:50:14.630" v="5219" actId="207"/>
        <pc:sldMkLst>
          <pc:docMk/>
          <pc:sldMk cId="2785129036" sldId="269"/>
        </pc:sldMkLst>
        <pc:spChg chg="mod">
          <ac:chgData name="Saurabh Ganorkar" userId="84282e90645eea35" providerId="LiveId" clId="{928611A4-3722-468D-828F-4AB5B5EFD4D5}" dt="2024-03-28T18:50:14.630" v="5219" actId="207"/>
          <ac:spMkLst>
            <pc:docMk/>
            <pc:sldMk cId="2785129036" sldId="269"/>
            <ac:spMk id="2" creationId="{DC8217A4-0FDA-9A18-2D44-A8398ECF89C7}"/>
          </ac:spMkLst>
        </pc:spChg>
        <pc:spChg chg="mod">
          <ac:chgData name="Saurabh Ganorkar" userId="84282e90645eea35" providerId="LiveId" clId="{928611A4-3722-468D-828F-4AB5B5EFD4D5}" dt="2024-03-26T12:00:21.636" v="2949" actId="14100"/>
          <ac:spMkLst>
            <pc:docMk/>
            <pc:sldMk cId="2785129036" sldId="269"/>
            <ac:spMk id="3" creationId="{BD89C424-2108-99F2-FECD-94F09D4B0525}"/>
          </ac:spMkLst>
        </pc:spChg>
        <pc:picChg chg="add del mod">
          <ac:chgData name="Saurabh Ganorkar" userId="84282e90645eea35" providerId="LiveId" clId="{928611A4-3722-468D-828F-4AB5B5EFD4D5}" dt="2024-03-26T11:49:43.175" v="2895" actId="21"/>
          <ac:picMkLst>
            <pc:docMk/>
            <pc:sldMk cId="2785129036" sldId="269"/>
            <ac:picMk id="5" creationId="{6737D737-1DDA-95AB-8B1F-3F583996207A}"/>
          </ac:picMkLst>
        </pc:picChg>
        <pc:picChg chg="add del mod">
          <ac:chgData name="Saurabh Ganorkar" userId="84282e90645eea35" providerId="LiveId" clId="{928611A4-3722-468D-828F-4AB5B5EFD4D5}" dt="2024-03-26T11:50:38.636" v="2900" actId="21"/>
          <ac:picMkLst>
            <pc:docMk/>
            <pc:sldMk cId="2785129036" sldId="269"/>
            <ac:picMk id="7" creationId="{9267C8E4-9BDB-F820-3382-56A08785EC06}"/>
          </ac:picMkLst>
        </pc:picChg>
        <pc:picChg chg="add del mod">
          <ac:chgData name="Saurabh Ganorkar" userId="84282e90645eea35" providerId="LiveId" clId="{928611A4-3722-468D-828F-4AB5B5EFD4D5}" dt="2024-03-26T11:52:42.865" v="2913" actId="21"/>
          <ac:picMkLst>
            <pc:docMk/>
            <pc:sldMk cId="2785129036" sldId="269"/>
            <ac:picMk id="9" creationId="{B9B76778-A3F4-BA41-10CB-20E88F360933}"/>
          </ac:picMkLst>
        </pc:picChg>
        <pc:picChg chg="add del mod">
          <ac:chgData name="Saurabh Ganorkar" userId="84282e90645eea35" providerId="LiveId" clId="{928611A4-3722-468D-828F-4AB5B5EFD4D5}" dt="2024-03-26T11:53:45.110" v="2923" actId="21"/>
          <ac:picMkLst>
            <pc:docMk/>
            <pc:sldMk cId="2785129036" sldId="269"/>
            <ac:picMk id="11" creationId="{031F1F52-AC47-888C-FDA7-A733339892A9}"/>
          </ac:picMkLst>
        </pc:picChg>
        <pc:picChg chg="add mod">
          <ac:chgData name="Saurabh Ganorkar" userId="84282e90645eea35" providerId="LiveId" clId="{928611A4-3722-468D-828F-4AB5B5EFD4D5}" dt="2024-03-26T12:00:12.316" v="2948" actId="14100"/>
          <ac:picMkLst>
            <pc:docMk/>
            <pc:sldMk cId="2785129036" sldId="269"/>
            <ac:picMk id="13" creationId="{705F3781-8956-3775-4327-365520E1DE56}"/>
          </ac:picMkLst>
        </pc:picChg>
        <pc:picChg chg="add mod">
          <ac:chgData name="Saurabh Ganorkar" userId="84282e90645eea35" providerId="LiveId" clId="{928611A4-3722-468D-828F-4AB5B5EFD4D5}" dt="2024-03-26T12:00:08.261" v="2947" actId="14100"/>
          <ac:picMkLst>
            <pc:docMk/>
            <pc:sldMk cId="2785129036" sldId="269"/>
            <ac:picMk id="15" creationId="{C6A90885-896F-0152-3E61-30059BB3657D}"/>
          </ac:picMkLst>
        </pc:picChg>
      </pc:sldChg>
      <pc:sldChg chg="modSp new mod">
        <pc:chgData name="Saurabh Ganorkar" userId="84282e90645eea35" providerId="LiveId" clId="{928611A4-3722-468D-828F-4AB5B5EFD4D5}" dt="2024-03-28T18:50:43.906" v="5220" actId="207"/>
        <pc:sldMkLst>
          <pc:docMk/>
          <pc:sldMk cId="1685663175" sldId="270"/>
        </pc:sldMkLst>
        <pc:spChg chg="mod">
          <ac:chgData name="Saurabh Ganorkar" userId="84282e90645eea35" providerId="LiveId" clId="{928611A4-3722-468D-828F-4AB5B5EFD4D5}" dt="2024-03-28T18:50:43.906" v="5220" actId="207"/>
          <ac:spMkLst>
            <pc:docMk/>
            <pc:sldMk cId="1685663175" sldId="270"/>
            <ac:spMk id="2" creationId="{641DFF50-5DAE-DE2E-2759-B83335D06F0D}"/>
          </ac:spMkLst>
        </pc:spChg>
        <pc:spChg chg="mod">
          <ac:chgData name="Saurabh Ganorkar" userId="84282e90645eea35" providerId="LiveId" clId="{928611A4-3722-468D-828F-4AB5B5EFD4D5}" dt="2024-03-26T12:41:52.320" v="3837" actId="20577"/>
          <ac:spMkLst>
            <pc:docMk/>
            <pc:sldMk cId="1685663175" sldId="270"/>
            <ac:spMk id="3" creationId="{10F7F8F0-3900-57C8-C3C0-D30D704A99B2}"/>
          </ac:spMkLst>
        </pc:spChg>
      </pc:sldChg>
      <pc:sldChg chg="addSp delSp modSp new mod">
        <pc:chgData name="Saurabh Ganorkar" userId="84282e90645eea35" providerId="LiveId" clId="{928611A4-3722-468D-828F-4AB5B5EFD4D5}" dt="2024-03-27T12:05:21.922" v="4098" actId="14100"/>
        <pc:sldMkLst>
          <pc:docMk/>
          <pc:sldMk cId="733340543" sldId="271"/>
        </pc:sldMkLst>
        <pc:spChg chg="mod">
          <ac:chgData name="Saurabh Ganorkar" userId="84282e90645eea35" providerId="LiveId" clId="{928611A4-3722-468D-828F-4AB5B5EFD4D5}" dt="2024-03-26T12:51:41.631" v="3900" actId="14100"/>
          <ac:spMkLst>
            <pc:docMk/>
            <pc:sldMk cId="733340543" sldId="271"/>
            <ac:spMk id="2" creationId="{C22622FA-7380-BD66-AE6F-96DCC7B6951F}"/>
          </ac:spMkLst>
        </pc:spChg>
        <pc:spChg chg="mod">
          <ac:chgData name="Saurabh Ganorkar" userId="84282e90645eea35" providerId="LiveId" clId="{928611A4-3722-468D-828F-4AB5B5EFD4D5}" dt="2024-03-26T12:51:49.803" v="3902" actId="14100"/>
          <ac:spMkLst>
            <pc:docMk/>
            <pc:sldMk cId="733340543" sldId="271"/>
            <ac:spMk id="3" creationId="{230B4D03-5591-64CE-D397-123664658363}"/>
          </ac:spMkLst>
        </pc:spChg>
        <pc:picChg chg="add mod">
          <ac:chgData name="Saurabh Ganorkar" userId="84282e90645eea35" providerId="LiveId" clId="{928611A4-3722-468D-828F-4AB5B5EFD4D5}" dt="2024-03-26T12:56:57.181" v="3942" actId="14100"/>
          <ac:picMkLst>
            <pc:docMk/>
            <pc:sldMk cId="733340543" sldId="271"/>
            <ac:picMk id="5" creationId="{D2D7A2CD-5A5F-3765-834D-A851CFDA694F}"/>
          </ac:picMkLst>
        </pc:picChg>
        <pc:picChg chg="add mod">
          <ac:chgData name="Saurabh Ganorkar" userId="84282e90645eea35" providerId="LiveId" clId="{928611A4-3722-468D-828F-4AB5B5EFD4D5}" dt="2024-03-27T12:05:21.922" v="4098" actId="14100"/>
          <ac:picMkLst>
            <pc:docMk/>
            <pc:sldMk cId="733340543" sldId="271"/>
            <ac:picMk id="6" creationId="{CFA6A51F-F58A-5923-4E01-83133CF735E9}"/>
          </ac:picMkLst>
        </pc:picChg>
        <pc:picChg chg="add mod">
          <ac:chgData name="Saurabh Ganorkar" userId="84282e90645eea35" providerId="LiveId" clId="{928611A4-3722-468D-828F-4AB5B5EFD4D5}" dt="2024-03-27T12:04:30.202" v="4096" actId="14100"/>
          <ac:picMkLst>
            <pc:docMk/>
            <pc:sldMk cId="733340543" sldId="271"/>
            <ac:picMk id="7" creationId="{38D719C0-D212-4D19-A3D7-2C569DC3C2EB}"/>
          </ac:picMkLst>
        </pc:picChg>
        <pc:picChg chg="add del mod">
          <ac:chgData name="Saurabh Ganorkar" userId="84282e90645eea35" providerId="LiveId" clId="{928611A4-3722-468D-828F-4AB5B5EFD4D5}" dt="2024-03-26T12:50:36.383" v="3891" actId="21"/>
          <ac:picMkLst>
            <pc:docMk/>
            <pc:sldMk cId="733340543" sldId="271"/>
            <ac:picMk id="9" creationId="{10213750-FAF1-EFD8-8D5F-7ACDB12BAA94}"/>
          </ac:picMkLst>
        </pc:picChg>
        <pc:picChg chg="add del mod">
          <ac:chgData name="Saurabh Ganorkar" userId="84282e90645eea35" providerId="LiveId" clId="{928611A4-3722-468D-828F-4AB5B5EFD4D5}" dt="2024-03-26T12:50:52.129" v="3893" actId="21"/>
          <ac:picMkLst>
            <pc:docMk/>
            <pc:sldMk cId="733340543" sldId="271"/>
            <ac:picMk id="11" creationId="{3CA1150A-084D-D620-41F7-AF653A734AFA}"/>
          </ac:picMkLst>
        </pc:picChg>
        <pc:picChg chg="add del mod">
          <ac:chgData name="Saurabh Ganorkar" userId="84282e90645eea35" providerId="LiveId" clId="{928611A4-3722-468D-828F-4AB5B5EFD4D5}" dt="2024-03-26T12:56:33.634" v="3934" actId="21"/>
          <ac:picMkLst>
            <pc:docMk/>
            <pc:sldMk cId="733340543" sldId="271"/>
            <ac:picMk id="13" creationId="{C1A791DC-1E31-0A1C-C020-BF3C64799CA9}"/>
          </ac:picMkLst>
        </pc:picChg>
        <pc:picChg chg="add del mod">
          <ac:chgData name="Saurabh Ganorkar" userId="84282e90645eea35" providerId="LiveId" clId="{928611A4-3722-468D-828F-4AB5B5EFD4D5}" dt="2024-03-27T12:02:22.497" v="4086" actId="21"/>
          <ac:picMkLst>
            <pc:docMk/>
            <pc:sldMk cId="733340543" sldId="271"/>
            <ac:picMk id="14" creationId="{56875D71-A8E3-E328-02B6-EFBACABE62FB}"/>
          </ac:picMkLst>
        </pc:picChg>
      </pc:sldChg>
      <pc:sldChg chg="addSp delSp modSp new mod">
        <pc:chgData name="Saurabh Ganorkar" userId="84282e90645eea35" providerId="LiveId" clId="{928611A4-3722-468D-828F-4AB5B5EFD4D5}" dt="2024-03-26T12:56:44.525" v="3938" actId="14100"/>
        <pc:sldMkLst>
          <pc:docMk/>
          <pc:sldMk cId="2313325245" sldId="272"/>
        </pc:sldMkLst>
        <pc:picChg chg="add mod">
          <ac:chgData name="Saurabh Ganorkar" userId="84282e90645eea35" providerId="LiveId" clId="{928611A4-3722-468D-828F-4AB5B5EFD4D5}" dt="2024-03-26T12:54:14.611" v="3924" actId="14100"/>
          <ac:picMkLst>
            <pc:docMk/>
            <pc:sldMk cId="2313325245" sldId="272"/>
            <ac:picMk id="3" creationId="{696B9203-EE8D-53BF-5A40-00BC3B4D4BAC}"/>
          </ac:picMkLst>
        </pc:picChg>
        <pc:picChg chg="add del mod">
          <ac:chgData name="Saurabh Ganorkar" userId="84282e90645eea35" providerId="LiveId" clId="{928611A4-3722-468D-828F-4AB5B5EFD4D5}" dt="2024-03-26T12:53:21.798" v="3913" actId="21"/>
          <ac:picMkLst>
            <pc:docMk/>
            <pc:sldMk cId="2313325245" sldId="272"/>
            <ac:picMk id="5" creationId="{E4387F68-A5A9-88A8-0B3F-545D8816FC3A}"/>
          </ac:picMkLst>
        </pc:picChg>
        <pc:picChg chg="add mod">
          <ac:chgData name="Saurabh Ganorkar" userId="84282e90645eea35" providerId="LiveId" clId="{928611A4-3722-468D-828F-4AB5B5EFD4D5}" dt="2024-03-26T12:54:11.408" v="3923" actId="14100"/>
          <ac:picMkLst>
            <pc:docMk/>
            <pc:sldMk cId="2313325245" sldId="272"/>
            <ac:picMk id="7" creationId="{74723CBE-C95C-E1A2-B683-CC0FD03393F9}"/>
          </ac:picMkLst>
        </pc:picChg>
        <pc:picChg chg="add del mod">
          <ac:chgData name="Saurabh Ganorkar" userId="84282e90645eea35" providerId="LiveId" clId="{928611A4-3722-468D-828F-4AB5B5EFD4D5}" dt="2024-03-26T12:56:19.682" v="3931" actId="21"/>
          <ac:picMkLst>
            <pc:docMk/>
            <pc:sldMk cId="2313325245" sldId="272"/>
            <ac:picMk id="9" creationId="{D19BC775-2D4E-9F50-828A-20FA77EF34ED}"/>
          </ac:picMkLst>
        </pc:picChg>
        <pc:picChg chg="add mod">
          <ac:chgData name="Saurabh Ganorkar" userId="84282e90645eea35" providerId="LiveId" clId="{928611A4-3722-468D-828F-4AB5B5EFD4D5}" dt="2024-03-26T12:56:44.525" v="3938" actId="14100"/>
          <ac:picMkLst>
            <pc:docMk/>
            <pc:sldMk cId="2313325245" sldId="272"/>
            <ac:picMk id="13" creationId="{C1A791DC-1E31-0A1C-C020-BF3C64799CA9}"/>
          </ac:picMkLst>
        </pc:picChg>
      </pc:sldChg>
      <pc:sldChg chg="addSp delSp modSp new mod modClrScheme chgLayout">
        <pc:chgData name="Saurabh Ganorkar" userId="84282e90645eea35" providerId="LiveId" clId="{928611A4-3722-468D-828F-4AB5B5EFD4D5}" dt="2024-03-26T13:06:47.514" v="4014" actId="14100"/>
        <pc:sldMkLst>
          <pc:docMk/>
          <pc:sldMk cId="3030788855" sldId="273"/>
        </pc:sldMkLst>
        <pc:spChg chg="add mod">
          <ac:chgData name="Saurabh Ganorkar" userId="84282e90645eea35" providerId="LiveId" clId="{928611A4-3722-468D-828F-4AB5B5EFD4D5}" dt="2024-03-26T12:58:25.098" v="3997" actId="14100"/>
          <ac:spMkLst>
            <pc:docMk/>
            <pc:sldMk cId="3030788855" sldId="273"/>
            <ac:spMk id="2" creationId="{012CC56E-4C03-BB64-0FE2-845008D475C6}"/>
          </ac:spMkLst>
        </pc:spChg>
        <pc:spChg chg="add del mod">
          <ac:chgData name="Saurabh Ganorkar" userId="84282e90645eea35" providerId="LiveId" clId="{928611A4-3722-468D-828F-4AB5B5EFD4D5}" dt="2024-03-26T12:59:07.761" v="4002" actId="931"/>
          <ac:spMkLst>
            <pc:docMk/>
            <pc:sldMk cId="3030788855" sldId="273"/>
            <ac:spMk id="3" creationId="{AAF6E33A-B14C-F01D-7633-C89FD2B85022}"/>
          </ac:spMkLst>
        </pc:spChg>
        <pc:spChg chg="add del mod">
          <ac:chgData name="Saurabh Ganorkar" userId="84282e90645eea35" providerId="LiveId" clId="{928611A4-3722-468D-828F-4AB5B5EFD4D5}" dt="2024-03-26T13:00:35.241" v="4007" actId="931"/>
          <ac:spMkLst>
            <pc:docMk/>
            <pc:sldMk cId="3030788855" sldId="273"/>
            <ac:spMk id="7" creationId="{9A6A708E-8B21-18D2-6DD1-558A155F6D9B}"/>
          </ac:spMkLst>
        </pc:spChg>
        <pc:picChg chg="add del mod">
          <ac:chgData name="Saurabh Ganorkar" userId="84282e90645eea35" providerId="LiveId" clId="{928611A4-3722-468D-828F-4AB5B5EFD4D5}" dt="2024-03-26T12:59:35.854" v="4006" actId="21"/>
          <ac:picMkLst>
            <pc:docMk/>
            <pc:sldMk cId="3030788855" sldId="273"/>
            <ac:picMk id="5" creationId="{CA76B3D2-ACCF-105E-9DA0-9B0FE5E4D074}"/>
          </ac:picMkLst>
        </pc:picChg>
        <pc:picChg chg="add mod">
          <ac:chgData name="Saurabh Ganorkar" userId="84282e90645eea35" providerId="LiveId" clId="{928611A4-3722-468D-828F-4AB5B5EFD4D5}" dt="2024-03-26T13:06:47.514" v="4014" actId="14100"/>
          <ac:picMkLst>
            <pc:docMk/>
            <pc:sldMk cId="3030788855" sldId="273"/>
            <ac:picMk id="9" creationId="{5CE1D2F1-2C8F-EF09-6BD2-8B9FF27A8941}"/>
          </ac:picMkLst>
        </pc:picChg>
      </pc:sldChg>
      <pc:sldChg chg="modSp new mod">
        <pc:chgData name="Saurabh Ganorkar" userId="84282e90645eea35" providerId="LiveId" clId="{928611A4-3722-468D-828F-4AB5B5EFD4D5}" dt="2024-03-28T18:24:16.326" v="4756" actId="20577"/>
        <pc:sldMkLst>
          <pc:docMk/>
          <pc:sldMk cId="16041058" sldId="274"/>
        </pc:sldMkLst>
        <pc:spChg chg="mod">
          <ac:chgData name="Saurabh Ganorkar" userId="84282e90645eea35" providerId="LiveId" clId="{928611A4-3722-468D-828F-4AB5B5EFD4D5}" dt="2024-03-28T18:24:06.511" v="4753" actId="14100"/>
          <ac:spMkLst>
            <pc:docMk/>
            <pc:sldMk cId="16041058" sldId="274"/>
            <ac:spMk id="2" creationId="{9C583806-5007-8244-05BE-6FE71C3372AC}"/>
          </ac:spMkLst>
        </pc:spChg>
        <pc:spChg chg="mod">
          <ac:chgData name="Saurabh Ganorkar" userId="84282e90645eea35" providerId="LiveId" clId="{928611A4-3722-468D-828F-4AB5B5EFD4D5}" dt="2024-03-28T18:24:16.326" v="4756" actId="20577"/>
          <ac:spMkLst>
            <pc:docMk/>
            <pc:sldMk cId="16041058" sldId="274"/>
            <ac:spMk id="3" creationId="{915DFE1D-3EC8-3F59-223A-65AF5CBB3471}"/>
          </ac:spMkLst>
        </pc:spChg>
      </pc:sldChg>
      <pc:sldChg chg="modSp new del mod">
        <pc:chgData name="Saurabh Ganorkar" userId="84282e90645eea35" providerId="LiveId" clId="{928611A4-3722-468D-828F-4AB5B5EFD4D5}" dt="2024-03-27T12:49:10.070" v="4112" actId="2696"/>
        <pc:sldMkLst>
          <pc:docMk/>
          <pc:sldMk cId="1890948377" sldId="275"/>
        </pc:sldMkLst>
        <pc:spChg chg="mod">
          <ac:chgData name="Saurabh Ganorkar" userId="84282e90645eea35" providerId="LiveId" clId="{928611A4-3722-468D-828F-4AB5B5EFD4D5}" dt="2024-03-27T12:06:51.588" v="4099"/>
          <ac:spMkLst>
            <pc:docMk/>
            <pc:sldMk cId="1890948377" sldId="275"/>
            <ac:spMk id="2" creationId="{FBA5DB3B-CDA7-75CA-E548-15D2ADC49D6B}"/>
          </ac:spMkLst>
        </pc:spChg>
      </pc:sldChg>
      <pc:sldChg chg="addSp delSp modSp new mod">
        <pc:chgData name="Saurabh Ganorkar" userId="84282e90645eea35" providerId="LiveId" clId="{928611A4-3722-468D-828F-4AB5B5EFD4D5}" dt="2024-03-28T18:51:12.283" v="5222" actId="207"/>
        <pc:sldMkLst>
          <pc:docMk/>
          <pc:sldMk cId="466437718" sldId="276"/>
        </pc:sldMkLst>
        <pc:spChg chg="mod">
          <ac:chgData name="Saurabh Ganorkar" userId="84282e90645eea35" providerId="LiveId" clId="{928611A4-3722-468D-828F-4AB5B5EFD4D5}" dt="2024-03-28T18:51:12.283" v="5222" actId="207"/>
          <ac:spMkLst>
            <pc:docMk/>
            <pc:sldMk cId="466437718" sldId="276"/>
            <ac:spMk id="2" creationId="{FE84B0FA-3FBB-D589-2624-830778E24DF6}"/>
          </ac:spMkLst>
        </pc:spChg>
        <pc:spChg chg="mod">
          <ac:chgData name="Saurabh Ganorkar" userId="84282e90645eea35" providerId="LiveId" clId="{928611A4-3722-468D-828F-4AB5B5EFD4D5}" dt="2024-03-28T18:42:55.368" v="5141" actId="113"/>
          <ac:spMkLst>
            <pc:docMk/>
            <pc:sldMk cId="466437718" sldId="276"/>
            <ac:spMk id="3" creationId="{ADFD1F7E-58D2-A967-3EE9-3B82AB197E5A}"/>
          </ac:spMkLst>
        </pc:spChg>
        <pc:picChg chg="add del mod">
          <ac:chgData name="Saurabh Ganorkar" userId="84282e90645eea35" providerId="LiveId" clId="{928611A4-3722-468D-828F-4AB5B5EFD4D5}" dt="2024-03-27T12:52:31.564" v="4185" actId="21"/>
          <ac:picMkLst>
            <pc:docMk/>
            <pc:sldMk cId="466437718" sldId="276"/>
            <ac:picMk id="5" creationId="{F0B3083A-DE89-4E16-4BE8-9C7414F0CC1E}"/>
          </ac:picMkLst>
        </pc:picChg>
        <pc:picChg chg="add mod">
          <ac:chgData name="Saurabh Ganorkar" userId="84282e90645eea35" providerId="LiveId" clId="{928611A4-3722-468D-828F-4AB5B5EFD4D5}" dt="2024-03-27T12:55:55.754" v="4260" actId="1076"/>
          <ac:picMkLst>
            <pc:docMk/>
            <pc:sldMk cId="466437718" sldId="276"/>
            <ac:picMk id="7" creationId="{CA63CFEB-93EA-C2F1-5AB2-438626C638E9}"/>
          </ac:picMkLst>
        </pc:picChg>
      </pc:sldChg>
      <pc:sldChg chg="addSp delSp modSp new mod">
        <pc:chgData name="Saurabh Ganorkar" userId="84282e90645eea35" providerId="LiveId" clId="{928611A4-3722-468D-828F-4AB5B5EFD4D5}" dt="2024-03-28T18:42:34.441" v="5140" actId="14100"/>
        <pc:sldMkLst>
          <pc:docMk/>
          <pc:sldMk cId="456483670" sldId="277"/>
        </pc:sldMkLst>
        <pc:spChg chg="mod">
          <ac:chgData name="Saurabh Ganorkar" userId="84282e90645eea35" providerId="LiveId" clId="{928611A4-3722-468D-828F-4AB5B5EFD4D5}" dt="2024-03-27T13:02:06.857" v="4628" actId="27636"/>
          <ac:spMkLst>
            <pc:docMk/>
            <pc:sldMk cId="456483670" sldId="277"/>
            <ac:spMk id="2" creationId="{723C0413-339F-6CA6-247E-5FBE62ADA6B5}"/>
          </ac:spMkLst>
        </pc:spChg>
        <pc:spChg chg="del mod">
          <ac:chgData name="Saurabh Ganorkar" userId="84282e90645eea35" providerId="LiveId" clId="{928611A4-3722-468D-828F-4AB5B5EFD4D5}" dt="2024-03-27T13:05:04.066" v="4640" actId="931"/>
          <ac:spMkLst>
            <pc:docMk/>
            <pc:sldMk cId="456483670" sldId="277"/>
            <ac:spMk id="3" creationId="{46C1F4F3-B1C8-76F7-7B70-DF95985C7468}"/>
          </ac:spMkLst>
        </pc:spChg>
        <pc:spChg chg="add mod">
          <ac:chgData name="Saurabh Ganorkar" userId="84282e90645eea35" providerId="LiveId" clId="{928611A4-3722-468D-828F-4AB5B5EFD4D5}" dt="2024-03-28T18:34:14" v="5010" actId="20577"/>
          <ac:spMkLst>
            <pc:docMk/>
            <pc:sldMk cId="456483670" sldId="277"/>
            <ac:spMk id="7" creationId="{03076CAD-B3E4-164C-150E-04A6C6629771}"/>
          </ac:spMkLst>
        </pc:spChg>
        <pc:picChg chg="add del mod">
          <ac:chgData name="Saurabh Ganorkar" userId="84282e90645eea35" providerId="LiveId" clId="{928611A4-3722-468D-828F-4AB5B5EFD4D5}" dt="2024-03-27T13:05:36.862" v="4650" actId="21"/>
          <ac:picMkLst>
            <pc:docMk/>
            <pc:sldMk cId="456483670" sldId="277"/>
            <ac:picMk id="5" creationId="{0E2AC043-2E40-3B08-6E9D-6A8AF4C8C2DF}"/>
          </ac:picMkLst>
        </pc:picChg>
        <pc:picChg chg="add mod">
          <ac:chgData name="Saurabh Ganorkar" userId="84282e90645eea35" providerId="LiveId" clId="{928611A4-3722-468D-828F-4AB5B5EFD4D5}" dt="2024-03-28T18:42:34.441" v="5140" actId="14100"/>
          <ac:picMkLst>
            <pc:docMk/>
            <pc:sldMk cId="456483670" sldId="277"/>
            <ac:picMk id="8" creationId="{0E2AC043-2E40-3B08-6E9D-6A8AF4C8C2DF}"/>
          </ac:picMkLst>
        </pc:picChg>
      </pc:sldChg>
      <pc:sldChg chg="addSp modSp new del mod">
        <pc:chgData name="Saurabh Ganorkar" userId="84282e90645eea35" providerId="LiveId" clId="{928611A4-3722-468D-828F-4AB5B5EFD4D5}" dt="2024-03-28T18:32:46.562" v="4998" actId="2696"/>
        <pc:sldMkLst>
          <pc:docMk/>
          <pc:sldMk cId="86626054" sldId="278"/>
        </pc:sldMkLst>
        <pc:spChg chg="add mod">
          <ac:chgData name="Saurabh Ganorkar" userId="84282e90645eea35" providerId="LiveId" clId="{928611A4-3722-468D-828F-4AB5B5EFD4D5}" dt="2024-03-28T18:29:33.128" v="4954" actId="113"/>
          <ac:spMkLst>
            <pc:docMk/>
            <pc:sldMk cId="86626054" sldId="278"/>
            <ac:spMk id="3" creationId="{2C7C05D4-836B-6F80-79E3-50765E2305D0}"/>
          </ac:spMkLst>
        </pc:spChg>
      </pc:sldChg>
      <pc:sldChg chg="addSp delSp modSp new mod">
        <pc:chgData name="Saurabh Ganorkar" userId="84282e90645eea35" providerId="LiveId" clId="{928611A4-3722-468D-828F-4AB5B5EFD4D5}" dt="2024-03-28T18:41:59.726" v="5138"/>
        <pc:sldMkLst>
          <pc:docMk/>
          <pc:sldMk cId="1255936158" sldId="279"/>
        </pc:sldMkLst>
        <pc:spChg chg="add del mod">
          <ac:chgData name="Saurabh Ganorkar" userId="84282e90645eea35" providerId="LiveId" clId="{928611A4-3722-468D-828F-4AB5B5EFD4D5}" dt="2024-03-28T18:41:59.726" v="5138"/>
          <ac:spMkLst>
            <pc:docMk/>
            <pc:sldMk cId="1255936158" sldId="279"/>
            <ac:spMk id="3" creationId="{4E456732-474E-9A32-6CCC-659260678ABC}"/>
          </ac:spMkLst>
        </pc:spChg>
        <pc:spChg chg="add mod">
          <ac:chgData name="Saurabh Ganorkar" userId="84282e90645eea35" providerId="LiveId" clId="{928611A4-3722-468D-828F-4AB5B5EFD4D5}" dt="2024-03-28T18:41:58.667" v="5136" actId="122"/>
          <ac:spMkLst>
            <pc:docMk/>
            <pc:sldMk cId="1255936158" sldId="279"/>
            <ac:spMk id="4" creationId="{81A98752-ABF6-1E59-39ED-FB6DA537CE1A}"/>
          </ac:spMkLst>
        </pc:spChg>
      </pc:sldChg>
      <pc:sldChg chg="modSp new mod">
        <pc:chgData name="Saurabh Ganorkar" userId="84282e90645eea35" providerId="LiveId" clId="{928611A4-3722-468D-828F-4AB5B5EFD4D5}" dt="2024-03-28T18:52:15.138" v="5228" actId="14100"/>
        <pc:sldMkLst>
          <pc:docMk/>
          <pc:sldMk cId="1982656567" sldId="280"/>
        </pc:sldMkLst>
        <pc:spChg chg="mod">
          <ac:chgData name="Saurabh Ganorkar" userId="84282e90645eea35" providerId="LiveId" clId="{928611A4-3722-468D-828F-4AB5B5EFD4D5}" dt="2024-03-28T18:52:15.138" v="5228" actId="14100"/>
          <ac:spMkLst>
            <pc:docMk/>
            <pc:sldMk cId="1982656567" sldId="280"/>
            <ac:spMk id="2" creationId="{597A5CCF-9FA3-3099-4D84-08D38EFA0BF2}"/>
          </ac:spMkLst>
        </pc:spChg>
        <pc:spChg chg="mod">
          <ac:chgData name="Saurabh Ganorkar" userId="84282e90645eea35" providerId="LiveId" clId="{928611A4-3722-468D-828F-4AB5B5EFD4D5}" dt="2024-03-28T18:38:49.861" v="5085" actId="255"/>
          <ac:spMkLst>
            <pc:docMk/>
            <pc:sldMk cId="1982656567" sldId="280"/>
            <ac:spMk id="3" creationId="{C66E4882-AB08-B695-C9E1-0ED1E7592B2C}"/>
          </ac:spMkLst>
        </pc:spChg>
      </pc:sldChg>
    </pc:docChg>
  </pc:docChgLst>
  <pc:docChgLst>
    <pc:chgData name="Saurabh Ganorkar" userId="84282e90645eea35" providerId="LiveId" clId="{FD9F701C-BD1D-4582-B367-BA1B2E63B2EE}"/>
    <pc:docChg chg="custSel modSld">
      <pc:chgData name="Saurabh Ganorkar" userId="84282e90645eea35" providerId="LiveId" clId="{FD9F701C-BD1D-4582-B367-BA1B2E63B2EE}" dt="2024-03-31T11:49:41.700" v="7" actId="14100"/>
      <pc:docMkLst>
        <pc:docMk/>
      </pc:docMkLst>
      <pc:sldChg chg="addSp delSp modSp mod">
        <pc:chgData name="Saurabh Ganorkar" userId="84282e90645eea35" providerId="LiveId" clId="{FD9F701C-BD1D-4582-B367-BA1B2E63B2EE}" dt="2024-03-31T11:49:41.700" v="7" actId="14100"/>
        <pc:sldMkLst>
          <pc:docMk/>
          <pc:sldMk cId="466437718" sldId="276"/>
        </pc:sldMkLst>
        <pc:picChg chg="add del mod">
          <ac:chgData name="Saurabh Ganorkar" userId="84282e90645eea35" providerId="LiveId" clId="{FD9F701C-BD1D-4582-B367-BA1B2E63B2EE}" dt="2024-03-31T11:48:07.766" v="1" actId="21"/>
          <ac:picMkLst>
            <pc:docMk/>
            <pc:sldMk cId="466437718" sldId="276"/>
            <ac:picMk id="4" creationId="{CA63CFEB-93EA-C2F1-5AB2-438626C638E9}"/>
          </ac:picMkLst>
        </pc:picChg>
        <pc:picChg chg="add mod">
          <ac:chgData name="Saurabh Ganorkar" userId="84282e90645eea35" providerId="LiveId" clId="{FD9F701C-BD1D-4582-B367-BA1B2E63B2EE}" dt="2024-03-31T11:49:41.700" v="7" actId="14100"/>
          <ac:picMkLst>
            <pc:docMk/>
            <pc:sldMk cId="466437718" sldId="276"/>
            <ac:picMk id="6" creationId="{A5AC0357-021F-A5F7-2D8B-B232BC693101}"/>
          </ac:picMkLst>
        </pc:picChg>
        <pc:picChg chg="del">
          <ac:chgData name="Saurabh Ganorkar" userId="84282e90645eea35" providerId="LiveId" clId="{FD9F701C-BD1D-4582-B367-BA1B2E63B2EE}" dt="2024-03-31T11:49:19.611" v="2" actId="21"/>
          <ac:picMkLst>
            <pc:docMk/>
            <pc:sldMk cId="466437718" sldId="276"/>
            <ac:picMk id="7" creationId="{CA63CFEB-93EA-C2F1-5AB2-438626C638E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2A543-0312-2335-C7CE-A8F4D251F5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6ACDC6-41C1-9C8F-3816-DCE419006D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02681A-491A-B09A-855F-B23DF57640BF}"/>
              </a:ext>
            </a:extLst>
          </p:cNvPr>
          <p:cNvSpPr>
            <a:spLocks noGrp="1"/>
          </p:cNvSpPr>
          <p:nvPr>
            <p:ph type="dt" sz="half" idx="10"/>
          </p:nvPr>
        </p:nvSpPr>
        <p:spPr/>
        <p:txBody>
          <a:bodyPr/>
          <a:lstStyle/>
          <a:p>
            <a:fld id="{A5D7C0A5-D641-4505-AC46-7E8B83DA5A6A}" type="datetimeFigureOut">
              <a:rPr lang="en-US" smtClean="0"/>
              <a:t>3/31/2024</a:t>
            </a:fld>
            <a:endParaRPr lang="en-US"/>
          </a:p>
        </p:txBody>
      </p:sp>
      <p:sp>
        <p:nvSpPr>
          <p:cNvPr id="5" name="Footer Placeholder 4">
            <a:extLst>
              <a:ext uri="{FF2B5EF4-FFF2-40B4-BE49-F238E27FC236}">
                <a16:creationId xmlns:a16="http://schemas.microsoft.com/office/drawing/2014/main" id="{BAE9EE5F-3B95-BADF-A868-9153DFA516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E24070-DCC0-8025-315F-8D53BEE67C22}"/>
              </a:ext>
            </a:extLst>
          </p:cNvPr>
          <p:cNvSpPr>
            <a:spLocks noGrp="1"/>
          </p:cNvSpPr>
          <p:nvPr>
            <p:ph type="sldNum" sz="quarter" idx="12"/>
          </p:nvPr>
        </p:nvSpPr>
        <p:spPr/>
        <p:txBody>
          <a:bodyPr/>
          <a:lstStyle/>
          <a:p>
            <a:fld id="{A49D991F-E74B-4F73-8FC8-8394BAD40C09}" type="slidenum">
              <a:rPr lang="en-US" smtClean="0"/>
              <a:t>‹#›</a:t>
            </a:fld>
            <a:endParaRPr lang="en-US"/>
          </a:p>
        </p:txBody>
      </p:sp>
    </p:spTree>
    <p:extLst>
      <p:ext uri="{BB962C8B-B14F-4D97-AF65-F5344CB8AC3E}">
        <p14:creationId xmlns:p14="http://schemas.microsoft.com/office/powerpoint/2010/main" val="2257165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BE51E-4B54-0541-6610-C07673CF51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C8C7CC-2DED-706B-4896-242B89D0D3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B91840-74FE-5302-92C9-80859A6DC153}"/>
              </a:ext>
            </a:extLst>
          </p:cNvPr>
          <p:cNvSpPr>
            <a:spLocks noGrp="1"/>
          </p:cNvSpPr>
          <p:nvPr>
            <p:ph type="dt" sz="half" idx="10"/>
          </p:nvPr>
        </p:nvSpPr>
        <p:spPr/>
        <p:txBody>
          <a:bodyPr/>
          <a:lstStyle/>
          <a:p>
            <a:fld id="{A5D7C0A5-D641-4505-AC46-7E8B83DA5A6A}" type="datetimeFigureOut">
              <a:rPr lang="en-US" smtClean="0"/>
              <a:t>3/31/2024</a:t>
            </a:fld>
            <a:endParaRPr lang="en-US"/>
          </a:p>
        </p:txBody>
      </p:sp>
      <p:sp>
        <p:nvSpPr>
          <p:cNvPr id="5" name="Footer Placeholder 4">
            <a:extLst>
              <a:ext uri="{FF2B5EF4-FFF2-40B4-BE49-F238E27FC236}">
                <a16:creationId xmlns:a16="http://schemas.microsoft.com/office/drawing/2014/main" id="{928263E9-17BB-4B76-E350-804CC44E50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7A2472-672A-5C2F-7626-22052D8B83B5}"/>
              </a:ext>
            </a:extLst>
          </p:cNvPr>
          <p:cNvSpPr>
            <a:spLocks noGrp="1"/>
          </p:cNvSpPr>
          <p:nvPr>
            <p:ph type="sldNum" sz="quarter" idx="12"/>
          </p:nvPr>
        </p:nvSpPr>
        <p:spPr/>
        <p:txBody>
          <a:bodyPr/>
          <a:lstStyle/>
          <a:p>
            <a:fld id="{A49D991F-E74B-4F73-8FC8-8394BAD40C09}" type="slidenum">
              <a:rPr lang="en-US" smtClean="0"/>
              <a:t>‹#›</a:t>
            </a:fld>
            <a:endParaRPr lang="en-US"/>
          </a:p>
        </p:txBody>
      </p:sp>
    </p:spTree>
    <p:extLst>
      <p:ext uri="{BB962C8B-B14F-4D97-AF65-F5344CB8AC3E}">
        <p14:creationId xmlns:p14="http://schemas.microsoft.com/office/powerpoint/2010/main" val="230209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47E0BB-73D4-0C58-E944-A818BEA55F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A2EDC3-DE8D-7D2B-37CA-7CAEC572EE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A1FE84-209C-62DC-2CAE-A8DC6748C2B7}"/>
              </a:ext>
            </a:extLst>
          </p:cNvPr>
          <p:cNvSpPr>
            <a:spLocks noGrp="1"/>
          </p:cNvSpPr>
          <p:nvPr>
            <p:ph type="dt" sz="half" idx="10"/>
          </p:nvPr>
        </p:nvSpPr>
        <p:spPr/>
        <p:txBody>
          <a:bodyPr/>
          <a:lstStyle/>
          <a:p>
            <a:fld id="{A5D7C0A5-D641-4505-AC46-7E8B83DA5A6A}" type="datetimeFigureOut">
              <a:rPr lang="en-US" smtClean="0"/>
              <a:t>3/31/2024</a:t>
            </a:fld>
            <a:endParaRPr lang="en-US"/>
          </a:p>
        </p:txBody>
      </p:sp>
      <p:sp>
        <p:nvSpPr>
          <p:cNvPr id="5" name="Footer Placeholder 4">
            <a:extLst>
              <a:ext uri="{FF2B5EF4-FFF2-40B4-BE49-F238E27FC236}">
                <a16:creationId xmlns:a16="http://schemas.microsoft.com/office/drawing/2014/main" id="{4D998254-4552-474D-10B2-D249525569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1BC7F8-0E79-CD8D-3525-C92C3FA294A6}"/>
              </a:ext>
            </a:extLst>
          </p:cNvPr>
          <p:cNvSpPr>
            <a:spLocks noGrp="1"/>
          </p:cNvSpPr>
          <p:nvPr>
            <p:ph type="sldNum" sz="quarter" idx="12"/>
          </p:nvPr>
        </p:nvSpPr>
        <p:spPr/>
        <p:txBody>
          <a:bodyPr/>
          <a:lstStyle/>
          <a:p>
            <a:fld id="{A49D991F-E74B-4F73-8FC8-8394BAD40C09}" type="slidenum">
              <a:rPr lang="en-US" smtClean="0"/>
              <a:t>‹#›</a:t>
            </a:fld>
            <a:endParaRPr lang="en-US"/>
          </a:p>
        </p:txBody>
      </p:sp>
    </p:spTree>
    <p:extLst>
      <p:ext uri="{BB962C8B-B14F-4D97-AF65-F5344CB8AC3E}">
        <p14:creationId xmlns:p14="http://schemas.microsoft.com/office/powerpoint/2010/main" val="3740494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6BFD8-E6C1-F105-D00B-9BC538157E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841015-11A5-7A09-B8CF-6B1C5B686E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F0453B-5C23-E6A3-6F65-BFB90A57FE85}"/>
              </a:ext>
            </a:extLst>
          </p:cNvPr>
          <p:cNvSpPr>
            <a:spLocks noGrp="1"/>
          </p:cNvSpPr>
          <p:nvPr>
            <p:ph type="dt" sz="half" idx="10"/>
          </p:nvPr>
        </p:nvSpPr>
        <p:spPr/>
        <p:txBody>
          <a:bodyPr/>
          <a:lstStyle/>
          <a:p>
            <a:fld id="{A5D7C0A5-D641-4505-AC46-7E8B83DA5A6A}" type="datetimeFigureOut">
              <a:rPr lang="en-US" smtClean="0"/>
              <a:t>3/31/2024</a:t>
            </a:fld>
            <a:endParaRPr lang="en-US"/>
          </a:p>
        </p:txBody>
      </p:sp>
      <p:sp>
        <p:nvSpPr>
          <p:cNvPr id="5" name="Footer Placeholder 4">
            <a:extLst>
              <a:ext uri="{FF2B5EF4-FFF2-40B4-BE49-F238E27FC236}">
                <a16:creationId xmlns:a16="http://schemas.microsoft.com/office/drawing/2014/main" id="{D03914AD-F10C-EF07-6643-E7ED294ED2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AAB426-3AEF-1402-A94F-9B12CDEE2570}"/>
              </a:ext>
            </a:extLst>
          </p:cNvPr>
          <p:cNvSpPr>
            <a:spLocks noGrp="1"/>
          </p:cNvSpPr>
          <p:nvPr>
            <p:ph type="sldNum" sz="quarter" idx="12"/>
          </p:nvPr>
        </p:nvSpPr>
        <p:spPr/>
        <p:txBody>
          <a:bodyPr/>
          <a:lstStyle/>
          <a:p>
            <a:fld id="{A49D991F-E74B-4F73-8FC8-8394BAD40C09}" type="slidenum">
              <a:rPr lang="en-US" smtClean="0"/>
              <a:t>‹#›</a:t>
            </a:fld>
            <a:endParaRPr lang="en-US"/>
          </a:p>
        </p:txBody>
      </p:sp>
    </p:spTree>
    <p:extLst>
      <p:ext uri="{BB962C8B-B14F-4D97-AF65-F5344CB8AC3E}">
        <p14:creationId xmlns:p14="http://schemas.microsoft.com/office/powerpoint/2010/main" val="209879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6F645-46FE-D624-D7A1-1DE33E44C5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F3EF6B-1723-EB2F-82D2-1F585BFDD7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762A36-F4A6-F948-F698-919A98A1E167}"/>
              </a:ext>
            </a:extLst>
          </p:cNvPr>
          <p:cNvSpPr>
            <a:spLocks noGrp="1"/>
          </p:cNvSpPr>
          <p:nvPr>
            <p:ph type="dt" sz="half" idx="10"/>
          </p:nvPr>
        </p:nvSpPr>
        <p:spPr/>
        <p:txBody>
          <a:bodyPr/>
          <a:lstStyle/>
          <a:p>
            <a:fld id="{A5D7C0A5-D641-4505-AC46-7E8B83DA5A6A}" type="datetimeFigureOut">
              <a:rPr lang="en-US" smtClean="0"/>
              <a:t>3/31/2024</a:t>
            </a:fld>
            <a:endParaRPr lang="en-US"/>
          </a:p>
        </p:txBody>
      </p:sp>
      <p:sp>
        <p:nvSpPr>
          <p:cNvPr id="5" name="Footer Placeholder 4">
            <a:extLst>
              <a:ext uri="{FF2B5EF4-FFF2-40B4-BE49-F238E27FC236}">
                <a16:creationId xmlns:a16="http://schemas.microsoft.com/office/drawing/2014/main" id="{30CB2079-16D5-0FA9-5AEB-1CEEC0640D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8A06B6-117C-8675-D4BD-A5D59073E27A}"/>
              </a:ext>
            </a:extLst>
          </p:cNvPr>
          <p:cNvSpPr>
            <a:spLocks noGrp="1"/>
          </p:cNvSpPr>
          <p:nvPr>
            <p:ph type="sldNum" sz="quarter" idx="12"/>
          </p:nvPr>
        </p:nvSpPr>
        <p:spPr/>
        <p:txBody>
          <a:bodyPr/>
          <a:lstStyle/>
          <a:p>
            <a:fld id="{A49D991F-E74B-4F73-8FC8-8394BAD40C09}" type="slidenum">
              <a:rPr lang="en-US" smtClean="0"/>
              <a:t>‹#›</a:t>
            </a:fld>
            <a:endParaRPr lang="en-US"/>
          </a:p>
        </p:txBody>
      </p:sp>
    </p:spTree>
    <p:extLst>
      <p:ext uri="{BB962C8B-B14F-4D97-AF65-F5344CB8AC3E}">
        <p14:creationId xmlns:p14="http://schemas.microsoft.com/office/powerpoint/2010/main" val="603251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1880-6BB1-FC2B-B791-BF066BB45A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8136A9-F35A-E266-7BE4-2B886F688E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BECCBF-AFAD-009E-22FD-85EA389631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5EE9C6-BD69-56F1-9927-D2358DC5CE50}"/>
              </a:ext>
            </a:extLst>
          </p:cNvPr>
          <p:cNvSpPr>
            <a:spLocks noGrp="1"/>
          </p:cNvSpPr>
          <p:nvPr>
            <p:ph type="dt" sz="half" idx="10"/>
          </p:nvPr>
        </p:nvSpPr>
        <p:spPr/>
        <p:txBody>
          <a:bodyPr/>
          <a:lstStyle/>
          <a:p>
            <a:fld id="{A5D7C0A5-D641-4505-AC46-7E8B83DA5A6A}" type="datetimeFigureOut">
              <a:rPr lang="en-US" smtClean="0"/>
              <a:t>3/31/2024</a:t>
            </a:fld>
            <a:endParaRPr lang="en-US"/>
          </a:p>
        </p:txBody>
      </p:sp>
      <p:sp>
        <p:nvSpPr>
          <p:cNvPr id="6" name="Footer Placeholder 5">
            <a:extLst>
              <a:ext uri="{FF2B5EF4-FFF2-40B4-BE49-F238E27FC236}">
                <a16:creationId xmlns:a16="http://schemas.microsoft.com/office/drawing/2014/main" id="{DCC40BCD-A0AF-9797-7286-05958DF2F6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B1BB0A-84D3-4BF4-8C91-660AA14D12CD}"/>
              </a:ext>
            </a:extLst>
          </p:cNvPr>
          <p:cNvSpPr>
            <a:spLocks noGrp="1"/>
          </p:cNvSpPr>
          <p:nvPr>
            <p:ph type="sldNum" sz="quarter" idx="12"/>
          </p:nvPr>
        </p:nvSpPr>
        <p:spPr/>
        <p:txBody>
          <a:bodyPr/>
          <a:lstStyle/>
          <a:p>
            <a:fld id="{A49D991F-E74B-4F73-8FC8-8394BAD40C09}" type="slidenum">
              <a:rPr lang="en-US" smtClean="0"/>
              <a:t>‹#›</a:t>
            </a:fld>
            <a:endParaRPr lang="en-US"/>
          </a:p>
        </p:txBody>
      </p:sp>
    </p:spTree>
    <p:extLst>
      <p:ext uri="{BB962C8B-B14F-4D97-AF65-F5344CB8AC3E}">
        <p14:creationId xmlns:p14="http://schemas.microsoft.com/office/powerpoint/2010/main" val="1701625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92D3C-CC26-D45A-C8EE-A24F377BD6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365D5E-D060-0864-4948-B1E698CBDD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197C5F-B7A9-6146-49F3-30B54F19FB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973543-5F5C-6610-A336-EB4E4A9F97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7F7AD0-06D8-EFA5-9C21-0A66290292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91F26E-A4FB-EA3A-22E7-A45AFE783FE8}"/>
              </a:ext>
            </a:extLst>
          </p:cNvPr>
          <p:cNvSpPr>
            <a:spLocks noGrp="1"/>
          </p:cNvSpPr>
          <p:nvPr>
            <p:ph type="dt" sz="half" idx="10"/>
          </p:nvPr>
        </p:nvSpPr>
        <p:spPr/>
        <p:txBody>
          <a:bodyPr/>
          <a:lstStyle/>
          <a:p>
            <a:fld id="{A5D7C0A5-D641-4505-AC46-7E8B83DA5A6A}" type="datetimeFigureOut">
              <a:rPr lang="en-US" smtClean="0"/>
              <a:t>3/31/2024</a:t>
            </a:fld>
            <a:endParaRPr lang="en-US"/>
          </a:p>
        </p:txBody>
      </p:sp>
      <p:sp>
        <p:nvSpPr>
          <p:cNvPr id="8" name="Footer Placeholder 7">
            <a:extLst>
              <a:ext uri="{FF2B5EF4-FFF2-40B4-BE49-F238E27FC236}">
                <a16:creationId xmlns:a16="http://schemas.microsoft.com/office/drawing/2014/main" id="{3C0A3DBC-0D11-C22A-9876-9EC8D4DF97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B443F9-E026-2BDF-BC73-B20306C575E6}"/>
              </a:ext>
            </a:extLst>
          </p:cNvPr>
          <p:cNvSpPr>
            <a:spLocks noGrp="1"/>
          </p:cNvSpPr>
          <p:nvPr>
            <p:ph type="sldNum" sz="quarter" idx="12"/>
          </p:nvPr>
        </p:nvSpPr>
        <p:spPr/>
        <p:txBody>
          <a:bodyPr/>
          <a:lstStyle/>
          <a:p>
            <a:fld id="{A49D991F-E74B-4F73-8FC8-8394BAD40C09}" type="slidenum">
              <a:rPr lang="en-US" smtClean="0"/>
              <a:t>‹#›</a:t>
            </a:fld>
            <a:endParaRPr lang="en-US"/>
          </a:p>
        </p:txBody>
      </p:sp>
    </p:spTree>
    <p:extLst>
      <p:ext uri="{BB962C8B-B14F-4D97-AF65-F5344CB8AC3E}">
        <p14:creationId xmlns:p14="http://schemas.microsoft.com/office/powerpoint/2010/main" val="567196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D0EF5-F73C-B0F7-4710-FA15CB2FFF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A16D92-76F4-A3A7-9666-B6112A5EB0AD}"/>
              </a:ext>
            </a:extLst>
          </p:cNvPr>
          <p:cNvSpPr>
            <a:spLocks noGrp="1"/>
          </p:cNvSpPr>
          <p:nvPr>
            <p:ph type="dt" sz="half" idx="10"/>
          </p:nvPr>
        </p:nvSpPr>
        <p:spPr/>
        <p:txBody>
          <a:bodyPr/>
          <a:lstStyle/>
          <a:p>
            <a:fld id="{A5D7C0A5-D641-4505-AC46-7E8B83DA5A6A}" type="datetimeFigureOut">
              <a:rPr lang="en-US" smtClean="0"/>
              <a:t>3/31/2024</a:t>
            </a:fld>
            <a:endParaRPr lang="en-US"/>
          </a:p>
        </p:txBody>
      </p:sp>
      <p:sp>
        <p:nvSpPr>
          <p:cNvPr id="4" name="Footer Placeholder 3">
            <a:extLst>
              <a:ext uri="{FF2B5EF4-FFF2-40B4-BE49-F238E27FC236}">
                <a16:creationId xmlns:a16="http://schemas.microsoft.com/office/drawing/2014/main" id="{DBC18309-6A91-F334-F8D3-28BA857D5B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158106-3D81-A53B-4FBA-3CF77E67BD74}"/>
              </a:ext>
            </a:extLst>
          </p:cNvPr>
          <p:cNvSpPr>
            <a:spLocks noGrp="1"/>
          </p:cNvSpPr>
          <p:nvPr>
            <p:ph type="sldNum" sz="quarter" idx="12"/>
          </p:nvPr>
        </p:nvSpPr>
        <p:spPr/>
        <p:txBody>
          <a:bodyPr/>
          <a:lstStyle/>
          <a:p>
            <a:fld id="{A49D991F-E74B-4F73-8FC8-8394BAD40C09}" type="slidenum">
              <a:rPr lang="en-US" smtClean="0"/>
              <a:t>‹#›</a:t>
            </a:fld>
            <a:endParaRPr lang="en-US"/>
          </a:p>
        </p:txBody>
      </p:sp>
    </p:spTree>
    <p:extLst>
      <p:ext uri="{BB962C8B-B14F-4D97-AF65-F5344CB8AC3E}">
        <p14:creationId xmlns:p14="http://schemas.microsoft.com/office/powerpoint/2010/main" val="2766173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A24C0F-CA10-B38D-3185-F2997A6A4440}"/>
              </a:ext>
            </a:extLst>
          </p:cNvPr>
          <p:cNvSpPr>
            <a:spLocks noGrp="1"/>
          </p:cNvSpPr>
          <p:nvPr>
            <p:ph type="dt" sz="half" idx="10"/>
          </p:nvPr>
        </p:nvSpPr>
        <p:spPr/>
        <p:txBody>
          <a:bodyPr/>
          <a:lstStyle/>
          <a:p>
            <a:fld id="{A5D7C0A5-D641-4505-AC46-7E8B83DA5A6A}" type="datetimeFigureOut">
              <a:rPr lang="en-US" smtClean="0"/>
              <a:t>3/31/2024</a:t>
            </a:fld>
            <a:endParaRPr lang="en-US"/>
          </a:p>
        </p:txBody>
      </p:sp>
      <p:sp>
        <p:nvSpPr>
          <p:cNvPr id="3" name="Footer Placeholder 2">
            <a:extLst>
              <a:ext uri="{FF2B5EF4-FFF2-40B4-BE49-F238E27FC236}">
                <a16:creationId xmlns:a16="http://schemas.microsoft.com/office/drawing/2014/main" id="{51422853-B62B-F9ED-9033-2054B57465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375243-D080-C12F-91AC-83C0BF6BCBF1}"/>
              </a:ext>
            </a:extLst>
          </p:cNvPr>
          <p:cNvSpPr>
            <a:spLocks noGrp="1"/>
          </p:cNvSpPr>
          <p:nvPr>
            <p:ph type="sldNum" sz="quarter" idx="12"/>
          </p:nvPr>
        </p:nvSpPr>
        <p:spPr/>
        <p:txBody>
          <a:bodyPr/>
          <a:lstStyle/>
          <a:p>
            <a:fld id="{A49D991F-E74B-4F73-8FC8-8394BAD40C09}" type="slidenum">
              <a:rPr lang="en-US" smtClean="0"/>
              <a:t>‹#›</a:t>
            </a:fld>
            <a:endParaRPr lang="en-US"/>
          </a:p>
        </p:txBody>
      </p:sp>
    </p:spTree>
    <p:extLst>
      <p:ext uri="{BB962C8B-B14F-4D97-AF65-F5344CB8AC3E}">
        <p14:creationId xmlns:p14="http://schemas.microsoft.com/office/powerpoint/2010/main" val="4118752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21DC6-AC41-B0CD-9931-315DD8C086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0A5225-CB64-2A3C-1F6D-C1C6A91875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766111-4315-A010-6666-D70C00B969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4DBCCE-5FB6-A432-373B-38659C6C6C57}"/>
              </a:ext>
            </a:extLst>
          </p:cNvPr>
          <p:cNvSpPr>
            <a:spLocks noGrp="1"/>
          </p:cNvSpPr>
          <p:nvPr>
            <p:ph type="dt" sz="half" idx="10"/>
          </p:nvPr>
        </p:nvSpPr>
        <p:spPr/>
        <p:txBody>
          <a:bodyPr/>
          <a:lstStyle/>
          <a:p>
            <a:fld id="{A5D7C0A5-D641-4505-AC46-7E8B83DA5A6A}" type="datetimeFigureOut">
              <a:rPr lang="en-US" smtClean="0"/>
              <a:t>3/31/2024</a:t>
            </a:fld>
            <a:endParaRPr lang="en-US"/>
          </a:p>
        </p:txBody>
      </p:sp>
      <p:sp>
        <p:nvSpPr>
          <p:cNvPr id="6" name="Footer Placeholder 5">
            <a:extLst>
              <a:ext uri="{FF2B5EF4-FFF2-40B4-BE49-F238E27FC236}">
                <a16:creationId xmlns:a16="http://schemas.microsoft.com/office/drawing/2014/main" id="{07505F44-7715-E405-57F0-8059241CD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AB58FC-8B64-D1B9-A76A-613FE3222C42}"/>
              </a:ext>
            </a:extLst>
          </p:cNvPr>
          <p:cNvSpPr>
            <a:spLocks noGrp="1"/>
          </p:cNvSpPr>
          <p:nvPr>
            <p:ph type="sldNum" sz="quarter" idx="12"/>
          </p:nvPr>
        </p:nvSpPr>
        <p:spPr/>
        <p:txBody>
          <a:bodyPr/>
          <a:lstStyle/>
          <a:p>
            <a:fld id="{A49D991F-E74B-4F73-8FC8-8394BAD40C09}" type="slidenum">
              <a:rPr lang="en-US" smtClean="0"/>
              <a:t>‹#›</a:t>
            </a:fld>
            <a:endParaRPr lang="en-US"/>
          </a:p>
        </p:txBody>
      </p:sp>
    </p:spTree>
    <p:extLst>
      <p:ext uri="{BB962C8B-B14F-4D97-AF65-F5344CB8AC3E}">
        <p14:creationId xmlns:p14="http://schemas.microsoft.com/office/powerpoint/2010/main" val="1773821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B3DC8-6CF8-5258-0FFE-AA8621AF39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84EBD0-587F-98BB-AB0A-FCB08B1D26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9FAB3B-4AF9-1C4C-9927-0FDD8F65EE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35278B-66DC-F693-A83D-E5A8B0B455B5}"/>
              </a:ext>
            </a:extLst>
          </p:cNvPr>
          <p:cNvSpPr>
            <a:spLocks noGrp="1"/>
          </p:cNvSpPr>
          <p:nvPr>
            <p:ph type="dt" sz="half" idx="10"/>
          </p:nvPr>
        </p:nvSpPr>
        <p:spPr/>
        <p:txBody>
          <a:bodyPr/>
          <a:lstStyle/>
          <a:p>
            <a:fld id="{A5D7C0A5-D641-4505-AC46-7E8B83DA5A6A}" type="datetimeFigureOut">
              <a:rPr lang="en-US" smtClean="0"/>
              <a:t>3/31/2024</a:t>
            </a:fld>
            <a:endParaRPr lang="en-US"/>
          </a:p>
        </p:txBody>
      </p:sp>
      <p:sp>
        <p:nvSpPr>
          <p:cNvPr id="6" name="Footer Placeholder 5">
            <a:extLst>
              <a:ext uri="{FF2B5EF4-FFF2-40B4-BE49-F238E27FC236}">
                <a16:creationId xmlns:a16="http://schemas.microsoft.com/office/drawing/2014/main" id="{26E47E6E-E1AA-1327-A46F-8AB36BB446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AE6F0D-E6DF-2D10-61D2-9F4F45DC9DA3}"/>
              </a:ext>
            </a:extLst>
          </p:cNvPr>
          <p:cNvSpPr>
            <a:spLocks noGrp="1"/>
          </p:cNvSpPr>
          <p:nvPr>
            <p:ph type="sldNum" sz="quarter" idx="12"/>
          </p:nvPr>
        </p:nvSpPr>
        <p:spPr/>
        <p:txBody>
          <a:bodyPr/>
          <a:lstStyle/>
          <a:p>
            <a:fld id="{A49D991F-E74B-4F73-8FC8-8394BAD40C09}" type="slidenum">
              <a:rPr lang="en-US" smtClean="0"/>
              <a:t>‹#›</a:t>
            </a:fld>
            <a:endParaRPr lang="en-US"/>
          </a:p>
        </p:txBody>
      </p:sp>
    </p:spTree>
    <p:extLst>
      <p:ext uri="{BB962C8B-B14F-4D97-AF65-F5344CB8AC3E}">
        <p14:creationId xmlns:p14="http://schemas.microsoft.com/office/powerpoint/2010/main" val="427443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462621-BE07-CEE0-BE41-829B66E4A5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5264FC-DEE3-3380-C2B5-CA57AF36D8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2C8C8E-3354-CEC3-38F5-9BB257470D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D7C0A5-D641-4505-AC46-7E8B83DA5A6A}" type="datetimeFigureOut">
              <a:rPr lang="en-US" smtClean="0"/>
              <a:t>3/31/2024</a:t>
            </a:fld>
            <a:endParaRPr lang="en-US"/>
          </a:p>
        </p:txBody>
      </p:sp>
      <p:sp>
        <p:nvSpPr>
          <p:cNvPr id="5" name="Footer Placeholder 4">
            <a:extLst>
              <a:ext uri="{FF2B5EF4-FFF2-40B4-BE49-F238E27FC236}">
                <a16:creationId xmlns:a16="http://schemas.microsoft.com/office/drawing/2014/main" id="{1CBAEB0B-73DC-217F-D93A-3FA5B52DF0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252349-F440-F1CC-D749-DFEC7EC676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991F-E74B-4F73-8FC8-8394BAD40C09}" type="slidenum">
              <a:rPr lang="en-US" smtClean="0"/>
              <a:t>‹#›</a:t>
            </a:fld>
            <a:endParaRPr lang="en-US"/>
          </a:p>
        </p:txBody>
      </p:sp>
    </p:spTree>
    <p:extLst>
      <p:ext uri="{BB962C8B-B14F-4D97-AF65-F5344CB8AC3E}">
        <p14:creationId xmlns:p14="http://schemas.microsoft.com/office/powerpoint/2010/main" val="34932794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7.xml"/><Relationship Id="rId4" Type="http://schemas.openxmlformats.org/officeDocument/2006/relationships/image" Target="../media/image12.tmp"/></Relationships>
</file>

<file path=ppt/slides/_rels/slide11.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 Id="rId4" Type="http://schemas.openxmlformats.org/officeDocument/2006/relationships/image" Target="../media/image9.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9146C-3475-6D70-8B77-65AFC30AA7B1}"/>
              </a:ext>
            </a:extLst>
          </p:cNvPr>
          <p:cNvSpPr>
            <a:spLocks noGrp="1"/>
          </p:cNvSpPr>
          <p:nvPr>
            <p:ph type="title"/>
          </p:nvPr>
        </p:nvSpPr>
        <p:spPr>
          <a:xfrm>
            <a:off x="1086678" y="251791"/>
            <a:ext cx="10267122" cy="6915255"/>
          </a:xfrm>
        </p:spPr>
        <p:txBody>
          <a:bodyPr>
            <a:normAutofit/>
          </a:bodyPr>
          <a:lstStyle/>
          <a:p>
            <a:pPr algn="ctr"/>
            <a:r>
              <a:rPr lang="en-US" b="1" dirty="0"/>
              <a:t> Airbnb </a:t>
            </a:r>
            <a:r>
              <a:rPr lang="en-US" b="1" i="0" dirty="0">
                <a:solidFill>
                  <a:srgbClr val="000000"/>
                </a:solidFill>
                <a:effectLst/>
              </a:rPr>
              <a:t>Price </a:t>
            </a:r>
            <a:r>
              <a:rPr lang="en-US" b="1" dirty="0">
                <a:solidFill>
                  <a:srgbClr val="000000"/>
                </a:solidFill>
              </a:rPr>
              <a:t>P</a:t>
            </a:r>
            <a:r>
              <a:rPr lang="en-US" b="1" i="0" dirty="0">
                <a:solidFill>
                  <a:srgbClr val="000000"/>
                </a:solidFill>
                <a:effectLst/>
              </a:rPr>
              <a:t>rediction</a:t>
            </a:r>
            <a:br>
              <a:rPr lang="en-US" b="1" i="0" dirty="0">
                <a:solidFill>
                  <a:srgbClr val="000000"/>
                </a:solidFill>
                <a:effectLst/>
              </a:rPr>
            </a:br>
            <a:br>
              <a:rPr lang="en-US" b="1" i="0" dirty="0">
                <a:solidFill>
                  <a:srgbClr val="000000"/>
                </a:solidFill>
                <a:effectLst/>
              </a:rPr>
            </a:br>
            <a:br>
              <a:rPr lang="en-US" b="1" i="0" dirty="0">
                <a:solidFill>
                  <a:srgbClr val="000000"/>
                </a:solidFill>
                <a:effectLst/>
              </a:rPr>
            </a:br>
            <a:br>
              <a:rPr lang="en-US" b="1" i="0" dirty="0">
                <a:solidFill>
                  <a:srgbClr val="000000"/>
                </a:solidFill>
                <a:effectLst/>
              </a:rPr>
            </a:br>
            <a:br>
              <a:rPr lang="en-US" b="1" i="0" dirty="0">
                <a:solidFill>
                  <a:srgbClr val="000000"/>
                </a:solidFill>
                <a:effectLst/>
              </a:rPr>
            </a:br>
            <a:br>
              <a:rPr lang="en-US" b="1" dirty="0"/>
            </a:br>
            <a:endParaRPr lang="en-US" b="1" dirty="0"/>
          </a:p>
        </p:txBody>
      </p:sp>
      <p:pic>
        <p:nvPicPr>
          <p:cNvPr id="1026" name="Picture 2" descr="The New Airbnb Logo: Learning from the Controversy">
            <a:extLst>
              <a:ext uri="{FF2B5EF4-FFF2-40B4-BE49-F238E27FC236}">
                <a16:creationId xmlns:a16="http://schemas.microsoft.com/office/drawing/2014/main" id="{285228D6-882C-26E0-36CA-7F54E135E5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046" y="3591338"/>
            <a:ext cx="5298385" cy="1855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0811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6B9203-EE8D-53BF-5A40-00BC3B4D4B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395" y="283217"/>
            <a:ext cx="5579083" cy="2950314"/>
          </a:xfrm>
          <a:prstGeom prst="rect">
            <a:avLst/>
          </a:prstGeom>
        </p:spPr>
      </p:pic>
      <p:pic>
        <p:nvPicPr>
          <p:cNvPr id="7" name="Picture 6">
            <a:extLst>
              <a:ext uri="{FF2B5EF4-FFF2-40B4-BE49-F238E27FC236}">
                <a16:creationId xmlns:a16="http://schemas.microsoft.com/office/drawing/2014/main" id="{74723CBE-C95C-E1A2-B683-CC0FD03393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522" y="340163"/>
            <a:ext cx="5446643" cy="2893368"/>
          </a:xfrm>
          <a:prstGeom prst="rect">
            <a:avLst/>
          </a:prstGeom>
        </p:spPr>
      </p:pic>
      <p:pic>
        <p:nvPicPr>
          <p:cNvPr id="13" name="Picture 12">
            <a:extLst>
              <a:ext uri="{FF2B5EF4-FFF2-40B4-BE49-F238E27FC236}">
                <a16:creationId xmlns:a16="http://schemas.microsoft.com/office/drawing/2014/main" id="{C1A791DC-1E31-0A1C-C020-BF3C64799C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4939" y="3855476"/>
            <a:ext cx="7679635" cy="2719307"/>
          </a:xfrm>
          <a:prstGeom prst="rect">
            <a:avLst/>
          </a:prstGeom>
        </p:spPr>
      </p:pic>
    </p:spTree>
    <p:extLst>
      <p:ext uri="{BB962C8B-B14F-4D97-AF65-F5344CB8AC3E}">
        <p14:creationId xmlns:p14="http://schemas.microsoft.com/office/powerpoint/2010/main" val="2313325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CC56E-4C03-BB64-0FE2-845008D475C6}"/>
              </a:ext>
            </a:extLst>
          </p:cNvPr>
          <p:cNvSpPr>
            <a:spLocks noGrp="1"/>
          </p:cNvSpPr>
          <p:nvPr>
            <p:ph type="title"/>
          </p:nvPr>
        </p:nvSpPr>
        <p:spPr>
          <a:xfrm>
            <a:off x="838200" y="185531"/>
            <a:ext cx="10515600" cy="596347"/>
          </a:xfrm>
        </p:spPr>
        <p:txBody>
          <a:bodyPr>
            <a:normAutofit/>
          </a:bodyPr>
          <a:lstStyle/>
          <a:p>
            <a:r>
              <a:rPr lang="en-US" sz="2400" b="1" dirty="0"/>
              <a:t>Correlation/Heat Map</a:t>
            </a:r>
          </a:p>
        </p:txBody>
      </p:sp>
      <p:pic>
        <p:nvPicPr>
          <p:cNvPr id="9" name="Content Placeholder 8">
            <a:extLst>
              <a:ext uri="{FF2B5EF4-FFF2-40B4-BE49-F238E27FC236}">
                <a16:creationId xmlns:a16="http://schemas.microsoft.com/office/drawing/2014/main" id="{5CE1D2F1-2C8F-EF09-6BD2-8B9FF27A89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0991" y="1219200"/>
            <a:ext cx="9250017" cy="4931259"/>
          </a:xfrm>
        </p:spPr>
      </p:pic>
    </p:spTree>
    <p:extLst>
      <p:ext uri="{BB962C8B-B14F-4D97-AF65-F5344CB8AC3E}">
        <p14:creationId xmlns:p14="http://schemas.microsoft.com/office/powerpoint/2010/main" val="3030788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83806-5007-8244-05BE-6FE71C3372AC}"/>
              </a:ext>
            </a:extLst>
          </p:cNvPr>
          <p:cNvSpPr>
            <a:spLocks noGrp="1"/>
          </p:cNvSpPr>
          <p:nvPr>
            <p:ph type="title"/>
          </p:nvPr>
        </p:nvSpPr>
        <p:spPr>
          <a:xfrm>
            <a:off x="838200" y="265043"/>
            <a:ext cx="10515600" cy="1046921"/>
          </a:xfrm>
        </p:spPr>
        <p:txBody>
          <a:bodyPr>
            <a:normAutofit fontScale="90000"/>
          </a:bodyPr>
          <a:lstStyle/>
          <a:p>
            <a:br>
              <a:rPr lang="en-US" sz="1800" b="0" i="0" u="none" strike="noStrike" baseline="0" dirty="0">
                <a:solidFill>
                  <a:srgbClr val="000000"/>
                </a:solidFill>
                <a:latin typeface="Roboto" panose="02000000000000000000" pitchFamily="2" charset="0"/>
              </a:rPr>
            </a:br>
            <a:r>
              <a:rPr lang="en-US" sz="2200" b="1" i="0" u="none" strike="noStrike" baseline="0" dirty="0">
                <a:solidFill>
                  <a:srgbClr val="000000"/>
                </a:solidFill>
                <a:latin typeface="+mn-lt"/>
              </a:rPr>
              <a:t>Findings </a:t>
            </a:r>
            <a:r>
              <a:rPr lang="en-US" sz="2200" b="1" dirty="0">
                <a:solidFill>
                  <a:srgbClr val="000000"/>
                </a:solidFill>
                <a:latin typeface="+mn-lt"/>
              </a:rPr>
              <a:t>b</a:t>
            </a:r>
            <a:r>
              <a:rPr lang="en-US" sz="2200" b="1" i="0" u="none" strike="noStrike" baseline="0" dirty="0">
                <a:solidFill>
                  <a:srgbClr val="000000"/>
                </a:solidFill>
                <a:latin typeface="+mn-lt"/>
              </a:rPr>
              <a:t>ased on the above analysis and which </a:t>
            </a:r>
            <a:r>
              <a:rPr lang="en-US" sz="2200" b="1" dirty="0">
                <a:solidFill>
                  <a:srgbClr val="000000"/>
                </a:solidFill>
                <a:latin typeface="+mn-lt"/>
              </a:rPr>
              <a:t>columns need </a:t>
            </a:r>
            <a:r>
              <a:rPr lang="en-US" sz="2200" b="1" i="0" u="none" strike="noStrike" baseline="0" dirty="0">
                <a:solidFill>
                  <a:srgbClr val="000000"/>
                </a:solidFill>
                <a:latin typeface="+mn-lt"/>
              </a:rPr>
              <a:t>transformations: </a:t>
            </a:r>
            <a:br>
              <a:rPr lang="en-US" sz="1800" b="0" i="0" u="none" strike="noStrike" baseline="0" dirty="0">
                <a:solidFill>
                  <a:srgbClr val="000000"/>
                </a:solidFill>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915DFE1D-3EC8-3F59-223A-65AF5CBB3471}"/>
              </a:ext>
            </a:extLst>
          </p:cNvPr>
          <p:cNvSpPr>
            <a:spLocks noGrp="1"/>
          </p:cNvSpPr>
          <p:nvPr>
            <p:ph idx="1"/>
          </p:nvPr>
        </p:nvSpPr>
        <p:spPr>
          <a:xfrm>
            <a:off x="838200" y="1311964"/>
            <a:ext cx="10515600" cy="4864999"/>
          </a:xfrm>
        </p:spPr>
        <p:txBody>
          <a:bodyPr>
            <a:normAutofit/>
          </a:bodyPr>
          <a:lstStyle/>
          <a:p>
            <a:pPr lvl="1"/>
            <a:endParaRPr lang="en-US" sz="2000" b="0" i="0" dirty="0">
              <a:solidFill>
                <a:srgbClr val="0D0D0D"/>
              </a:solidFill>
              <a:effectLst/>
            </a:endParaRPr>
          </a:p>
          <a:p>
            <a:pPr lvl="1"/>
            <a:r>
              <a:rPr lang="en-US" sz="2000" b="0" i="0" dirty="0">
                <a:solidFill>
                  <a:srgbClr val="0D0D0D"/>
                </a:solidFill>
                <a:effectLst/>
              </a:rPr>
              <a:t>Availability of listings varies by season, with the highest availability in March and lowest in January. Summer months tend to have lower availability due to increased tourist activity.</a:t>
            </a:r>
          </a:p>
          <a:p>
            <a:pPr lvl="1"/>
            <a:r>
              <a:rPr lang="en-US" sz="2000" b="0" i="0" dirty="0">
                <a:solidFill>
                  <a:srgbClr val="0D0D0D"/>
                </a:solidFill>
                <a:effectLst/>
              </a:rPr>
              <a:t>Entire homes command higher prices compared to Private rooms and Hotel rooms.</a:t>
            </a:r>
          </a:p>
          <a:p>
            <a:pPr lvl="1"/>
            <a:r>
              <a:rPr lang="en-US" sz="2000" b="0" i="0" dirty="0">
                <a:solidFill>
                  <a:srgbClr val="0D0D0D"/>
                </a:solidFill>
                <a:effectLst/>
              </a:rPr>
              <a:t>Certain property types such as Castles and Entire villas tend to have higher prices.</a:t>
            </a:r>
          </a:p>
          <a:p>
            <a:pPr lvl="1"/>
            <a:r>
              <a:rPr lang="en-US" sz="2000" dirty="0">
                <a:solidFill>
                  <a:srgbClr val="000000"/>
                </a:solidFill>
              </a:rPr>
              <a:t>L</a:t>
            </a:r>
            <a:r>
              <a:rPr lang="en-US" sz="2000" b="0" i="0" dirty="0">
                <a:solidFill>
                  <a:srgbClr val="000000"/>
                </a:solidFill>
                <a:effectLst/>
              </a:rPr>
              <a:t>istings with more bathrooms tend to be more expensive. </a:t>
            </a:r>
          </a:p>
          <a:p>
            <a:pPr lvl="1"/>
            <a:r>
              <a:rPr lang="en-US" sz="2000" b="0" i="0" dirty="0">
                <a:solidFill>
                  <a:srgbClr val="0D0D0D"/>
                </a:solidFill>
                <a:effectLst/>
              </a:rPr>
              <a:t>Entire homes have the highest capacity to accommodate guests, followed by Private rooms.</a:t>
            </a:r>
          </a:p>
          <a:p>
            <a:pPr lvl="1"/>
            <a:r>
              <a:rPr lang="en-US" sz="2000" b="0" i="0" dirty="0">
                <a:solidFill>
                  <a:srgbClr val="0D0D0D"/>
                </a:solidFill>
                <a:effectLst/>
              </a:rPr>
              <a:t>There is a positive correlation between the number of bedrooms and the price of listings.\</a:t>
            </a:r>
          </a:p>
          <a:p>
            <a:pPr lvl="1"/>
            <a:endParaRPr lang="en-US" sz="2000" b="0" i="0" dirty="0">
              <a:solidFill>
                <a:srgbClr val="0D0D0D"/>
              </a:solidFill>
              <a:effectLst/>
            </a:endParaRPr>
          </a:p>
          <a:p>
            <a:pPr lvl="1"/>
            <a:r>
              <a:rPr lang="en-US" sz="2000" b="1" i="0" dirty="0">
                <a:solidFill>
                  <a:srgbClr val="0D0D0D"/>
                </a:solidFill>
                <a:effectLst/>
              </a:rPr>
              <a:t>Based on these findings, the column that need transformation for modeling purposes include:</a:t>
            </a:r>
          </a:p>
          <a:p>
            <a:pPr lvl="1"/>
            <a:r>
              <a:rPr lang="en-US" sz="2000" b="1" i="0" dirty="0">
                <a:solidFill>
                  <a:srgbClr val="0D0D0D"/>
                </a:solidFill>
                <a:effectLst/>
              </a:rPr>
              <a:t>Room Type</a:t>
            </a:r>
            <a:r>
              <a:rPr lang="en-US" sz="2000" b="0" i="0" dirty="0">
                <a:solidFill>
                  <a:srgbClr val="0D0D0D"/>
                </a:solidFill>
                <a:effectLst/>
              </a:rPr>
              <a:t>: Encoded into numerical values.</a:t>
            </a:r>
          </a:p>
          <a:p>
            <a:endParaRPr lang="en-US" dirty="0"/>
          </a:p>
        </p:txBody>
      </p:sp>
    </p:spTree>
    <p:extLst>
      <p:ext uri="{BB962C8B-B14F-4D97-AF65-F5344CB8AC3E}">
        <p14:creationId xmlns:p14="http://schemas.microsoft.com/office/powerpoint/2010/main" val="16041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4B0FA-3FBB-D589-2624-830778E24DF6}"/>
              </a:ext>
            </a:extLst>
          </p:cNvPr>
          <p:cNvSpPr>
            <a:spLocks noGrp="1"/>
          </p:cNvSpPr>
          <p:nvPr>
            <p:ph type="title"/>
          </p:nvPr>
        </p:nvSpPr>
        <p:spPr>
          <a:xfrm>
            <a:off x="838200" y="259109"/>
            <a:ext cx="10515600" cy="655291"/>
          </a:xfrm>
        </p:spPr>
        <p:txBody>
          <a:bodyPr>
            <a:normAutofit/>
          </a:bodyPr>
          <a:lstStyle/>
          <a:p>
            <a:r>
              <a:rPr lang="en-US" sz="2400" b="1" dirty="0">
                <a:solidFill>
                  <a:srgbClr val="FF0066"/>
                </a:solidFill>
                <a:latin typeface="Roboto" panose="02000000000000000000" pitchFamily="2" charset="0"/>
                <a:ea typeface="Roboto" panose="02000000000000000000" pitchFamily="2" charset="0"/>
                <a:cs typeface="Roboto" panose="02000000000000000000" pitchFamily="2" charset="0"/>
              </a:rPr>
              <a:t>Modeling &amp; Insights</a:t>
            </a:r>
          </a:p>
        </p:txBody>
      </p:sp>
      <p:sp>
        <p:nvSpPr>
          <p:cNvPr id="3" name="Content Placeholder 2">
            <a:extLst>
              <a:ext uri="{FF2B5EF4-FFF2-40B4-BE49-F238E27FC236}">
                <a16:creationId xmlns:a16="http://schemas.microsoft.com/office/drawing/2014/main" id="{ADFD1F7E-58D2-A967-3EE9-3B82AB197E5A}"/>
              </a:ext>
            </a:extLst>
          </p:cNvPr>
          <p:cNvSpPr>
            <a:spLocks noGrp="1"/>
          </p:cNvSpPr>
          <p:nvPr>
            <p:ph idx="1"/>
          </p:nvPr>
        </p:nvSpPr>
        <p:spPr>
          <a:xfrm>
            <a:off x="556591" y="1179444"/>
            <a:ext cx="10797209" cy="4997519"/>
          </a:xfrm>
        </p:spPr>
        <p:txBody>
          <a:bodyPr/>
          <a:lstStyle/>
          <a:p>
            <a:pPr marL="0" indent="0">
              <a:buNone/>
            </a:pPr>
            <a:r>
              <a:rPr lang="en-US" sz="2000" b="1" dirty="0"/>
              <a:t>Model Performance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1800" b="1" dirty="0"/>
              <a:t>Final Model selection</a:t>
            </a:r>
          </a:p>
          <a:p>
            <a:pPr marL="0" indent="0">
              <a:buNone/>
            </a:pPr>
            <a:r>
              <a:rPr lang="en-US" sz="1800" b="1" dirty="0"/>
              <a:t>Random Forest Regressor : </a:t>
            </a:r>
            <a:r>
              <a:rPr lang="en-US" sz="1800" dirty="0"/>
              <a:t>F</a:t>
            </a:r>
            <a:r>
              <a:rPr lang="en-US" sz="1800" i="0" dirty="0">
                <a:solidFill>
                  <a:srgbClr val="000000"/>
                </a:solidFill>
                <a:effectLst/>
              </a:rPr>
              <a:t>inal </a:t>
            </a:r>
            <a:r>
              <a:rPr lang="en-US" sz="1800" b="0" i="0" dirty="0">
                <a:solidFill>
                  <a:srgbClr val="000000"/>
                </a:solidFill>
                <a:effectLst/>
              </a:rPr>
              <a:t>Model Selection Based on the comparison matrix, the model with the lowest MSE will be selected as the final model.</a:t>
            </a:r>
            <a:r>
              <a:rPr lang="en-US" sz="1800" b="1" i="0" dirty="0">
                <a:solidFill>
                  <a:srgbClr val="000000"/>
                </a:solidFill>
                <a:effectLst/>
              </a:rPr>
              <a:t> </a:t>
            </a:r>
            <a:r>
              <a:rPr lang="en-US" sz="1800" dirty="0"/>
              <a:t>From above Comparison Metrics it is observed that  the accuracy score(R2 Score) is high for Random Forest Regressor Model. So that this model is considered as final model for price  prediction of Airbnb listings.</a:t>
            </a:r>
          </a:p>
          <a:p>
            <a:pPr marL="0" indent="0">
              <a:buNone/>
            </a:pPr>
            <a:endParaRPr lang="en-US" dirty="0"/>
          </a:p>
        </p:txBody>
      </p:sp>
      <p:pic>
        <p:nvPicPr>
          <p:cNvPr id="6" name="Picture 5">
            <a:extLst>
              <a:ext uri="{FF2B5EF4-FFF2-40B4-BE49-F238E27FC236}">
                <a16:creationId xmlns:a16="http://schemas.microsoft.com/office/drawing/2014/main" id="{A5AC0357-021F-A5F7-2D8B-B232BC6931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965" y="1577009"/>
            <a:ext cx="4784035" cy="1696278"/>
          </a:xfrm>
          <a:prstGeom prst="rect">
            <a:avLst/>
          </a:prstGeom>
        </p:spPr>
      </p:pic>
    </p:spTree>
    <p:extLst>
      <p:ext uri="{BB962C8B-B14F-4D97-AF65-F5344CB8AC3E}">
        <p14:creationId xmlns:p14="http://schemas.microsoft.com/office/powerpoint/2010/main" val="466437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C0413-339F-6CA6-247E-5FBE62ADA6B5}"/>
              </a:ext>
            </a:extLst>
          </p:cNvPr>
          <p:cNvSpPr>
            <a:spLocks noGrp="1"/>
          </p:cNvSpPr>
          <p:nvPr>
            <p:ph type="title"/>
          </p:nvPr>
        </p:nvSpPr>
        <p:spPr>
          <a:xfrm>
            <a:off x="838200" y="1"/>
            <a:ext cx="10515600" cy="1192696"/>
          </a:xfrm>
        </p:spPr>
        <p:txBody>
          <a:bodyPr>
            <a:normAutofit/>
          </a:bodyPr>
          <a:lstStyle/>
          <a:p>
            <a:pPr algn="l"/>
            <a:br>
              <a:rPr lang="en-US" sz="1800" b="0" i="0" u="none" strike="noStrike" baseline="0" dirty="0">
                <a:solidFill>
                  <a:srgbClr val="000000"/>
                </a:solidFill>
              </a:rPr>
            </a:br>
            <a:r>
              <a:rPr lang="en-US" sz="2200" b="1" i="0" u="none" strike="noStrike" baseline="0" dirty="0">
                <a:solidFill>
                  <a:srgbClr val="000000"/>
                </a:solidFill>
              </a:rPr>
              <a:t>Top 5 most important predictors &amp;</a:t>
            </a:r>
            <a:r>
              <a:rPr lang="en-US" sz="2200" b="1" dirty="0">
                <a:solidFill>
                  <a:srgbClr val="000000"/>
                </a:solidFill>
              </a:rPr>
              <a:t> </a:t>
            </a:r>
            <a:r>
              <a:rPr lang="en-US" sz="2200" b="1" i="0" u="none" strike="noStrike" baseline="0" dirty="0">
                <a:solidFill>
                  <a:srgbClr val="000000"/>
                </a:solidFill>
              </a:rPr>
              <a:t>direction of impact of these top 5 predictors on the Response variable. </a:t>
            </a:r>
            <a:endParaRPr lang="en-US" dirty="0"/>
          </a:p>
        </p:txBody>
      </p:sp>
      <p:sp>
        <p:nvSpPr>
          <p:cNvPr id="7" name="Content Placeholder 6">
            <a:extLst>
              <a:ext uri="{FF2B5EF4-FFF2-40B4-BE49-F238E27FC236}">
                <a16:creationId xmlns:a16="http://schemas.microsoft.com/office/drawing/2014/main" id="{03076CAD-B3E4-164C-150E-04A6C6629771}"/>
              </a:ext>
            </a:extLst>
          </p:cNvPr>
          <p:cNvSpPr>
            <a:spLocks noGrp="1"/>
          </p:cNvSpPr>
          <p:nvPr>
            <p:ph idx="1"/>
          </p:nvPr>
        </p:nvSpPr>
        <p:spPr>
          <a:xfrm>
            <a:off x="838199" y="1192697"/>
            <a:ext cx="11088757" cy="5665302"/>
          </a:xfrm>
        </p:spPr>
        <p:txBody>
          <a:bodyPr>
            <a:normAutofit/>
          </a:bodyPr>
          <a:lstStyle/>
          <a:p>
            <a:endParaRPr lang="en-US" dirty="0"/>
          </a:p>
          <a:p>
            <a:r>
              <a:rPr lang="en-US" sz="1800" b="0" i="0" dirty="0">
                <a:solidFill>
                  <a:srgbClr val="000000"/>
                </a:solidFill>
                <a:effectLst/>
              </a:rPr>
              <a:t>These predictors have the most significant impact on the listing price. Interpretation of direction of impact can be derived from the coefficients in case of linear models or from the feature importance values. This completes the implementation and interpretation of the tasks. Topmost Predictor is </a:t>
            </a:r>
            <a:r>
              <a:rPr lang="en-US" sz="1800" b="1" i="0" dirty="0">
                <a:solidFill>
                  <a:srgbClr val="000000"/>
                </a:solidFill>
                <a:effectLst/>
              </a:rPr>
              <a:t>bedrooms</a:t>
            </a:r>
            <a:r>
              <a:rPr lang="en-US" sz="1800" b="0" i="0" dirty="0">
                <a:solidFill>
                  <a:srgbClr val="000000"/>
                </a:solidFill>
                <a:effectLst/>
              </a:rPr>
              <a:t> followed by </a:t>
            </a:r>
            <a:r>
              <a:rPr lang="en-US" sz="1800" b="1" i="0" dirty="0">
                <a:solidFill>
                  <a:srgbClr val="000000"/>
                </a:solidFill>
                <a:effectLst/>
              </a:rPr>
              <a:t>accomodates</a:t>
            </a:r>
            <a:r>
              <a:rPr lang="en-US" sz="1800" b="0" i="0" dirty="0">
                <a:solidFill>
                  <a:srgbClr val="000000"/>
                </a:solidFill>
                <a:effectLst/>
              </a:rPr>
              <a:t>.</a:t>
            </a:r>
            <a:endParaRPr lang="en-US" sz="1800" dirty="0"/>
          </a:p>
          <a:p>
            <a:endParaRPr lang="en-US" sz="1800" dirty="0"/>
          </a:p>
          <a:p>
            <a:endParaRPr lang="en-US" dirty="0"/>
          </a:p>
          <a:p>
            <a:endParaRPr lang="en-US" dirty="0"/>
          </a:p>
          <a:p>
            <a:endParaRPr lang="en-US" dirty="0"/>
          </a:p>
          <a:p>
            <a:endParaRPr lang="en-US" dirty="0"/>
          </a:p>
        </p:txBody>
      </p:sp>
      <p:pic>
        <p:nvPicPr>
          <p:cNvPr id="8" name="Content Placeholder 4">
            <a:extLst>
              <a:ext uri="{FF2B5EF4-FFF2-40B4-BE49-F238E27FC236}">
                <a16:creationId xmlns:a16="http://schemas.microsoft.com/office/drawing/2014/main" id="{0E2AC043-2E40-3B08-6E9D-6A8AF4C8C2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0834" y="3057939"/>
            <a:ext cx="7195931" cy="3568148"/>
          </a:xfrm>
          <a:prstGeom prst="rect">
            <a:avLst/>
          </a:prstGeom>
        </p:spPr>
      </p:pic>
    </p:spTree>
    <p:extLst>
      <p:ext uri="{BB962C8B-B14F-4D97-AF65-F5344CB8AC3E}">
        <p14:creationId xmlns:p14="http://schemas.microsoft.com/office/powerpoint/2010/main" val="456483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A5CCF-9FA3-3099-4D84-08D38EFA0BF2}"/>
              </a:ext>
            </a:extLst>
          </p:cNvPr>
          <p:cNvSpPr>
            <a:spLocks noGrp="1"/>
          </p:cNvSpPr>
          <p:nvPr>
            <p:ph type="title"/>
          </p:nvPr>
        </p:nvSpPr>
        <p:spPr>
          <a:xfrm>
            <a:off x="410817" y="0"/>
            <a:ext cx="10942983" cy="583096"/>
          </a:xfrm>
        </p:spPr>
        <p:txBody>
          <a:bodyPr>
            <a:normAutofit/>
          </a:bodyPr>
          <a:lstStyle/>
          <a:p>
            <a:r>
              <a:rPr lang="en-US" sz="2400" b="1" dirty="0">
                <a:solidFill>
                  <a:srgbClr val="CC0099"/>
                </a:solidFill>
                <a:latin typeface="Roboto" panose="02000000000000000000" pitchFamily="2" charset="0"/>
                <a:ea typeface="Roboto" panose="02000000000000000000" pitchFamily="2" charset="0"/>
                <a:cs typeface="Roboto" panose="02000000000000000000" pitchFamily="2" charset="0"/>
              </a:rPr>
              <a:t>D</a:t>
            </a:r>
            <a:r>
              <a:rPr lang="en-US" sz="2400" b="1" i="0" u="none" strike="noStrike" baseline="0" dirty="0">
                <a:solidFill>
                  <a:srgbClr val="CC0099"/>
                </a:solidFill>
                <a:latin typeface="Roboto" panose="02000000000000000000" pitchFamily="2" charset="0"/>
                <a:ea typeface="Roboto" panose="02000000000000000000" pitchFamily="2" charset="0"/>
                <a:cs typeface="Roboto" panose="02000000000000000000" pitchFamily="2" charset="0"/>
              </a:rPr>
              <a:t>irection of impact</a:t>
            </a:r>
            <a:endParaRPr lang="en-US" sz="2400" b="1" dirty="0">
              <a:solidFill>
                <a:srgbClr val="CC0099"/>
              </a:solidFill>
              <a:latin typeface="Roboto" panose="02000000000000000000" pitchFamily="2" charset="0"/>
              <a:ea typeface="Roboto" panose="02000000000000000000" pitchFamily="2" charset="0"/>
              <a:cs typeface="Roboto" panose="02000000000000000000" pitchFamily="2" charset="0"/>
            </a:endParaRPr>
          </a:p>
        </p:txBody>
      </p:sp>
      <p:sp>
        <p:nvSpPr>
          <p:cNvPr id="3" name="Content Placeholder 2">
            <a:extLst>
              <a:ext uri="{FF2B5EF4-FFF2-40B4-BE49-F238E27FC236}">
                <a16:creationId xmlns:a16="http://schemas.microsoft.com/office/drawing/2014/main" id="{C66E4882-AB08-B695-C9E1-0ED1E7592B2C}"/>
              </a:ext>
            </a:extLst>
          </p:cNvPr>
          <p:cNvSpPr>
            <a:spLocks noGrp="1"/>
          </p:cNvSpPr>
          <p:nvPr>
            <p:ph idx="1"/>
          </p:nvPr>
        </p:nvSpPr>
        <p:spPr>
          <a:xfrm>
            <a:off x="159026" y="728870"/>
            <a:ext cx="12032974" cy="6129130"/>
          </a:xfrm>
        </p:spPr>
        <p:txBody>
          <a:bodyPr>
            <a:normAutofit fontScale="25000" lnSpcReduction="20000"/>
          </a:bodyPr>
          <a:lstStyle/>
          <a:p>
            <a:r>
              <a:rPr lang="en-US" sz="2100" b="1" dirty="0">
                <a:solidFill>
                  <a:schemeClr val="accent2"/>
                </a:solidFill>
              </a:rPr>
              <a:t> </a:t>
            </a:r>
            <a:r>
              <a:rPr lang="en-US" sz="6400" b="1" dirty="0">
                <a:solidFill>
                  <a:schemeClr val="accent2"/>
                </a:solidFill>
                <a:latin typeface="+mj-lt"/>
              </a:rPr>
              <a:t>Bedrooms</a:t>
            </a:r>
          </a:p>
          <a:p>
            <a:r>
              <a:rPr lang="en-US" sz="6400" b="1" dirty="0">
                <a:latin typeface="+mj-lt"/>
              </a:rPr>
              <a:t>Positive: </a:t>
            </a:r>
            <a:r>
              <a:rPr lang="en-US" sz="6400" dirty="0">
                <a:latin typeface="+mj-lt"/>
              </a:rPr>
              <a:t>Generally, a larger number of bedrooms in a property could lead to higher prices or occupancy rates. Larger properties with more bedrooms may be able to accommodate larger groups or families, making them more desirable and potentially commanding higher prices.</a:t>
            </a:r>
          </a:p>
          <a:p>
            <a:r>
              <a:rPr lang="en-US" sz="6400" b="1" dirty="0">
                <a:latin typeface="+mj-lt"/>
              </a:rPr>
              <a:t>Negative: </a:t>
            </a:r>
            <a:r>
              <a:rPr lang="en-US" sz="6400" dirty="0">
                <a:latin typeface="+mj-lt"/>
              </a:rPr>
              <a:t>In some cases, having too many bedrooms relative to other amenities or features could lead to higher costs for maintenance or utilities, which might negatively impact the profitability of the property.</a:t>
            </a:r>
          </a:p>
          <a:p>
            <a:r>
              <a:rPr lang="en-US" sz="6400" b="1" dirty="0">
                <a:solidFill>
                  <a:schemeClr val="accent1"/>
                </a:solidFill>
                <a:latin typeface="+mj-lt"/>
              </a:rPr>
              <a:t>Accommodates</a:t>
            </a:r>
          </a:p>
          <a:p>
            <a:r>
              <a:rPr lang="en-US" sz="6400" b="1" dirty="0">
                <a:latin typeface="+mj-lt"/>
              </a:rPr>
              <a:t>Positive: </a:t>
            </a:r>
            <a:r>
              <a:rPr lang="en-US" sz="6400" dirty="0">
                <a:latin typeface="+mj-lt"/>
              </a:rPr>
              <a:t>The capacity to accommodate more guests in a property could lead to higher prices or occupancy rates. Properties that can accommodate larger groups may be in higher demand, especially for group travel or special events.</a:t>
            </a:r>
          </a:p>
          <a:p>
            <a:r>
              <a:rPr lang="en-US" sz="6400" b="1" dirty="0">
                <a:latin typeface="+mj-lt"/>
              </a:rPr>
              <a:t>Negative: </a:t>
            </a:r>
            <a:r>
              <a:rPr lang="en-US" sz="6400" dirty="0">
                <a:latin typeface="+mj-lt"/>
              </a:rPr>
              <a:t>If a property is designed to accommodate a larger number of guests but lacks adequate amenities or space, it could lead to negative guest experiences and impact the property's reputation or occupancy rates.</a:t>
            </a:r>
          </a:p>
          <a:p>
            <a:r>
              <a:rPr lang="en-US" sz="6400" b="1" dirty="0">
                <a:solidFill>
                  <a:schemeClr val="accent6"/>
                </a:solidFill>
                <a:latin typeface="+mj-lt"/>
              </a:rPr>
              <a:t> Maximum Nights</a:t>
            </a:r>
          </a:p>
          <a:p>
            <a:r>
              <a:rPr lang="en-US" sz="6400" b="1" dirty="0">
                <a:latin typeface="+mj-lt"/>
              </a:rPr>
              <a:t>Positive</a:t>
            </a:r>
            <a:r>
              <a:rPr lang="en-US" sz="6400" dirty="0">
                <a:latin typeface="+mj-lt"/>
              </a:rPr>
              <a:t>: A longer maximum nights stay allowed in a property could attract guests looking for extended stays or longer-term rentals, potentially leading to higher occupancy rates or consistent bookings.</a:t>
            </a:r>
          </a:p>
          <a:p>
            <a:r>
              <a:rPr lang="en-US" sz="6400" b="1" dirty="0">
                <a:latin typeface="+mj-lt"/>
              </a:rPr>
              <a:t>Negative: </a:t>
            </a:r>
            <a:r>
              <a:rPr lang="en-US" sz="6400" dirty="0">
                <a:latin typeface="+mj-lt"/>
              </a:rPr>
              <a:t>Allowing longer maximum nights stays may limit the property's flexibility in terms of availability and may not be suitable for hosts looking for short-term or transient guests.</a:t>
            </a:r>
          </a:p>
          <a:p>
            <a:r>
              <a:rPr lang="en-US" sz="6400" dirty="0">
                <a:solidFill>
                  <a:srgbClr val="C00000"/>
                </a:solidFill>
                <a:latin typeface="+mj-lt"/>
              </a:rPr>
              <a:t> </a:t>
            </a:r>
            <a:r>
              <a:rPr lang="en-US" sz="6400" b="1" dirty="0">
                <a:solidFill>
                  <a:srgbClr val="C00000"/>
                </a:solidFill>
                <a:latin typeface="+mj-lt"/>
              </a:rPr>
              <a:t>Bathroom Text</a:t>
            </a:r>
          </a:p>
          <a:p>
            <a:r>
              <a:rPr lang="en-US" sz="6400" b="1" dirty="0">
                <a:latin typeface="+mj-lt"/>
              </a:rPr>
              <a:t>Positive: </a:t>
            </a:r>
            <a:r>
              <a:rPr lang="en-US" sz="6400" dirty="0">
                <a:latin typeface="+mj-lt"/>
              </a:rPr>
              <a:t>Properties with more desirable bathroom amenities may command higher prices or attract more guests. Features such as Jacuzzi tubs, rainfall showers, or luxury toiletries could enhance the overall guest experience.</a:t>
            </a:r>
          </a:p>
          <a:p>
            <a:r>
              <a:rPr lang="en-US" sz="6400" b="1" dirty="0">
                <a:latin typeface="+mj-lt"/>
              </a:rPr>
              <a:t>Negative: </a:t>
            </a:r>
            <a:r>
              <a:rPr lang="en-US" sz="6400" dirty="0">
                <a:latin typeface="+mj-lt"/>
              </a:rPr>
              <a:t>Properties with outdated or poorly maintained bathrooms may receive negative reviews or lower demand, leading to lower prices or occupancy rates.</a:t>
            </a:r>
          </a:p>
          <a:p>
            <a:r>
              <a:rPr lang="en-US" sz="6400" b="1" dirty="0">
                <a:solidFill>
                  <a:srgbClr val="7030A0"/>
                </a:solidFill>
                <a:latin typeface="+mj-lt"/>
              </a:rPr>
              <a:t>Room Type</a:t>
            </a:r>
          </a:p>
          <a:p>
            <a:r>
              <a:rPr lang="en-US" sz="6400" b="1" dirty="0">
                <a:latin typeface="+mj-lt"/>
              </a:rPr>
              <a:t>Positive: </a:t>
            </a:r>
            <a:r>
              <a:rPr lang="en-US" sz="6400" dirty="0">
                <a:latin typeface="+mj-lt"/>
              </a:rPr>
              <a:t>Certain room types, such as entire homes or private rooms, may be more desirable to guests seeking privacy, exclusivity, or a home-like experience. These room types may command higher prices or occupancy rates.</a:t>
            </a:r>
          </a:p>
          <a:p>
            <a:r>
              <a:rPr lang="en-US" sz="6400" b="1" dirty="0">
                <a:latin typeface="+mj-lt"/>
              </a:rPr>
              <a:t>Negative: </a:t>
            </a:r>
            <a:r>
              <a:rPr lang="en-US" sz="6400" dirty="0">
                <a:latin typeface="+mj-lt"/>
              </a:rPr>
              <a:t>Room types that are less desirable or offer less privacy (e.g., hotel rooms, shared rooms) may have lower demand and command lower prices.</a:t>
            </a:r>
          </a:p>
        </p:txBody>
      </p:sp>
    </p:spTree>
    <p:extLst>
      <p:ext uri="{BB962C8B-B14F-4D97-AF65-F5344CB8AC3E}">
        <p14:creationId xmlns:p14="http://schemas.microsoft.com/office/powerpoint/2010/main" val="1982656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1A98752-ABF6-1E59-39ED-FB6DA537CE1A}"/>
              </a:ext>
            </a:extLst>
          </p:cNvPr>
          <p:cNvSpPr/>
          <p:nvPr/>
        </p:nvSpPr>
        <p:spPr>
          <a:xfrm>
            <a:off x="2690190" y="1603513"/>
            <a:ext cx="5724939" cy="336605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b="1" i="0" dirty="0">
                <a:solidFill>
                  <a:srgbClr val="000000"/>
                </a:solidFill>
                <a:effectLst/>
              </a:rPr>
              <a:t>Thank You!</a:t>
            </a:r>
            <a:endParaRPr lang="en-US" sz="5400" dirty="0"/>
          </a:p>
        </p:txBody>
      </p:sp>
    </p:spTree>
    <p:extLst>
      <p:ext uri="{BB962C8B-B14F-4D97-AF65-F5344CB8AC3E}">
        <p14:creationId xmlns:p14="http://schemas.microsoft.com/office/powerpoint/2010/main" val="1255936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06212-0060-0D26-95A6-91B1C40CA3C6}"/>
              </a:ext>
            </a:extLst>
          </p:cNvPr>
          <p:cNvSpPr>
            <a:spLocks noGrp="1"/>
          </p:cNvSpPr>
          <p:nvPr>
            <p:ph type="title"/>
          </p:nvPr>
        </p:nvSpPr>
        <p:spPr>
          <a:xfrm>
            <a:off x="838200" y="212036"/>
            <a:ext cx="10515600" cy="1113182"/>
          </a:xfrm>
        </p:spPr>
        <p:txBody>
          <a:bodyPr>
            <a:normAutofit/>
          </a:bodyPr>
          <a:lstStyle/>
          <a:p>
            <a:r>
              <a:rPr lang="en-US" sz="2400" b="1" i="0" dirty="0">
                <a:solidFill>
                  <a:srgbClr val="C00000"/>
                </a:solidFill>
                <a:effectLst/>
                <a:latin typeface="Roboto" panose="02000000000000000000" pitchFamily="2" charset="0"/>
                <a:ea typeface="Roboto" panose="02000000000000000000" pitchFamily="2" charset="0"/>
                <a:cs typeface="Roboto" panose="02000000000000000000" pitchFamily="2" charset="0"/>
              </a:rPr>
              <a:t>Business Understanding:</a:t>
            </a:r>
            <a:endParaRPr lang="en-US" sz="2400" b="1" dirty="0">
              <a:solidFill>
                <a:srgbClr val="C00000"/>
              </a:solidFill>
              <a:latin typeface="Roboto" panose="02000000000000000000" pitchFamily="2" charset="0"/>
              <a:ea typeface="Roboto" panose="02000000000000000000" pitchFamily="2" charset="0"/>
              <a:cs typeface="Roboto" panose="02000000000000000000" pitchFamily="2" charset="0"/>
            </a:endParaRPr>
          </a:p>
        </p:txBody>
      </p:sp>
      <p:sp>
        <p:nvSpPr>
          <p:cNvPr id="3" name="Content Placeholder 2">
            <a:extLst>
              <a:ext uri="{FF2B5EF4-FFF2-40B4-BE49-F238E27FC236}">
                <a16:creationId xmlns:a16="http://schemas.microsoft.com/office/drawing/2014/main" id="{7DBAD18F-1E3C-A2FB-291D-191A068846E4}"/>
              </a:ext>
            </a:extLst>
          </p:cNvPr>
          <p:cNvSpPr>
            <a:spLocks noGrp="1"/>
          </p:cNvSpPr>
          <p:nvPr>
            <p:ph idx="1"/>
          </p:nvPr>
        </p:nvSpPr>
        <p:spPr>
          <a:xfrm>
            <a:off x="838200" y="1431235"/>
            <a:ext cx="10515600" cy="4745728"/>
          </a:xfrm>
        </p:spPr>
        <p:txBody>
          <a:bodyPr>
            <a:normAutofit/>
          </a:bodyPr>
          <a:lstStyle/>
          <a:p>
            <a:r>
              <a:rPr lang="en-US" sz="2100" b="0" i="0" dirty="0">
                <a:solidFill>
                  <a:srgbClr val="0D0D0D"/>
                </a:solidFill>
                <a:effectLst/>
              </a:rPr>
              <a:t>Airbnb </a:t>
            </a:r>
            <a:r>
              <a:rPr lang="en-US" sz="2100" dirty="0">
                <a:solidFill>
                  <a:srgbClr val="0D0D0D"/>
                </a:solidFill>
              </a:rPr>
              <a:t>a</a:t>
            </a:r>
            <a:r>
              <a:rPr lang="en-US" sz="2100" b="0" i="0" dirty="0">
                <a:solidFill>
                  <a:srgbClr val="0D0D0D"/>
                </a:solidFill>
                <a:effectLst/>
              </a:rPr>
              <a:t>s an online aggregator for short-term property rentals in Antwerp, Belgium, aims to provide property owners with a tool to suggest appropriate listing prices. This tool can help property owners optimize their rental income while remaining competitive in the market..</a:t>
            </a:r>
          </a:p>
          <a:p>
            <a:r>
              <a:rPr lang="en-US" sz="2100" b="1" dirty="0">
                <a:solidFill>
                  <a:srgbClr val="C00000"/>
                </a:solidFill>
              </a:rPr>
              <a:t>Objective:</a:t>
            </a:r>
          </a:p>
          <a:p>
            <a:r>
              <a:rPr lang="en-US" sz="2100" i="0" dirty="0">
                <a:solidFill>
                  <a:srgbClr val="0D0D0D"/>
                </a:solidFill>
                <a:effectLst/>
              </a:rPr>
              <a:t>Optimize Rental Income</a:t>
            </a:r>
            <a:r>
              <a:rPr lang="en-US" sz="2100" b="0" i="0" dirty="0">
                <a:solidFill>
                  <a:srgbClr val="0D0D0D"/>
                </a:solidFill>
                <a:effectLst/>
              </a:rPr>
              <a:t>: The primary objective is to assist property owners in Antwerp, Belgium, in optimizing their rental income by suggesting appropriate listing prices based on market dynamics and property characteristics.</a:t>
            </a:r>
          </a:p>
          <a:p>
            <a:r>
              <a:rPr lang="en-US" sz="2100" b="0" i="0" dirty="0">
                <a:solidFill>
                  <a:srgbClr val="0D0D0D"/>
                </a:solidFill>
                <a:effectLst/>
              </a:rPr>
              <a:t>The aim is to develop an ML-based solution that generates accurate listing price suggestions for property owners in Antwerp, Belgium. Given data on property listings, calendar availability, host information, and reviews, the goal is to create a predictive model that takes into account property attributes</a:t>
            </a:r>
            <a:r>
              <a:rPr lang="en-US" sz="1800" b="0" i="0" dirty="0">
                <a:solidFill>
                  <a:srgbClr val="0D0D0D"/>
                </a:solidFill>
                <a:effectLst/>
              </a:rPr>
              <a:t>, historical rental data, and market dynamics to recommend optimal rental prices.</a:t>
            </a:r>
            <a:endParaRPr lang="en-US" sz="1800" dirty="0"/>
          </a:p>
          <a:p>
            <a:endParaRPr lang="en-US" dirty="0">
              <a:solidFill>
                <a:srgbClr val="0D0D0D"/>
              </a:solidFill>
              <a:latin typeface="Söhne"/>
            </a:endParaRPr>
          </a:p>
          <a:p>
            <a:endParaRPr lang="en-US" b="0" i="0" dirty="0">
              <a:solidFill>
                <a:srgbClr val="0D0D0D"/>
              </a:solidFill>
              <a:effectLst/>
              <a:latin typeface="Söhne"/>
            </a:endParaRPr>
          </a:p>
          <a:p>
            <a:endParaRPr lang="en-US" dirty="0"/>
          </a:p>
        </p:txBody>
      </p:sp>
    </p:spTree>
    <p:extLst>
      <p:ext uri="{BB962C8B-B14F-4D97-AF65-F5344CB8AC3E}">
        <p14:creationId xmlns:p14="http://schemas.microsoft.com/office/powerpoint/2010/main" val="4038850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88E42-5B64-5DE1-2F2A-74D163F6E346}"/>
              </a:ext>
            </a:extLst>
          </p:cNvPr>
          <p:cNvSpPr>
            <a:spLocks noGrp="1"/>
          </p:cNvSpPr>
          <p:nvPr>
            <p:ph type="title"/>
          </p:nvPr>
        </p:nvSpPr>
        <p:spPr>
          <a:xfrm>
            <a:off x="838200" y="365125"/>
            <a:ext cx="10515600" cy="840823"/>
          </a:xfrm>
        </p:spPr>
        <p:txBody>
          <a:bodyPr>
            <a:normAutofit/>
          </a:bodyPr>
          <a:lstStyle/>
          <a:p>
            <a:r>
              <a:rPr lang="en-US" sz="2400" b="1" dirty="0">
                <a:solidFill>
                  <a:srgbClr val="002060"/>
                </a:solidFill>
                <a:latin typeface="Roboto" panose="02000000000000000000" pitchFamily="2" charset="0"/>
                <a:ea typeface="Roboto" panose="02000000000000000000" pitchFamily="2" charset="0"/>
                <a:cs typeface="Roboto" panose="02000000000000000000" pitchFamily="2" charset="0"/>
              </a:rPr>
              <a:t>Data Understanding</a:t>
            </a:r>
          </a:p>
        </p:txBody>
      </p:sp>
      <p:sp>
        <p:nvSpPr>
          <p:cNvPr id="3" name="Content Placeholder 2">
            <a:extLst>
              <a:ext uri="{FF2B5EF4-FFF2-40B4-BE49-F238E27FC236}">
                <a16:creationId xmlns:a16="http://schemas.microsoft.com/office/drawing/2014/main" id="{8211428B-04A1-6990-C2A4-00E42981EEEF}"/>
              </a:ext>
            </a:extLst>
          </p:cNvPr>
          <p:cNvSpPr>
            <a:spLocks noGrp="1"/>
          </p:cNvSpPr>
          <p:nvPr>
            <p:ph idx="1"/>
          </p:nvPr>
        </p:nvSpPr>
        <p:spPr>
          <a:xfrm>
            <a:off x="838200" y="1298713"/>
            <a:ext cx="10515600" cy="4878250"/>
          </a:xfrm>
        </p:spPr>
        <p:txBody>
          <a:bodyPr>
            <a:normAutofit/>
          </a:bodyPr>
          <a:lstStyle/>
          <a:p>
            <a:pPr algn="l"/>
            <a:r>
              <a:rPr lang="en-US" sz="1800" dirty="0"/>
              <a:t>The Airbnb dataset</a:t>
            </a:r>
            <a:r>
              <a:rPr lang="en-US" sz="1800" i="0" u="none" strike="noStrike" baseline="0" dirty="0">
                <a:solidFill>
                  <a:srgbClr val="000000"/>
                </a:solidFill>
              </a:rPr>
              <a:t> has the following tables: </a:t>
            </a:r>
            <a:endParaRPr lang="en-US" sz="1800" dirty="0"/>
          </a:p>
          <a:p>
            <a:r>
              <a:rPr lang="en-US" sz="1800" dirty="0"/>
              <a:t>Calendar Table included the information of listings in Chronological Order which has columns like Listing id, Date,</a:t>
            </a:r>
          </a:p>
          <a:p>
            <a:r>
              <a:rPr lang="en-US" sz="1800" dirty="0"/>
              <a:t>Available, Price, Minimum nights and Maximum nights.</a:t>
            </a:r>
          </a:p>
          <a:p>
            <a:r>
              <a:rPr lang="en-US" sz="1800" dirty="0"/>
              <a:t>Listings Table contains the details of a particular listings including Listing id, URL, Name, Description, Latitude, Longitude, Property type, Room type, Accommodates, Number of Bathrooms,  Bedrooms, Beds, Amenities, Host id.</a:t>
            </a:r>
          </a:p>
          <a:p>
            <a:r>
              <a:rPr lang="en-US" sz="1800" dirty="0"/>
              <a:t>Hosts Table provides the details of hosts who have posted their listings such as Host id, Host name, Host since, Host location, Host about.</a:t>
            </a:r>
          </a:p>
          <a:p>
            <a:r>
              <a:rPr lang="en-US" sz="1800" dirty="0"/>
              <a:t>Review Table includes review details like Listing id, Review id, Date, Reviewer id, Reviewer name, Comments.</a:t>
            </a:r>
          </a:p>
          <a:p>
            <a:pPr algn="just"/>
            <a:endParaRPr lang="en-US" sz="1800" dirty="0"/>
          </a:p>
          <a:p>
            <a:pPr marL="514350" indent="-514350">
              <a:buAutoNum type="arabicPeriod"/>
            </a:pPr>
            <a:endParaRPr lang="en-US" dirty="0"/>
          </a:p>
          <a:p>
            <a:pPr marL="514350" indent="-514350">
              <a:buAutoNum type="arabicPeriod"/>
            </a:pPr>
            <a:endParaRPr lang="en-US" dirty="0"/>
          </a:p>
          <a:p>
            <a:pPr marL="0" indent="0">
              <a:buNone/>
            </a:pPr>
            <a:endParaRPr lang="en-US" dirty="0"/>
          </a:p>
        </p:txBody>
      </p:sp>
    </p:spTree>
    <p:extLst>
      <p:ext uri="{BB962C8B-B14F-4D97-AF65-F5344CB8AC3E}">
        <p14:creationId xmlns:p14="http://schemas.microsoft.com/office/powerpoint/2010/main" val="292293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FA1AC-6C7B-E09E-3D8D-F66380B77AE8}"/>
              </a:ext>
            </a:extLst>
          </p:cNvPr>
          <p:cNvSpPr>
            <a:spLocks noGrp="1"/>
          </p:cNvSpPr>
          <p:nvPr>
            <p:ph type="ctrTitle"/>
          </p:nvPr>
        </p:nvSpPr>
        <p:spPr>
          <a:xfrm>
            <a:off x="1524000" y="-1"/>
            <a:ext cx="9144000" cy="1921565"/>
          </a:xfrm>
        </p:spPr>
        <p:txBody>
          <a:bodyPr>
            <a:normAutofit/>
          </a:bodyPr>
          <a:lstStyle/>
          <a:p>
            <a:r>
              <a:rPr lang="en-US" sz="2700" b="1" dirty="0">
                <a:solidFill>
                  <a:srgbClr val="7030A0"/>
                </a:solidFill>
                <a:latin typeface="Roboto" panose="02000000000000000000" pitchFamily="2" charset="0"/>
                <a:ea typeface="Roboto" panose="02000000000000000000" pitchFamily="2" charset="0"/>
                <a:cs typeface="Roboto" panose="02000000000000000000" pitchFamily="2" charset="0"/>
              </a:rPr>
              <a:t>Software/Tools</a:t>
            </a:r>
            <a:br>
              <a:rPr lang="en-US" dirty="0"/>
            </a:br>
            <a:endParaRPr lang="en-US" dirty="0"/>
          </a:p>
        </p:txBody>
      </p:sp>
      <p:sp>
        <p:nvSpPr>
          <p:cNvPr id="3" name="Subtitle 2">
            <a:extLst>
              <a:ext uri="{FF2B5EF4-FFF2-40B4-BE49-F238E27FC236}">
                <a16:creationId xmlns:a16="http://schemas.microsoft.com/office/drawing/2014/main" id="{56461F2F-0D08-518D-73D9-A0DC6CAFCEA9}"/>
              </a:ext>
            </a:extLst>
          </p:cNvPr>
          <p:cNvSpPr>
            <a:spLocks noGrp="1"/>
          </p:cNvSpPr>
          <p:nvPr>
            <p:ph type="subTitle" idx="1"/>
          </p:nvPr>
        </p:nvSpPr>
        <p:spPr>
          <a:xfrm>
            <a:off x="1020417" y="1563757"/>
            <a:ext cx="5711687" cy="4704521"/>
          </a:xfrm>
        </p:spPr>
        <p:txBody>
          <a:bodyPr>
            <a:normAutofit fontScale="70000" lnSpcReduction="20000"/>
          </a:bodyPr>
          <a:lstStyle/>
          <a:p>
            <a:pPr algn="l"/>
            <a:r>
              <a:rPr lang="en-US" b="0" i="0" dirty="0">
                <a:solidFill>
                  <a:srgbClr val="0D0D0D"/>
                </a:solidFill>
                <a:effectLst/>
                <a:latin typeface="Söhne"/>
              </a:rPr>
              <a:t>Programming Languages: Python</a:t>
            </a:r>
            <a:endParaRPr lang="en-US" dirty="0">
              <a:solidFill>
                <a:srgbClr val="0D0D0D"/>
              </a:solidFill>
              <a:latin typeface="Söhne"/>
            </a:endParaRPr>
          </a:p>
          <a:p>
            <a:pPr algn="l"/>
            <a:r>
              <a:rPr lang="en-US" b="0" i="0" dirty="0">
                <a:solidFill>
                  <a:srgbClr val="0D0D0D"/>
                </a:solidFill>
                <a:effectLst/>
                <a:latin typeface="Söhne"/>
              </a:rPr>
              <a:t>Jupyter Notebook</a:t>
            </a:r>
          </a:p>
          <a:p>
            <a:pPr algn="l"/>
            <a:r>
              <a:rPr lang="en-US" b="0" i="0" dirty="0">
                <a:solidFill>
                  <a:srgbClr val="0D0D0D"/>
                </a:solidFill>
                <a:effectLst/>
                <a:latin typeface="Söhne"/>
              </a:rPr>
              <a:t>Data Analysis and Manipulation Libraries:</a:t>
            </a:r>
          </a:p>
          <a:p>
            <a:pPr algn="l">
              <a:buFont typeface="Arial" panose="020B0604020202020204" pitchFamily="34" charset="0"/>
              <a:buChar char="•"/>
            </a:pPr>
            <a:r>
              <a:rPr lang="en-US" b="0" i="0" dirty="0">
                <a:solidFill>
                  <a:srgbClr val="0D0D0D"/>
                </a:solidFill>
                <a:effectLst/>
                <a:latin typeface="Söhne"/>
              </a:rPr>
              <a:t>Pandas</a:t>
            </a:r>
          </a:p>
          <a:p>
            <a:pPr algn="l">
              <a:buFont typeface="Arial" panose="020B0604020202020204" pitchFamily="34" charset="0"/>
              <a:buChar char="•"/>
            </a:pPr>
            <a:r>
              <a:rPr lang="en-US" b="0" i="0" dirty="0">
                <a:solidFill>
                  <a:srgbClr val="0D0D0D"/>
                </a:solidFill>
                <a:effectLst/>
                <a:latin typeface="Söhne"/>
              </a:rPr>
              <a:t>NumPy</a:t>
            </a:r>
          </a:p>
          <a:p>
            <a:pPr algn="l"/>
            <a:r>
              <a:rPr lang="en-US" b="0" i="0" dirty="0">
                <a:solidFill>
                  <a:srgbClr val="0D0D0D"/>
                </a:solidFill>
                <a:effectLst/>
                <a:latin typeface="Söhne"/>
              </a:rPr>
              <a:t>Data Visualization Libraries:</a:t>
            </a:r>
          </a:p>
          <a:p>
            <a:pPr algn="l">
              <a:buFont typeface="Arial" panose="020B0604020202020204" pitchFamily="34" charset="0"/>
              <a:buChar char="•"/>
            </a:pPr>
            <a:r>
              <a:rPr lang="en-US" b="0" i="0" dirty="0">
                <a:solidFill>
                  <a:srgbClr val="0D0D0D"/>
                </a:solidFill>
                <a:effectLst/>
                <a:latin typeface="Söhne"/>
              </a:rPr>
              <a:t>Matplotlib</a:t>
            </a:r>
          </a:p>
          <a:p>
            <a:pPr algn="l">
              <a:buFont typeface="Arial" panose="020B0604020202020204" pitchFamily="34" charset="0"/>
              <a:buChar char="•"/>
            </a:pPr>
            <a:r>
              <a:rPr lang="en-US" dirty="0">
                <a:solidFill>
                  <a:srgbClr val="0D0D0D"/>
                </a:solidFill>
                <a:latin typeface="Söhne"/>
              </a:rPr>
              <a:t>Seaborn</a:t>
            </a:r>
          </a:p>
          <a:p>
            <a:pPr algn="l"/>
            <a:r>
              <a:rPr lang="en-US" b="0" i="0" dirty="0">
                <a:solidFill>
                  <a:srgbClr val="0D0D0D"/>
                </a:solidFill>
                <a:effectLst/>
                <a:latin typeface="Söhne"/>
              </a:rPr>
              <a:t>Machine Learning Libraries:</a:t>
            </a:r>
          </a:p>
          <a:p>
            <a:pPr algn="l">
              <a:buFont typeface="Arial" panose="020B0604020202020204" pitchFamily="34" charset="0"/>
              <a:buChar char="•"/>
            </a:pPr>
            <a:r>
              <a:rPr lang="en-US" b="0" i="0" dirty="0">
                <a:solidFill>
                  <a:srgbClr val="0D0D0D"/>
                </a:solidFill>
                <a:effectLst/>
                <a:latin typeface="Söhne"/>
              </a:rPr>
              <a:t>Scikit-learn</a:t>
            </a:r>
          </a:p>
          <a:p>
            <a:pPr algn="l">
              <a:buFont typeface="Arial" panose="020B0604020202020204" pitchFamily="34" charset="0"/>
              <a:buChar char="•"/>
            </a:pPr>
            <a:endParaRPr lang="en-US" b="0" i="0" dirty="0">
              <a:solidFill>
                <a:srgbClr val="0D0D0D"/>
              </a:solidFill>
              <a:effectLst/>
              <a:latin typeface="Söhne"/>
            </a:endParaRPr>
          </a:p>
          <a:p>
            <a:pPr algn="l"/>
            <a:endParaRPr lang="en-US" b="0" i="0" dirty="0">
              <a:solidFill>
                <a:srgbClr val="0D0D0D"/>
              </a:solidFill>
              <a:effectLst/>
              <a:latin typeface="Söhne"/>
            </a:endParaRPr>
          </a:p>
          <a:p>
            <a:pPr algn="l">
              <a:buFont typeface="Arial" panose="020B0604020202020204" pitchFamily="34" charset="0"/>
              <a:buChar char="•"/>
            </a:pPr>
            <a:endParaRPr lang="en-US" b="0" i="0" dirty="0">
              <a:solidFill>
                <a:srgbClr val="0D0D0D"/>
              </a:solidFill>
              <a:effectLst/>
              <a:latin typeface="Söhne"/>
            </a:endParaRPr>
          </a:p>
          <a:p>
            <a:pPr algn="l">
              <a:buFont typeface="Arial" panose="020B0604020202020204" pitchFamily="34" charset="0"/>
              <a:buChar char="•"/>
            </a:pPr>
            <a:endParaRPr lang="en-US" b="0" i="0" dirty="0">
              <a:solidFill>
                <a:srgbClr val="0D0D0D"/>
              </a:solidFill>
              <a:effectLst/>
              <a:latin typeface="Söhne"/>
            </a:endParaRPr>
          </a:p>
          <a:p>
            <a:pPr algn="l"/>
            <a:r>
              <a:rPr lang="en-US" b="0" i="0" dirty="0">
                <a:solidFill>
                  <a:srgbClr val="0D0D0D"/>
                </a:solidFill>
                <a:effectLst/>
                <a:latin typeface="Söhne"/>
              </a:rPr>
              <a:t> </a:t>
            </a:r>
          </a:p>
        </p:txBody>
      </p:sp>
    </p:spTree>
    <p:extLst>
      <p:ext uri="{BB962C8B-B14F-4D97-AF65-F5344CB8AC3E}">
        <p14:creationId xmlns:p14="http://schemas.microsoft.com/office/powerpoint/2010/main" val="866928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217A4-0FDA-9A18-2D44-A8398ECF89C7}"/>
              </a:ext>
            </a:extLst>
          </p:cNvPr>
          <p:cNvSpPr>
            <a:spLocks noGrp="1"/>
          </p:cNvSpPr>
          <p:nvPr>
            <p:ph type="title"/>
          </p:nvPr>
        </p:nvSpPr>
        <p:spPr>
          <a:xfrm>
            <a:off x="838200" y="0"/>
            <a:ext cx="10515600" cy="569843"/>
          </a:xfrm>
        </p:spPr>
        <p:txBody>
          <a:bodyPr>
            <a:normAutofit/>
          </a:bodyPr>
          <a:lstStyle/>
          <a:p>
            <a:r>
              <a:rPr lang="en-US" sz="2400" b="1" i="0" u="none" strike="noStrike" baseline="0" dirty="0">
                <a:solidFill>
                  <a:srgbClr val="0070C0"/>
                </a:solidFill>
                <a:latin typeface="Roboto" panose="02000000000000000000" pitchFamily="2" charset="0"/>
              </a:rPr>
              <a:t>Data Understanding and Feature </a:t>
            </a:r>
            <a:r>
              <a:rPr lang="en-US" sz="2400" b="1" dirty="0">
                <a:solidFill>
                  <a:srgbClr val="0070C0"/>
                </a:solidFill>
                <a:latin typeface="Roboto" panose="02000000000000000000" pitchFamily="2" charset="0"/>
              </a:rPr>
              <a:t>C</a:t>
            </a:r>
            <a:r>
              <a:rPr lang="en-US" sz="2400" b="1" i="0" u="none" strike="noStrike" baseline="0" dirty="0">
                <a:solidFill>
                  <a:srgbClr val="0070C0"/>
                </a:solidFill>
                <a:latin typeface="Roboto" panose="02000000000000000000" pitchFamily="2" charset="0"/>
              </a:rPr>
              <a:t>reation </a:t>
            </a:r>
            <a:endParaRPr lang="en-US" sz="2400" dirty="0">
              <a:solidFill>
                <a:srgbClr val="0070C0"/>
              </a:solidFill>
            </a:endParaRPr>
          </a:p>
        </p:txBody>
      </p:sp>
      <p:sp>
        <p:nvSpPr>
          <p:cNvPr id="3" name="Content Placeholder 2">
            <a:extLst>
              <a:ext uri="{FF2B5EF4-FFF2-40B4-BE49-F238E27FC236}">
                <a16:creationId xmlns:a16="http://schemas.microsoft.com/office/drawing/2014/main" id="{BD89C424-2108-99F2-FECD-94F09D4B0525}"/>
              </a:ext>
            </a:extLst>
          </p:cNvPr>
          <p:cNvSpPr>
            <a:spLocks noGrp="1"/>
          </p:cNvSpPr>
          <p:nvPr>
            <p:ph idx="1"/>
          </p:nvPr>
        </p:nvSpPr>
        <p:spPr>
          <a:xfrm>
            <a:off x="838200" y="755373"/>
            <a:ext cx="11526078" cy="6202017"/>
          </a:xfrm>
        </p:spPr>
        <p:txBody>
          <a:bodyPr>
            <a:normAutofit/>
          </a:bodyPr>
          <a:lstStyle/>
          <a:p>
            <a:r>
              <a:rPr lang="en-US" sz="1800" b="1" dirty="0"/>
              <a:t>Identified rows and unique listing ids present in Calendar table.</a:t>
            </a:r>
          </a:p>
          <a:p>
            <a:r>
              <a:rPr lang="en-US" sz="1800" b="0" i="0" dirty="0">
                <a:solidFill>
                  <a:srgbClr val="212121"/>
                </a:solidFill>
                <a:effectLst/>
              </a:rPr>
              <a:t>Total number of rows in calendar table are 319192 &amp; Total Unique </a:t>
            </a:r>
            <a:r>
              <a:rPr lang="en-US" sz="1800" b="0" i="0" dirty="0" err="1">
                <a:solidFill>
                  <a:srgbClr val="212121"/>
                </a:solidFill>
                <a:effectLst/>
              </a:rPr>
              <a:t>listing_ids</a:t>
            </a:r>
            <a:r>
              <a:rPr lang="en-US" sz="1800" b="0" i="0" dirty="0">
                <a:solidFill>
                  <a:srgbClr val="212121"/>
                </a:solidFill>
                <a:effectLst/>
              </a:rPr>
              <a:t> are 1749.</a:t>
            </a:r>
          </a:p>
          <a:p>
            <a:r>
              <a:rPr lang="en-US" sz="1800" dirty="0">
                <a:solidFill>
                  <a:srgbClr val="212121"/>
                </a:solidFill>
              </a:rPr>
              <a:t>And what does it implies?</a:t>
            </a:r>
          </a:p>
          <a:p>
            <a:r>
              <a:rPr lang="en-US" sz="1800" b="0" i="0" dirty="0">
                <a:solidFill>
                  <a:srgbClr val="212121"/>
                </a:solidFill>
                <a:effectLst/>
              </a:rPr>
              <a:t>A maximum number of bookings relative to the total number of listings could indicate a large proportion of the available listings or properties are currently booked or occupied by guests. This could be a positive sign for hosts or property managers as it suggests a strong demand for accommodation in the area. It also indicates a strong demand for accommodations in the area. This might have different reasons such as tourism, events, or business travel.</a:t>
            </a:r>
          </a:p>
          <a:p>
            <a:r>
              <a:rPr lang="en-US" sz="1800" b="1" dirty="0"/>
              <a:t>Price column as target variable need some transformations.</a:t>
            </a:r>
          </a:p>
          <a:p>
            <a:r>
              <a:rPr lang="en-US" sz="1800" dirty="0"/>
              <a:t>Datatypes checked</a:t>
            </a:r>
          </a:p>
          <a:p>
            <a:r>
              <a:rPr lang="en-US" sz="1800" dirty="0"/>
              <a:t>Outlier detection &amp; removal</a:t>
            </a:r>
          </a:p>
          <a:p>
            <a:r>
              <a:rPr lang="en-US" sz="1800" dirty="0"/>
              <a:t>Percentage of missing values checked</a:t>
            </a:r>
          </a:p>
          <a:p>
            <a:r>
              <a:rPr lang="en-US" sz="1800" dirty="0"/>
              <a:t> &amp; Data Imputation</a:t>
            </a:r>
          </a:p>
          <a:p>
            <a:pPr marL="0" indent="0">
              <a:buNone/>
            </a:pPr>
            <a:endParaRPr lang="en-US" sz="1800" dirty="0">
              <a:solidFill>
                <a:srgbClr val="000000"/>
              </a:solidFill>
            </a:endParaRPr>
          </a:p>
          <a:p>
            <a:endParaRPr lang="en-US" sz="1800" b="1" dirty="0">
              <a:solidFill>
                <a:srgbClr val="000000"/>
              </a:solidFill>
            </a:endParaRPr>
          </a:p>
          <a:p>
            <a:endParaRPr lang="en-US" sz="1800" b="1" dirty="0">
              <a:solidFill>
                <a:srgbClr val="000000"/>
              </a:solidFill>
            </a:endParaRPr>
          </a:p>
          <a:p>
            <a:endParaRPr lang="en-US" sz="1800" b="1" dirty="0">
              <a:solidFill>
                <a:srgbClr val="000000"/>
              </a:solidFill>
            </a:endParaRPr>
          </a:p>
          <a:p>
            <a:endParaRPr lang="en-US" sz="1800" b="1" dirty="0">
              <a:solidFill>
                <a:srgbClr val="000000"/>
              </a:solidFill>
            </a:endParaRPr>
          </a:p>
          <a:p>
            <a:endParaRPr lang="en-US" sz="1800" b="1" dirty="0">
              <a:solidFill>
                <a:srgbClr val="000000"/>
              </a:solidFill>
            </a:endParaRPr>
          </a:p>
          <a:p>
            <a:endParaRPr lang="en-US" sz="1800" dirty="0"/>
          </a:p>
          <a:p>
            <a:endParaRPr lang="en-US" sz="1800" b="0" i="0" dirty="0">
              <a:solidFill>
                <a:srgbClr val="212121"/>
              </a:solidFill>
              <a:effectLst/>
            </a:endParaRPr>
          </a:p>
          <a:p>
            <a:endParaRPr lang="en-US" sz="1800" b="0" i="0" dirty="0">
              <a:solidFill>
                <a:srgbClr val="212121"/>
              </a:solidFill>
              <a:effectLst/>
            </a:endParaRPr>
          </a:p>
          <a:p>
            <a:endParaRPr lang="en-US" sz="1800" b="0" i="0" dirty="0">
              <a:solidFill>
                <a:srgbClr val="212121"/>
              </a:solidFill>
              <a:effectLst/>
            </a:endParaRPr>
          </a:p>
          <a:p>
            <a:endParaRPr lang="en-US" dirty="0"/>
          </a:p>
        </p:txBody>
      </p:sp>
      <p:pic>
        <p:nvPicPr>
          <p:cNvPr id="13" name="Picture 12">
            <a:extLst>
              <a:ext uri="{FF2B5EF4-FFF2-40B4-BE49-F238E27FC236}">
                <a16:creationId xmlns:a16="http://schemas.microsoft.com/office/drawing/2014/main" id="{705F3781-8956-3775-4327-365520E1D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8626" y="3429000"/>
            <a:ext cx="3803374" cy="3117574"/>
          </a:xfrm>
          <a:prstGeom prst="rect">
            <a:avLst/>
          </a:prstGeom>
        </p:spPr>
      </p:pic>
      <p:pic>
        <p:nvPicPr>
          <p:cNvPr id="15" name="Picture 14">
            <a:extLst>
              <a:ext uri="{FF2B5EF4-FFF2-40B4-BE49-F238E27FC236}">
                <a16:creationId xmlns:a16="http://schemas.microsoft.com/office/drawing/2014/main" id="{C6A90885-896F-0152-3E61-30059BB365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0538" y="3260035"/>
            <a:ext cx="3578087" cy="3597964"/>
          </a:xfrm>
          <a:prstGeom prst="rect">
            <a:avLst/>
          </a:prstGeom>
        </p:spPr>
      </p:pic>
    </p:spTree>
    <p:extLst>
      <p:ext uri="{BB962C8B-B14F-4D97-AF65-F5344CB8AC3E}">
        <p14:creationId xmlns:p14="http://schemas.microsoft.com/office/powerpoint/2010/main" val="2785129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12A69-6707-9181-9E70-369FB567BBAB}"/>
              </a:ext>
            </a:extLst>
          </p:cNvPr>
          <p:cNvSpPr>
            <a:spLocks noGrp="1"/>
          </p:cNvSpPr>
          <p:nvPr>
            <p:ph type="title"/>
          </p:nvPr>
        </p:nvSpPr>
        <p:spPr/>
        <p:txBody>
          <a:bodyPr>
            <a:normAutofit/>
          </a:bodyPr>
          <a:lstStyle/>
          <a:p>
            <a:r>
              <a:rPr lang="en-US" sz="2000" b="1" dirty="0">
                <a:solidFill>
                  <a:srgbClr val="000000"/>
                </a:solidFill>
                <a:latin typeface="+mn-lt"/>
              </a:rPr>
              <a:t>Potential transformations needed in </a:t>
            </a:r>
            <a:r>
              <a:rPr lang="en-US" sz="2000" b="1" i="0" u="none" strike="noStrike" baseline="0" dirty="0">
                <a:solidFill>
                  <a:srgbClr val="000000"/>
                </a:solidFill>
                <a:latin typeface="+mn-lt"/>
              </a:rPr>
              <a:t>Listings, Hosts and Reviews tables in order to fetch the features.</a:t>
            </a:r>
            <a:br>
              <a:rPr lang="en-US" sz="2000" b="1" i="0" u="none" strike="noStrike" baseline="0" dirty="0">
                <a:solidFill>
                  <a:srgbClr val="000000"/>
                </a:solidFill>
              </a:rPr>
            </a:br>
            <a:endParaRPr lang="en-US" sz="2000" dirty="0"/>
          </a:p>
        </p:txBody>
      </p:sp>
      <p:sp>
        <p:nvSpPr>
          <p:cNvPr id="3" name="Content Placeholder 2">
            <a:extLst>
              <a:ext uri="{FF2B5EF4-FFF2-40B4-BE49-F238E27FC236}">
                <a16:creationId xmlns:a16="http://schemas.microsoft.com/office/drawing/2014/main" id="{B3351FE3-4465-A2EC-EE06-2A27DD8D22BC}"/>
              </a:ext>
            </a:extLst>
          </p:cNvPr>
          <p:cNvSpPr>
            <a:spLocks noGrp="1"/>
          </p:cNvSpPr>
          <p:nvPr>
            <p:ph idx="1"/>
          </p:nvPr>
        </p:nvSpPr>
        <p:spPr>
          <a:xfrm>
            <a:off x="838200" y="1338470"/>
            <a:ext cx="10515600" cy="4838493"/>
          </a:xfrm>
        </p:spPr>
        <p:txBody>
          <a:bodyPr/>
          <a:lstStyle/>
          <a:p>
            <a:r>
              <a:rPr lang="en-US" sz="1800" dirty="0">
                <a:solidFill>
                  <a:srgbClr val="000000"/>
                </a:solidFill>
              </a:rPr>
              <a:t>Datatypes checked</a:t>
            </a:r>
          </a:p>
          <a:p>
            <a:r>
              <a:rPr lang="en-US" sz="1800" dirty="0">
                <a:solidFill>
                  <a:srgbClr val="000000"/>
                </a:solidFill>
              </a:rPr>
              <a:t>Null Values checked</a:t>
            </a:r>
          </a:p>
          <a:p>
            <a:r>
              <a:rPr lang="en-US" sz="1800" dirty="0">
                <a:solidFill>
                  <a:srgbClr val="000000"/>
                </a:solidFill>
              </a:rPr>
              <a:t>Missing values imputed in beds &amp; bedrooms columns.</a:t>
            </a:r>
          </a:p>
          <a:p>
            <a:r>
              <a:rPr lang="en-US" sz="1800" dirty="0">
                <a:solidFill>
                  <a:srgbClr val="000000"/>
                </a:solidFill>
              </a:rPr>
              <a:t>Bathroom text column converted into float dtypes because it contains the info. in both number &amp; text format. </a:t>
            </a:r>
          </a:p>
          <a:p>
            <a:r>
              <a:rPr lang="en-US" sz="1800" b="1" dirty="0"/>
              <a:t>Selected Features from Listings Hosts &amp; Review table</a:t>
            </a:r>
          </a:p>
        </p:txBody>
      </p:sp>
      <p:pic>
        <p:nvPicPr>
          <p:cNvPr id="5" name="Picture 4">
            <a:extLst>
              <a:ext uri="{FF2B5EF4-FFF2-40B4-BE49-F238E27FC236}">
                <a16:creationId xmlns:a16="http://schemas.microsoft.com/office/drawing/2014/main" id="{E64057D0-94C2-1E36-07DA-BA9AA2998F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2138" y="3521766"/>
            <a:ext cx="5483087" cy="2747963"/>
          </a:xfrm>
          <a:prstGeom prst="rect">
            <a:avLst/>
          </a:prstGeom>
        </p:spPr>
      </p:pic>
    </p:spTree>
    <p:extLst>
      <p:ext uri="{BB962C8B-B14F-4D97-AF65-F5344CB8AC3E}">
        <p14:creationId xmlns:p14="http://schemas.microsoft.com/office/powerpoint/2010/main" val="701451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CF11F-F8D8-44E3-61F8-2538604C1AE0}"/>
              </a:ext>
            </a:extLst>
          </p:cNvPr>
          <p:cNvSpPr>
            <a:spLocks noGrp="1"/>
          </p:cNvSpPr>
          <p:nvPr>
            <p:ph type="title"/>
          </p:nvPr>
        </p:nvSpPr>
        <p:spPr>
          <a:xfrm>
            <a:off x="838200" y="365126"/>
            <a:ext cx="10515600" cy="589032"/>
          </a:xfrm>
        </p:spPr>
        <p:txBody>
          <a:bodyPr>
            <a:normAutofit/>
          </a:bodyPr>
          <a:lstStyle/>
          <a:p>
            <a:r>
              <a:rPr lang="en-US" sz="2000" b="1" dirty="0">
                <a:latin typeface="+mn-lt"/>
                <a:ea typeface="Roboto" panose="02000000000000000000" pitchFamily="2" charset="0"/>
                <a:cs typeface="Roboto" panose="02000000000000000000" pitchFamily="2" charset="0"/>
              </a:rPr>
              <a:t>Room Type &amp; Property Type Distribution</a:t>
            </a:r>
          </a:p>
        </p:txBody>
      </p:sp>
      <p:pic>
        <p:nvPicPr>
          <p:cNvPr id="7" name="Picture 6">
            <a:extLst>
              <a:ext uri="{FF2B5EF4-FFF2-40B4-BE49-F238E27FC236}">
                <a16:creationId xmlns:a16="http://schemas.microsoft.com/office/drawing/2014/main" id="{C8E22794-D0E8-03CB-8E4A-D53834B810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09" y="1467200"/>
            <a:ext cx="6056243" cy="3420016"/>
          </a:xfrm>
          <a:prstGeom prst="rect">
            <a:avLst/>
          </a:prstGeom>
        </p:spPr>
      </p:pic>
      <p:pic>
        <p:nvPicPr>
          <p:cNvPr id="8" name="Content Placeholder 7">
            <a:extLst>
              <a:ext uri="{FF2B5EF4-FFF2-40B4-BE49-F238E27FC236}">
                <a16:creationId xmlns:a16="http://schemas.microsoft.com/office/drawing/2014/main" id="{28C6FF94-B359-D536-BE0D-CBDF2CA05F6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38122" y="1029880"/>
            <a:ext cx="5141843" cy="4257737"/>
          </a:xfrm>
        </p:spPr>
      </p:pic>
    </p:spTree>
    <p:extLst>
      <p:ext uri="{BB962C8B-B14F-4D97-AF65-F5344CB8AC3E}">
        <p14:creationId xmlns:p14="http://schemas.microsoft.com/office/powerpoint/2010/main" val="4273186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DFF50-5DAE-DE2E-2759-B83335D06F0D}"/>
              </a:ext>
            </a:extLst>
          </p:cNvPr>
          <p:cNvSpPr>
            <a:spLocks noGrp="1"/>
          </p:cNvSpPr>
          <p:nvPr>
            <p:ph type="title"/>
          </p:nvPr>
        </p:nvSpPr>
        <p:spPr>
          <a:xfrm>
            <a:off x="838200" y="365126"/>
            <a:ext cx="10515600" cy="642040"/>
          </a:xfrm>
        </p:spPr>
        <p:txBody>
          <a:bodyPr>
            <a:normAutofit/>
          </a:bodyPr>
          <a:lstStyle/>
          <a:p>
            <a:r>
              <a:rPr lang="en-US" sz="2400" b="1" i="0" u="none" strike="noStrike" baseline="0" dirty="0">
                <a:solidFill>
                  <a:srgbClr val="00B0F0"/>
                </a:solidFill>
                <a:latin typeface="Roboto" panose="02000000000000000000" pitchFamily="2" charset="0"/>
                <a:ea typeface="Roboto" panose="02000000000000000000" pitchFamily="2" charset="0"/>
                <a:cs typeface="Roboto" panose="02000000000000000000" pitchFamily="2" charset="0"/>
              </a:rPr>
              <a:t>Data Quality and checks </a:t>
            </a:r>
            <a:endParaRPr lang="en-US" sz="2400" b="1" dirty="0">
              <a:solidFill>
                <a:srgbClr val="00B0F0"/>
              </a:solidFill>
              <a:latin typeface="Roboto" panose="02000000000000000000" pitchFamily="2" charset="0"/>
              <a:ea typeface="Roboto" panose="02000000000000000000" pitchFamily="2" charset="0"/>
              <a:cs typeface="Roboto" panose="02000000000000000000" pitchFamily="2" charset="0"/>
            </a:endParaRPr>
          </a:p>
        </p:txBody>
      </p:sp>
      <p:sp>
        <p:nvSpPr>
          <p:cNvPr id="3" name="Content Placeholder 2">
            <a:extLst>
              <a:ext uri="{FF2B5EF4-FFF2-40B4-BE49-F238E27FC236}">
                <a16:creationId xmlns:a16="http://schemas.microsoft.com/office/drawing/2014/main" id="{10F7F8F0-3900-57C8-C3C0-D30D704A99B2}"/>
              </a:ext>
            </a:extLst>
          </p:cNvPr>
          <p:cNvSpPr>
            <a:spLocks noGrp="1"/>
          </p:cNvSpPr>
          <p:nvPr>
            <p:ph idx="1"/>
          </p:nvPr>
        </p:nvSpPr>
        <p:spPr>
          <a:xfrm>
            <a:off x="838200" y="1205948"/>
            <a:ext cx="10515600" cy="4971015"/>
          </a:xfrm>
        </p:spPr>
        <p:txBody>
          <a:bodyPr>
            <a:normAutofit/>
          </a:bodyPr>
          <a:lstStyle/>
          <a:p>
            <a:r>
              <a:rPr lang="en-US" sz="1800" b="1" dirty="0"/>
              <a:t>Data Quality Report</a:t>
            </a:r>
          </a:p>
          <a:p>
            <a:r>
              <a:rPr lang="en-US" sz="1800" dirty="0"/>
              <a:t>After merging the tables containing predictors as well as target variable the data quality report has been created which mainly contains:</a:t>
            </a:r>
          </a:p>
          <a:p>
            <a:r>
              <a:rPr lang="en-US" sz="1800" dirty="0"/>
              <a:t>Summary Statistics(for Continuous Variable)</a:t>
            </a:r>
          </a:p>
          <a:p>
            <a:r>
              <a:rPr lang="en-US" sz="1800" dirty="0"/>
              <a:t>Percentage Missing values (for Continuous &amp; Categorical Variable)</a:t>
            </a:r>
          </a:p>
          <a:p>
            <a:r>
              <a:rPr lang="en-US" sz="1800" dirty="0"/>
              <a:t>Unique Values (for continuous &amp; categorical variable) </a:t>
            </a:r>
          </a:p>
          <a:p>
            <a:r>
              <a:rPr lang="en-US" sz="1800" b="1" dirty="0"/>
              <a:t>Data Anomaly</a:t>
            </a:r>
          </a:p>
          <a:p>
            <a:r>
              <a:rPr lang="en-US" sz="1800" b="0" i="0" dirty="0">
                <a:solidFill>
                  <a:srgbClr val="000000"/>
                </a:solidFill>
                <a:effectLst/>
              </a:rPr>
              <a:t>Missing Values in  bedrooms, beds &amp; price column, data imputation method used. </a:t>
            </a:r>
          </a:p>
          <a:p>
            <a:r>
              <a:rPr lang="en-US" sz="1800" b="0" i="0" dirty="0">
                <a:solidFill>
                  <a:srgbClr val="000000"/>
                </a:solidFill>
                <a:effectLst/>
              </a:rPr>
              <a:t>Outlier in price column, checked and removed.</a:t>
            </a:r>
            <a:endParaRPr lang="en-US" sz="1800" dirty="0"/>
          </a:p>
          <a:p>
            <a:endParaRPr lang="en-US" sz="1800" dirty="0"/>
          </a:p>
        </p:txBody>
      </p:sp>
    </p:spTree>
    <p:extLst>
      <p:ext uri="{BB962C8B-B14F-4D97-AF65-F5344CB8AC3E}">
        <p14:creationId xmlns:p14="http://schemas.microsoft.com/office/powerpoint/2010/main" val="1685663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22FA-7380-BD66-AE6F-96DCC7B6951F}"/>
              </a:ext>
            </a:extLst>
          </p:cNvPr>
          <p:cNvSpPr>
            <a:spLocks noGrp="1"/>
          </p:cNvSpPr>
          <p:nvPr>
            <p:ph type="title"/>
          </p:nvPr>
        </p:nvSpPr>
        <p:spPr>
          <a:xfrm>
            <a:off x="838200" y="0"/>
            <a:ext cx="10515600" cy="781878"/>
          </a:xfrm>
        </p:spPr>
        <p:txBody>
          <a:bodyPr>
            <a:normAutofit/>
          </a:bodyPr>
          <a:lstStyle/>
          <a:p>
            <a:r>
              <a:rPr lang="en-US" sz="2400" b="1" i="0" u="none" strike="noStrike" baseline="0" dirty="0">
                <a:solidFill>
                  <a:srgbClr val="000000"/>
                </a:solidFill>
                <a:latin typeface="Roboto" panose="02000000000000000000" pitchFamily="2" charset="0"/>
              </a:rPr>
              <a:t>Variable profiling and checking relationships between variables</a:t>
            </a:r>
            <a:endParaRPr lang="en-US" sz="2400" dirty="0"/>
          </a:p>
        </p:txBody>
      </p:sp>
      <p:sp>
        <p:nvSpPr>
          <p:cNvPr id="3" name="Content Placeholder 2">
            <a:extLst>
              <a:ext uri="{FF2B5EF4-FFF2-40B4-BE49-F238E27FC236}">
                <a16:creationId xmlns:a16="http://schemas.microsoft.com/office/drawing/2014/main" id="{230B4D03-5591-64CE-D397-123664658363}"/>
              </a:ext>
            </a:extLst>
          </p:cNvPr>
          <p:cNvSpPr>
            <a:spLocks noGrp="1"/>
          </p:cNvSpPr>
          <p:nvPr>
            <p:ph idx="1"/>
          </p:nvPr>
        </p:nvSpPr>
        <p:spPr>
          <a:xfrm>
            <a:off x="838200" y="781878"/>
            <a:ext cx="10515600" cy="6228522"/>
          </a:xfrm>
        </p:spPr>
        <p:txBody>
          <a:bodyPr/>
          <a:lstStyle/>
          <a:p>
            <a:pPr marL="0" indent="0">
              <a:buNone/>
            </a:pPr>
            <a:r>
              <a:rPr lang="en-US" sz="1800" dirty="0">
                <a:solidFill>
                  <a:srgbClr val="000000"/>
                </a:solidFill>
              </a:rPr>
              <a:t> </a:t>
            </a:r>
            <a:r>
              <a:rPr lang="en-US" sz="2000" b="1" dirty="0">
                <a:solidFill>
                  <a:srgbClr val="000000"/>
                </a:solidFill>
              </a:rPr>
              <a:t>B</a:t>
            </a:r>
            <a:r>
              <a:rPr lang="en-US" sz="2000" b="1" i="0" u="none" strike="noStrike" baseline="0" dirty="0">
                <a:solidFill>
                  <a:srgbClr val="000000"/>
                </a:solidFill>
              </a:rPr>
              <a:t>ivariate Analysis</a:t>
            </a:r>
          </a:p>
          <a:p>
            <a:pPr marL="0" indent="0">
              <a:buNone/>
            </a:pPr>
            <a:endParaRPr lang="en-US" sz="2000" b="1" i="0" u="none" strike="noStrike" baseline="0" dirty="0">
              <a:solidFill>
                <a:srgbClr val="000000"/>
              </a:solidFill>
            </a:endParaRPr>
          </a:p>
          <a:p>
            <a:endParaRPr lang="en-US" dirty="0"/>
          </a:p>
        </p:txBody>
      </p:sp>
      <p:pic>
        <p:nvPicPr>
          <p:cNvPr id="5" name="Picture 4">
            <a:extLst>
              <a:ext uri="{FF2B5EF4-FFF2-40B4-BE49-F238E27FC236}">
                <a16:creationId xmlns:a16="http://schemas.microsoft.com/office/drawing/2014/main" id="{D2D7A2CD-5A5F-3765-834D-A851CFDA69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338" y="1232454"/>
            <a:ext cx="5552662" cy="2809460"/>
          </a:xfrm>
          <a:prstGeom prst="rect">
            <a:avLst/>
          </a:prstGeom>
        </p:spPr>
      </p:pic>
      <p:pic>
        <p:nvPicPr>
          <p:cNvPr id="7" name="Picture 6">
            <a:extLst>
              <a:ext uri="{FF2B5EF4-FFF2-40B4-BE49-F238E27FC236}">
                <a16:creationId xmlns:a16="http://schemas.microsoft.com/office/drawing/2014/main" id="{38D719C0-D212-4D19-A3D7-2C569DC3C2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0862" y="781878"/>
            <a:ext cx="5257801" cy="2941983"/>
          </a:xfrm>
          <a:prstGeom prst="rect">
            <a:avLst/>
          </a:prstGeom>
        </p:spPr>
      </p:pic>
      <p:pic>
        <p:nvPicPr>
          <p:cNvPr id="6" name="Picture 5">
            <a:extLst>
              <a:ext uri="{FF2B5EF4-FFF2-40B4-BE49-F238E27FC236}">
                <a16:creationId xmlns:a16="http://schemas.microsoft.com/office/drawing/2014/main" id="{CFA6A51F-F58A-5923-4E01-83133CF735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4834" y="4041914"/>
            <a:ext cx="5552662" cy="2809461"/>
          </a:xfrm>
          <a:prstGeom prst="rect">
            <a:avLst/>
          </a:prstGeom>
        </p:spPr>
      </p:pic>
    </p:spTree>
    <p:extLst>
      <p:ext uri="{BB962C8B-B14F-4D97-AF65-F5344CB8AC3E}">
        <p14:creationId xmlns:p14="http://schemas.microsoft.com/office/powerpoint/2010/main" val="7333405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3839</TotalTime>
  <Words>1286</Words>
  <Application>Microsoft Office PowerPoint</Application>
  <PresentationFormat>Widescreen</PresentationFormat>
  <Paragraphs>112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Roboto</vt:lpstr>
      <vt:lpstr>Söhne</vt:lpstr>
      <vt:lpstr>Office Theme</vt:lpstr>
      <vt:lpstr> Airbnb Price Prediction      </vt:lpstr>
      <vt:lpstr>Business Understanding:</vt:lpstr>
      <vt:lpstr>Data Understanding</vt:lpstr>
      <vt:lpstr>Software/Tools </vt:lpstr>
      <vt:lpstr>Data Understanding and Feature Creation </vt:lpstr>
      <vt:lpstr>Potential transformations needed in Listings, Hosts and Reviews tables in order to fetch the features. </vt:lpstr>
      <vt:lpstr>Room Type &amp; Property Type Distribution</vt:lpstr>
      <vt:lpstr>Data Quality and checks </vt:lpstr>
      <vt:lpstr>Variable profiling and checking relationships between variables</vt:lpstr>
      <vt:lpstr>PowerPoint Presentation</vt:lpstr>
      <vt:lpstr>Correlation/Heat Map</vt:lpstr>
      <vt:lpstr> Findings based on the above analysis and which columns need transformations:  </vt:lpstr>
      <vt:lpstr>Modeling &amp; Insights</vt:lpstr>
      <vt:lpstr> Top 5 most important predictors &amp; direction of impact of these top 5 predictors on the Response variable. </vt:lpstr>
      <vt:lpstr>Direction of impact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analysis-visualization-and-prediction </dc:title>
  <dc:creator>Dell</dc:creator>
  <cp:lastModifiedBy>Dell</cp:lastModifiedBy>
  <cp:revision>2</cp:revision>
  <dcterms:created xsi:type="dcterms:W3CDTF">2024-03-22T09:44:37Z</dcterms:created>
  <dcterms:modified xsi:type="dcterms:W3CDTF">2024-03-31T11:49:47Z</dcterms:modified>
</cp:coreProperties>
</file>