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1474" y="-26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2056C5E-60E5-CB05-0E67-B436369F04F6}"/>
              </a:ext>
            </a:extLst>
          </p:cNvPr>
          <p:cNvGrpSpPr/>
          <p:nvPr userDrawn="1"/>
        </p:nvGrpSpPr>
        <p:grpSpPr>
          <a:xfrm>
            <a:off x="0" y="-71749"/>
            <a:ext cx="30299226" cy="42875513"/>
            <a:chOff x="0" y="-71749"/>
            <a:chExt cx="30299226" cy="4287551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366982D-F1DE-AF31-B611-BE753A14E117}"/>
                </a:ext>
              </a:extLst>
            </p:cNvPr>
            <p:cNvGrpSpPr/>
            <p:nvPr/>
          </p:nvGrpSpPr>
          <p:grpSpPr>
            <a:xfrm>
              <a:off x="0" y="-46288"/>
              <a:ext cx="30299226" cy="42850052"/>
              <a:chOff x="0" y="-46288"/>
              <a:chExt cx="30299226" cy="4285005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8865A00-C30A-9A33-5B5F-721DFDE19277}"/>
                  </a:ext>
                </a:extLst>
              </p:cNvPr>
              <p:cNvSpPr/>
              <p:nvPr/>
            </p:nvSpPr>
            <p:spPr>
              <a:xfrm>
                <a:off x="24013" y="0"/>
                <a:ext cx="30275213" cy="2520000"/>
              </a:xfrm>
              <a:prstGeom prst="rect">
                <a:avLst/>
              </a:prstGeom>
              <a:solidFill>
                <a:srgbClr val="395FA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9160FC0E-4D71-206D-931A-F963B9253D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8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710" r="31847"/>
              <a:stretch/>
            </p:blipFill>
            <p:spPr>
              <a:xfrm rot="5400000">
                <a:off x="23640413" y="-4114800"/>
                <a:ext cx="2519999" cy="107496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15B57CC-309F-D8DF-0FC3-BED3FC7900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8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954" r="22603"/>
              <a:stretch/>
            </p:blipFill>
            <p:spPr>
              <a:xfrm rot="5400000">
                <a:off x="4114799" y="-4161087"/>
                <a:ext cx="2520002" cy="107496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4BED3D9C-CA27-C509-E0A4-DA2B3E3BCE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8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954" r="31033"/>
              <a:stretch/>
            </p:blipFill>
            <p:spPr>
              <a:xfrm rot="5400000">
                <a:off x="15317484" y="-3661715"/>
                <a:ext cx="1613831" cy="10749600"/>
              </a:xfrm>
              <a:prstGeom prst="rect">
                <a:avLst/>
              </a:prstGeom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68299EF-BFFF-1ADB-6021-4901D1C17FC3}"/>
                  </a:ext>
                </a:extLst>
              </p:cNvPr>
              <p:cNvSpPr/>
              <p:nvPr/>
            </p:nvSpPr>
            <p:spPr>
              <a:xfrm rot="16200000">
                <a:off x="8514102" y="21042654"/>
                <a:ext cx="42803763" cy="718457"/>
              </a:xfrm>
              <a:prstGeom prst="rect">
                <a:avLst/>
              </a:prstGeom>
              <a:solidFill>
                <a:srgbClr val="395FA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u="sng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41843AD-C47B-4AF2-75DB-E1850998F59F}"/>
                  </a:ext>
                </a:extLst>
              </p:cNvPr>
              <p:cNvSpPr/>
              <p:nvPr/>
            </p:nvSpPr>
            <p:spPr>
              <a:xfrm rot="16200000">
                <a:off x="-21042652" y="21042653"/>
                <a:ext cx="42803763" cy="718457"/>
              </a:xfrm>
              <a:prstGeom prst="rect">
                <a:avLst/>
              </a:prstGeom>
              <a:solidFill>
                <a:srgbClr val="395FA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u="sng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18CD88E-B249-83D5-B80A-F9A78FC0F496}"/>
                  </a:ext>
                </a:extLst>
              </p:cNvPr>
              <p:cNvSpPr/>
              <p:nvPr/>
            </p:nvSpPr>
            <p:spPr>
              <a:xfrm>
                <a:off x="24012" y="42085306"/>
                <a:ext cx="30251201" cy="718457"/>
              </a:xfrm>
              <a:prstGeom prst="rect">
                <a:avLst/>
              </a:prstGeom>
              <a:solidFill>
                <a:srgbClr val="395FA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u="sng"/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4F19A0F2-5086-CAE8-AB24-387E0F5CC8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8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888" r="22603"/>
              <a:stretch/>
            </p:blipFill>
            <p:spPr>
              <a:xfrm rot="10800000">
                <a:off x="24012" y="3093822"/>
                <a:ext cx="694447" cy="10669070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31A110C4-AE66-DD16-5127-6E6A4F4EA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8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888" r="22603"/>
              <a:stretch/>
            </p:blipFill>
            <p:spPr>
              <a:xfrm>
                <a:off x="36018" y="16067346"/>
                <a:ext cx="694447" cy="10669070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03EA613C-956E-BE07-C885-A81BE23536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8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888" r="22603"/>
              <a:stretch/>
            </p:blipFill>
            <p:spPr>
              <a:xfrm>
                <a:off x="26798" y="30228553"/>
                <a:ext cx="694447" cy="10669070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DD025E53-7006-7611-7267-243BD2466C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8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888" r="22603"/>
              <a:stretch/>
            </p:blipFill>
            <p:spPr>
              <a:xfrm rot="5400000">
                <a:off x="5705770" y="37097994"/>
                <a:ext cx="694447" cy="10669070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A51330BE-0D73-50BA-7692-ABAA186E34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8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888" r="22603"/>
              <a:stretch/>
            </p:blipFill>
            <p:spPr>
              <a:xfrm rot="5400000">
                <a:off x="18528454" y="37122005"/>
                <a:ext cx="694447" cy="10669070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C6FA3CDA-1F2B-B064-F338-173F57F8C4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8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888" r="22603"/>
              <a:stretch/>
            </p:blipFill>
            <p:spPr>
              <a:xfrm rot="5400000">
                <a:off x="24617466" y="37097994"/>
                <a:ext cx="694447" cy="10669070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4F9C8777-5093-4977-BB78-C9E6AA46F5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8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888" r="22603"/>
              <a:stretch/>
            </p:blipFill>
            <p:spPr>
              <a:xfrm rot="10800000">
                <a:off x="29565974" y="3707683"/>
                <a:ext cx="694447" cy="10669070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913A2CF9-521C-45D0-33C1-55E38897DE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8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888" r="22603"/>
              <a:stretch/>
            </p:blipFill>
            <p:spPr>
              <a:xfrm>
                <a:off x="29577980" y="16681207"/>
                <a:ext cx="694447" cy="10669070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E918ACE3-4FED-3BBB-BD79-3DD41EAC96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8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888" r="22603"/>
              <a:stretch/>
            </p:blipFill>
            <p:spPr>
              <a:xfrm>
                <a:off x="29568760" y="30842414"/>
                <a:ext cx="694447" cy="10669070"/>
              </a:xfrm>
              <a:prstGeom prst="rect">
                <a:avLst/>
              </a:prstGeom>
            </p:spPr>
          </p:pic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6AADDFD-2F97-00EF-D48A-AFB94ADED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755" b="33014"/>
            <a:stretch/>
          </p:blipFill>
          <p:spPr>
            <a:xfrm>
              <a:off x="22070606" y="-71749"/>
              <a:ext cx="7673377" cy="2473202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71B4EC-A195-CB02-699C-B2EB1DC2934E}"/>
                </a:ext>
              </a:extLst>
            </p:cNvPr>
            <p:cNvGrpSpPr/>
            <p:nvPr/>
          </p:nvGrpSpPr>
          <p:grpSpPr>
            <a:xfrm>
              <a:off x="718458" y="538084"/>
              <a:ext cx="16133883" cy="1574757"/>
              <a:chOff x="718458" y="385684"/>
              <a:chExt cx="16133883" cy="1574757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A3C08E-275E-B348-71EC-1723A3194F87}"/>
                  </a:ext>
                </a:extLst>
              </p:cNvPr>
              <p:cNvSpPr txBox="1"/>
              <p:nvPr/>
            </p:nvSpPr>
            <p:spPr>
              <a:xfrm>
                <a:off x="810898" y="1129444"/>
                <a:ext cx="1604144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4800" b="1" dirty="0">
                    <a:solidFill>
                      <a:srgbClr val="FFFF00"/>
                    </a:solidFill>
                    <a:latin typeface="Garamond" panose="02020404030301010803" pitchFamily="18" charset="0"/>
                  </a:rPr>
                  <a:t>Optoelectronic and Nanomaterials for Advanced Technology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AE7CEC-3A07-A05F-B8DE-03D3A2E16BAE}"/>
                  </a:ext>
                </a:extLst>
              </p:cNvPr>
              <p:cNvSpPr txBox="1"/>
              <p:nvPr/>
            </p:nvSpPr>
            <p:spPr>
              <a:xfrm>
                <a:off x="718458" y="385684"/>
                <a:ext cx="8797601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4000" b="1" dirty="0">
                    <a:ln w="9525">
                      <a:noFill/>
                    </a:ln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4</a:t>
                </a:r>
                <a:r>
                  <a:rPr lang="en-IN" sz="4000" b="1" baseline="30000" dirty="0">
                    <a:ln w="9525">
                      <a:noFill/>
                    </a:ln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en-IN" sz="4000" b="1" dirty="0">
                    <a:ln w="9525">
                      <a:noFill/>
                    </a:ln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International Conference 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5229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13D6-D113-4479-BD8E-45DFED174118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3CD3-C94C-4B1A-BC9A-78AAB0145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66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13D6-D113-4479-BD8E-45DFED174118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3CD3-C94C-4B1A-BC9A-78AAB0145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38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13D6-D113-4479-BD8E-45DFED174118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3CD3-C94C-4B1A-BC9A-78AAB0145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29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13D6-D113-4479-BD8E-45DFED174118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3CD3-C94C-4B1A-BC9A-78AAB0145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01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13D6-D113-4479-BD8E-45DFED174118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3CD3-C94C-4B1A-BC9A-78AAB0145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4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13D6-D113-4479-BD8E-45DFED174118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3CD3-C94C-4B1A-BC9A-78AAB0145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49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13D6-D113-4479-BD8E-45DFED174118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3CD3-C94C-4B1A-BC9A-78AAB0145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417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13D6-D113-4479-BD8E-45DFED174118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3CD3-C94C-4B1A-BC9A-78AAB0145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78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13D6-D113-4479-BD8E-45DFED174118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3CD3-C94C-4B1A-BC9A-78AAB0145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8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13D6-D113-4479-BD8E-45DFED174118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3CD3-C94C-4B1A-BC9A-78AAB0145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2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213D6-D113-4479-BD8E-45DFED174118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23CD3-C94C-4B1A-BC9A-78AAB0145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38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9">
            <a:extLst>
              <a:ext uri="{FF2B5EF4-FFF2-40B4-BE49-F238E27FC236}">
                <a16:creationId xmlns:a16="http://schemas.microsoft.com/office/drawing/2014/main" id="{AC093297-031A-A3E5-95D2-E7FB7C700068}"/>
              </a:ext>
            </a:extLst>
          </p:cNvPr>
          <p:cNvSpPr txBox="1"/>
          <p:nvPr/>
        </p:nvSpPr>
        <p:spPr>
          <a:xfrm>
            <a:off x="2595086" y="26029668"/>
            <a:ext cx="25085040" cy="1486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Instructions</a:t>
            </a:r>
          </a:p>
          <a:p>
            <a:endParaRPr lang="en-US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Size: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size of the poster </a:t>
            </a:r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should be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A0,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preferably in </a:t>
            </a:r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cloth material.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be clear and concise, positioned at the top-center of the poster. Use a font size between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 and 100 points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bold for visibility.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Authors' Information: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Directly below the title, include authors' names and affiliations. Use font sizes between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 and 48 points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Headings: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Maintain a font size larger than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points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Text: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a font size greater than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points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readability.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 background information and significance of your study.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Briefly describe the experimental approach. Utilize visuals such as flowcharts or diagrams for better comprehension.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Discussion: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 key findings effectively with tables, graphs, and images. Ensure all visuals are labeled, and legends are provided where necessary.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Interpret the results and summarize key insights.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 and References: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included, use a font size below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points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Aesthetics: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Maintain a consistent, professional color scheme. Avoid using overly bright or distracting colors.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(Delete this text box after reading)</a:t>
            </a:r>
            <a:endParaRPr lang="en-US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91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37</TotalTime>
  <Words>210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Garamond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Akhil Varghese</dc:creator>
  <cp:lastModifiedBy>Akhil Varghese</cp:lastModifiedBy>
  <cp:revision>5</cp:revision>
  <dcterms:created xsi:type="dcterms:W3CDTF">2025-01-31T11:57:29Z</dcterms:created>
  <dcterms:modified xsi:type="dcterms:W3CDTF">2025-01-31T12:52:20Z</dcterms:modified>
</cp:coreProperties>
</file>