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72" r:id="rId12"/>
    <p:sldId id="273" r:id="rId13"/>
    <p:sldId id="263" r:id="rId14"/>
    <p:sldId id="264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46F8C-C969-48A0-B978-036B59DE2A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32EBB5-03B1-4597-AEF3-512700B85C58}">
      <dgm:prSet/>
      <dgm:spPr/>
      <dgm:t>
        <a:bodyPr/>
        <a:lstStyle/>
        <a:p>
          <a:pPr>
            <a:defRPr cap="all"/>
          </a:pPr>
          <a:r>
            <a:rPr lang="en-US" b="0" i="0" baseline="0"/>
            <a:t>Databricks uses PySpark to ingest, clean, and process data efficiently.</a:t>
          </a:r>
          <a:endParaRPr lang="en-US"/>
        </a:p>
      </dgm:t>
    </dgm:pt>
    <dgm:pt modelId="{86D62439-C102-4085-9F0A-8EC559877A75}" type="parTrans" cxnId="{EC8974E5-FEED-48E4-A356-A6C478730EA7}">
      <dgm:prSet/>
      <dgm:spPr/>
      <dgm:t>
        <a:bodyPr/>
        <a:lstStyle/>
        <a:p>
          <a:endParaRPr lang="en-US"/>
        </a:p>
      </dgm:t>
    </dgm:pt>
    <dgm:pt modelId="{191C8D19-5460-40D8-820B-8BA276565B79}" type="sibTrans" cxnId="{EC8974E5-FEED-48E4-A356-A6C478730EA7}">
      <dgm:prSet/>
      <dgm:spPr/>
      <dgm:t>
        <a:bodyPr/>
        <a:lstStyle/>
        <a:p>
          <a:endParaRPr lang="en-US"/>
        </a:p>
      </dgm:t>
    </dgm:pt>
    <dgm:pt modelId="{CEFBC4CD-6D57-4C3A-AB9A-05C4F5481601}">
      <dgm:prSet/>
      <dgm:spPr/>
      <dgm:t>
        <a:bodyPr/>
        <a:lstStyle/>
        <a:p>
          <a:pPr>
            <a:defRPr cap="all"/>
          </a:pPr>
          <a:r>
            <a:rPr lang="en-US" b="0" i="0" baseline="0"/>
            <a:t>Data moves between layers, transforming from raw to refined insights. </a:t>
          </a:r>
          <a:endParaRPr lang="en-US"/>
        </a:p>
      </dgm:t>
    </dgm:pt>
    <dgm:pt modelId="{09CB286B-17FD-4033-87AC-7DFCDC96AD2E}" type="parTrans" cxnId="{A3E18605-F939-4410-9760-39B7F99A9C1B}">
      <dgm:prSet/>
      <dgm:spPr/>
      <dgm:t>
        <a:bodyPr/>
        <a:lstStyle/>
        <a:p>
          <a:endParaRPr lang="en-US"/>
        </a:p>
      </dgm:t>
    </dgm:pt>
    <dgm:pt modelId="{236E392B-C970-4BA5-B2DA-F23752970F77}" type="sibTrans" cxnId="{A3E18605-F939-4410-9760-39B7F99A9C1B}">
      <dgm:prSet/>
      <dgm:spPr/>
      <dgm:t>
        <a:bodyPr/>
        <a:lstStyle/>
        <a:p>
          <a:endParaRPr lang="en-US"/>
        </a:p>
      </dgm:t>
    </dgm:pt>
    <dgm:pt modelId="{010C4680-9CE3-4FE0-A32A-C062F884B90B}" type="pres">
      <dgm:prSet presAssocID="{70446F8C-C969-48A0-B978-036B59DE2A00}" presName="root" presStyleCnt="0">
        <dgm:presLayoutVars>
          <dgm:dir/>
          <dgm:resizeHandles val="exact"/>
        </dgm:presLayoutVars>
      </dgm:prSet>
      <dgm:spPr/>
    </dgm:pt>
    <dgm:pt modelId="{3BE9925B-83E4-4AD2-A974-C3B8325B607F}" type="pres">
      <dgm:prSet presAssocID="{1C32EBB5-03B1-4597-AEF3-512700B85C58}" presName="compNode" presStyleCnt="0"/>
      <dgm:spPr/>
    </dgm:pt>
    <dgm:pt modelId="{C441A1E9-64A0-49E5-A901-E890162A30A4}" type="pres">
      <dgm:prSet presAssocID="{1C32EBB5-03B1-4597-AEF3-512700B85C5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47BE5E3-9B35-41AE-8DF1-FFF40B0DF98F}" type="pres">
      <dgm:prSet presAssocID="{1C32EBB5-03B1-4597-AEF3-512700B85C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7A0BBDB-A8E1-4EAA-A48F-6AAA6BF08676}" type="pres">
      <dgm:prSet presAssocID="{1C32EBB5-03B1-4597-AEF3-512700B85C58}" presName="spaceRect" presStyleCnt="0"/>
      <dgm:spPr/>
    </dgm:pt>
    <dgm:pt modelId="{AAED3041-3D05-4AFC-A6BF-04890182F4D0}" type="pres">
      <dgm:prSet presAssocID="{1C32EBB5-03B1-4597-AEF3-512700B85C58}" presName="textRect" presStyleLbl="revTx" presStyleIdx="0" presStyleCnt="2">
        <dgm:presLayoutVars>
          <dgm:chMax val="1"/>
          <dgm:chPref val="1"/>
        </dgm:presLayoutVars>
      </dgm:prSet>
      <dgm:spPr/>
    </dgm:pt>
    <dgm:pt modelId="{9112C042-2545-4FD0-8530-8394F430006C}" type="pres">
      <dgm:prSet presAssocID="{191C8D19-5460-40D8-820B-8BA276565B79}" presName="sibTrans" presStyleCnt="0"/>
      <dgm:spPr/>
    </dgm:pt>
    <dgm:pt modelId="{3EC84FBE-6182-4245-B038-C8D7C1A89E7C}" type="pres">
      <dgm:prSet presAssocID="{CEFBC4CD-6D57-4C3A-AB9A-05C4F5481601}" presName="compNode" presStyleCnt="0"/>
      <dgm:spPr/>
    </dgm:pt>
    <dgm:pt modelId="{8BB4ACAD-CDF2-4803-844A-79B510B0C0DD}" type="pres">
      <dgm:prSet presAssocID="{CEFBC4CD-6D57-4C3A-AB9A-05C4F548160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D320B78-EFE5-4C6C-9DC8-1B4796AAC4EC}" type="pres">
      <dgm:prSet presAssocID="{CEFBC4CD-6D57-4C3A-AB9A-05C4F54816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346848-095E-4955-A4AA-D004E5E98751}" type="pres">
      <dgm:prSet presAssocID="{CEFBC4CD-6D57-4C3A-AB9A-05C4F5481601}" presName="spaceRect" presStyleCnt="0"/>
      <dgm:spPr/>
    </dgm:pt>
    <dgm:pt modelId="{5DD6F534-0667-41E1-A495-2B189BACB570}" type="pres">
      <dgm:prSet presAssocID="{CEFBC4CD-6D57-4C3A-AB9A-05C4F54816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E18605-F939-4410-9760-39B7F99A9C1B}" srcId="{70446F8C-C969-48A0-B978-036B59DE2A00}" destId="{CEFBC4CD-6D57-4C3A-AB9A-05C4F5481601}" srcOrd="1" destOrd="0" parTransId="{09CB286B-17FD-4033-87AC-7DFCDC96AD2E}" sibTransId="{236E392B-C970-4BA5-B2DA-F23752970F77}"/>
    <dgm:cxn modelId="{F0D8161B-1AF1-47C1-8334-2939629A128A}" type="presOf" srcId="{CEFBC4CD-6D57-4C3A-AB9A-05C4F5481601}" destId="{5DD6F534-0667-41E1-A495-2B189BACB570}" srcOrd="0" destOrd="0" presId="urn:microsoft.com/office/officeart/2018/5/layout/IconLeafLabelList"/>
    <dgm:cxn modelId="{48820C38-C113-4B31-862B-24745F8E92E6}" type="presOf" srcId="{1C32EBB5-03B1-4597-AEF3-512700B85C58}" destId="{AAED3041-3D05-4AFC-A6BF-04890182F4D0}" srcOrd="0" destOrd="0" presId="urn:microsoft.com/office/officeart/2018/5/layout/IconLeafLabelList"/>
    <dgm:cxn modelId="{3A5CC0D0-E868-4CED-8610-F1825464D6DC}" type="presOf" srcId="{70446F8C-C969-48A0-B978-036B59DE2A00}" destId="{010C4680-9CE3-4FE0-A32A-C062F884B90B}" srcOrd="0" destOrd="0" presId="urn:microsoft.com/office/officeart/2018/5/layout/IconLeafLabelList"/>
    <dgm:cxn modelId="{EC8974E5-FEED-48E4-A356-A6C478730EA7}" srcId="{70446F8C-C969-48A0-B978-036B59DE2A00}" destId="{1C32EBB5-03B1-4597-AEF3-512700B85C58}" srcOrd="0" destOrd="0" parTransId="{86D62439-C102-4085-9F0A-8EC559877A75}" sibTransId="{191C8D19-5460-40D8-820B-8BA276565B79}"/>
    <dgm:cxn modelId="{5A2440EC-A5CD-43D2-89C4-79FC6978A2E0}" type="presParOf" srcId="{010C4680-9CE3-4FE0-A32A-C062F884B90B}" destId="{3BE9925B-83E4-4AD2-A974-C3B8325B607F}" srcOrd="0" destOrd="0" presId="urn:microsoft.com/office/officeart/2018/5/layout/IconLeafLabelList"/>
    <dgm:cxn modelId="{772E0938-ED28-4E39-AF1F-C49F00A26DEE}" type="presParOf" srcId="{3BE9925B-83E4-4AD2-A974-C3B8325B607F}" destId="{C441A1E9-64A0-49E5-A901-E890162A30A4}" srcOrd="0" destOrd="0" presId="urn:microsoft.com/office/officeart/2018/5/layout/IconLeafLabelList"/>
    <dgm:cxn modelId="{81A3BA74-AD3B-4604-BFA6-690580541099}" type="presParOf" srcId="{3BE9925B-83E4-4AD2-A974-C3B8325B607F}" destId="{E47BE5E3-9B35-41AE-8DF1-FFF40B0DF98F}" srcOrd="1" destOrd="0" presId="urn:microsoft.com/office/officeart/2018/5/layout/IconLeafLabelList"/>
    <dgm:cxn modelId="{4699869D-85BF-4D19-BCAB-94749FED5E4D}" type="presParOf" srcId="{3BE9925B-83E4-4AD2-A974-C3B8325B607F}" destId="{B7A0BBDB-A8E1-4EAA-A48F-6AAA6BF08676}" srcOrd="2" destOrd="0" presId="urn:microsoft.com/office/officeart/2018/5/layout/IconLeafLabelList"/>
    <dgm:cxn modelId="{B7DCA320-CD69-4A25-A1EE-0DBC86032B24}" type="presParOf" srcId="{3BE9925B-83E4-4AD2-A974-C3B8325B607F}" destId="{AAED3041-3D05-4AFC-A6BF-04890182F4D0}" srcOrd="3" destOrd="0" presId="urn:microsoft.com/office/officeart/2018/5/layout/IconLeafLabelList"/>
    <dgm:cxn modelId="{64DBCB74-E902-4B0F-8AD6-52095CC698E6}" type="presParOf" srcId="{010C4680-9CE3-4FE0-A32A-C062F884B90B}" destId="{9112C042-2545-4FD0-8530-8394F430006C}" srcOrd="1" destOrd="0" presId="urn:microsoft.com/office/officeart/2018/5/layout/IconLeafLabelList"/>
    <dgm:cxn modelId="{3E89A07C-2876-42C4-8F37-EBEC23B2BDFF}" type="presParOf" srcId="{010C4680-9CE3-4FE0-A32A-C062F884B90B}" destId="{3EC84FBE-6182-4245-B038-C8D7C1A89E7C}" srcOrd="2" destOrd="0" presId="urn:microsoft.com/office/officeart/2018/5/layout/IconLeafLabelList"/>
    <dgm:cxn modelId="{A4DBBF03-6132-4F38-B095-72E26FB83FE4}" type="presParOf" srcId="{3EC84FBE-6182-4245-B038-C8D7C1A89E7C}" destId="{8BB4ACAD-CDF2-4803-844A-79B510B0C0DD}" srcOrd="0" destOrd="0" presId="urn:microsoft.com/office/officeart/2018/5/layout/IconLeafLabelList"/>
    <dgm:cxn modelId="{A6012153-613F-4BC2-B465-2FFA491D4117}" type="presParOf" srcId="{3EC84FBE-6182-4245-B038-C8D7C1A89E7C}" destId="{3D320B78-EFE5-4C6C-9DC8-1B4796AAC4EC}" srcOrd="1" destOrd="0" presId="urn:microsoft.com/office/officeart/2018/5/layout/IconLeafLabelList"/>
    <dgm:cxn modelId="{FC384496-59A2-497A-A787-B1796F1F2278}" type="presParOf" srcId="{3EC84FBE-6182-4245-B038-C8D7C1A89E7C}" destId="{4B346848-095E-4955-A4AA-D004E5E98751}" srcOrd="2" destOrd="0" presId="urn:microsoft.com/office/officeart/2018/5/layout/IconLeafLabelList"/>
    <dgm:cxn modelId="{6ED6626D-1394-4CD4-A031-9D330614D6FB}" type="presParOf" srcId="{3EC84FBE-6182-4245-B038-C8D7C1A89E7C}" destId="{5DD6F534-0667-41E1-A495-2B189BACB5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D5411-79E2-494C-97E1-FFEA404647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2926DF-DADE-46DC-8DE3-F2B4B889C73B}">
      <dgm:prSet/>
      <dgm:spPr/>
      <dgm:t>
        <a:bodyPr/>
        <a:lstStyle/>
        <a:p>
          <a:r>
            <a:rPr lang="en-US" b="1"/>
            <a:t>Automated Data Pipelines</a:t>
          </a:r>
          <a:r>
            <a:rPr lang="en-US"/>
            <a:t>: Utilized Azure Data Factory to orchestrate seamless, automated data flows across services.</a:t>
          </a:r>
        </a:p>
      </dgm:t>
    </dgm:pt>
    <dgm:pt modelId="{274605D2-2362-423A-A28B-DD9799B629CD}" type="parTrans" cxnId="{777706EA-83DC-4B3C-9E99-3FF8A158986D}">
      <dgm:prSet/>
      <dgm:spPr/>
      <dgm:t>
        <a:bodyPr/>
        <a:lstStyle/>
        <a:p>
          <a:endParaRPr lang="en-US"/>
        </a:p>
      </dgm:t>
    </dgm:pt>
    <dgm:pt modelId="{95119FE2-7A0B-4DA5-9835-48320CB65365}" type="sibTrans" cxnId="{777706EA-83DC-4B3C-9E99-3FF8A158986D}">
      <dgm:prSet/>
      <dgm:spPr/>
      <dgm:t>
        <a:bodyPr/>
        <a:lstStyle/>
        <a:p>
          <a:endParaRPr lang="en-US"/>
        </a:p>
      </dgm:t>
    </dgm:pt>
    <dgm:pt modelId="{E2B9ADB2-9166-4A38-A7A3-3AF96656816F}">
      <dgm:prSet/>
      <dgm:spPr/>
      <dgm:t>
        <a:bodyPr/>
        <a:lstStyle/>
        <a:p>
          <a:r>
            <a:rPr lang="en-US" b="1"/>
            <a:t>Efficient Data Transformation</a:t>
          </a:r>
          <a:r>
            <a:rPr lang="en-US"/>
            <a:t>: Leveraged Databricks and PySpark for optimized data ingestion, cleaning, and processing, enhancing data quality.</a:t>
          </a:r>
        </a:p>
      </dgm:t>
    </dgm:pt>
    <dgm:pt modelId="{3A037573-69CE-4591-9A04-96F9F69F8CD2}" type="parTrans" cxnId="{A0CE27B2-9EDE-4AA7-9BAA-EDD0677D76D7}">
      <dgm:prSet/>
      <dgm:spPr/>
      <dgm:t>
        <a:bodyPr/>
        <a:lstStyle/>
        <a:p>
          <a:endParaRPr lang="en-US"/>
        </a:p>
      </dgm:t>
    </dgm:pt>
    <dgm:pt modelId="{89FF7B13-83C3-4945-B3C0-D81246926D3A}" type="sibTrans" cxnId="{A0CE27B2-9EDE-4AA7-9BAA-EDD0677D76D7}">
      <dgm:prSet/>
      <dgm:spPr/>
      <dgm:t>
        <a:bodyPr/>
        <a:lstStyle/>
        <a:p>
          <a:endParaRPr lang="en-US"/>
        </a:p>
      </dgm:t>
    </dgm:pt>
    <dgm:pt modelId="{63D4BD88-2D18-40B3-8253-6ECEC004B5F5}">
      <dgm:prSet/>
      <dgm:spPr/>
      <dgm:t>
        <a:bodyPr/>
        <a:lstStyle/>
        <a:p>
          <a:r>
            <a:rPr lang="en-US" b="1"/>
            <a:t>Real-Time Analytics</a:t>
          </a:r>
          <a:r>
            <a:rPr lang="en-US"/>
            <a:t>: Synapse Analytics enabled serverless querying for timely data insights without the need for data duplication.</a:t>
          </a:r>
        </a:p>
      </dgm:t>
    </dgm:pt>
    <dgm:pt modelId="{EA1C1051-91A8-4BA8-A59B-09AAC2A57B8B}" type="parTrans" cxnId="{83AE2F41-FD8D-428F-9708-0F4B429F1844}">
      <dgm:prSet/>
      <dgm:spPr/>
      <dgm:t>
        <a:bodyPr/>
        <a:lstStyle/>
        <a:p>
          <a:endParaRPr lang="en-US"/>
        </a:p>
      </dgm:t>
    </dgm:pt>
    <dgm:pt modelId="{3FB445C0-D4F9-4DF3-95B0-46352CB8B889}" type="sibTrans" cxnId="{83AE2F41-FD8D-428F-9708-0F4B429F1844}">
      <dgm:prSet/>
      <dgm:spPr/>
      <dgm:t>
        <a:bodyPr/>
        <a:lstStyle/>
        <a:p>
          <a:endParaRPr lang="en-US"/>
        </a:p>
      </dgm:t>
    </dgm:pt>
    <dgm:pt modelId="{8F41EAB4-D530-45C3-B5BC-F26871025BAF}">
      <dgm:prSet/>
      <dgm:spPr/>
      <dgm:t>
        <a:bodyPr/>
        <a:lstStyle/>
        <a:p>
          <a:r>
            <a:rPr lang="en-US" b="1"/>
            <a:t>Comprehensive Visualization</a:t>
          </a:r>
          <a:r>
            <a:rPr lang="en-US"/>
            <a:t>: Tableau provided powerful, interactive dashboards, allowing stakeholders to easily interpret and act on data insights.</a:t>
          </a:r>
        </a:p>
      </dgm:t>
    </dgm:pt>
    <dgm:pt modelId="{B40A8940-46DB-4F05-8A1A-CDC60743A8B8}" type="parTrans" cxnId="{48FFE3DE-8BED-4AB3-8486-ADEDE59F4DFD}">
      <dgm:prSet/>
      <dgm:spPr/>
      <dgm:t>
        <a:bodyPr/>
        <a:lstStyle/>
        <a:p>
          <a:endParaRPr lang="en-US"/>
        </a:p>
      </dgm:t>
    </dgm:pt>
    <dgm:pt modelId="{14472938-AB1A-410D-9A71-5D1382A77AF2}" type="sibTrans" cxnId="{48FFE3DE-8BED-4AB3-8486-ADEDE59F4DFD}">
      <dgm:prSet/>
      <dgm:spPr/>
      <dgm:t>
        <a:bodyPr/>
        <a:lstStyle/>
        <a:p>
          <a:endParaRPr lang="en-US"/>
        </a:p>
      </dgm:t>
    </dgm:pt>
    <dgm:pt modelId="{B915F6E9-F8FE-48B5-B42D-536C6650A643}" type="pres">
      <dgm:prSet presAssocID="{9F2D5411-79E2-494C-97E1-FFEA40464742}" presName="root" presStyleCnt="0">
        <dgm:presLayoutVars>
          <dgm:dir/>
          <dgm:resizeHandles val="exact"/>
        </dgm:presLayoutVars>
      </dgm:prSet>
      <dgm:spPr/>
    </dgm:pt>
    <dgm:pt modelId="{9002B283-5D94-43F3-9129-D918FB70189E}" type="pres">
      <dgm:prSet presAssocID="{3C2926DF-DADE-46DC-8DE3-F2B4B889C73B}" presName="compNode" presStyleCnt="0"/>
      <dgm:spPr/>
    </dgm:pt>
    <dgm:pt modelId="{8408BCE9-2DC2-4F0D-9AC3-7EAE2C19132F}" type="pres">
      <dgm:prSet presAssocID="{3C2926DF-DADE-46DC-8DE3-F2B4B889C7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EF40F8-F8A4-4500-924C-F0F969220A58}" type="pres">
      <dgm:prSet presAssocID="{3C2926DF-DADE-46DC-8DE3-F2B4B889C73B}" presName="spaceRect" presStyleCnt="0"/>
      <dgm:spPr/>
    </dgm:pt>
    <dgm:pt modelId="{EB60D99E-D89F-4426-8BB3-5C89A8A488B2}" type="pres">
      <dgm:prSet presAssocID="{3C2926DF-DADE-46DC-8DE3-F2B4B889C73B}" presName="textRect" presStyleLbl="revTx" presStyleIdx="0" presStyleCnt="4">
        <dgm:presLayoutVars>
          <dgm:chMax val="1"/>
          <dgm:chPref val="1"/>
        </dgm:presLayoutVars>
      </dgm:prSet>
      <dgm:spPr/>
    </dgm:pt>
    <dgm:pt modelId="{BD08A87E-66BB-408F-AEA6-FA595381E91A}" type="pres">
      <dgm:prSet presAssocID="{95119FE2-7A0B-4DA5-9835-48320CB65365}" presName="sibTrans" presStyleCnt="0"/>
      <dgm:spPr/>
    </dgm:pt>
    <dgm:pt modelId="{98356A7B-E250-4D8D-9B00-194549E13419}" type="pres">
      <dgm:prSet presAssocID="{E2B9ADB2-9166-4A38-A7A3-3AF96656816F}" presName="compNode" presStyleCnt="0"/>
      <dgm:spPr/>
    </dgm:pt>
    <dgm:pt modelId="{68FCCB66-8BF1-46CE-B670-707FF65495BA}" type="pres">
      <dgm:prSet presAssocID="{E2B9ADB2-9166-4A38-A7A3-3AF9665681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989FAA-B315-4E57-AE7F-016010955AA4}" type="pres">
      <dgm:prSet presAssocID="{E2B9ADB2-9166-4A38-A7A3-3AF96656816F}" presName="spaceRect" presStyleCnt="0"/>
      <dgm:spPr/>
    </dgm:pt>
    <dgm:pt modelId="{1228F11C-1057-4329-8AC9-2825AE51C6CD}" type="pres">
      <dgm:prSet presAssocID="{E2B9ADB2-9166-4A38-A7A3-3AF96656816F}" presName="textRect" presStyleLbl="revTx" presStyleIdx="1" presStyleCnt="4">
        <dgm:presLayoutVars>
          <dgm:chMax val="1"/>
          <dgm:chPref val="1"/>
        </dgm:presLayoutVars>
      </dgm:prSet>
      <dgm:spPr/>
    </dgm:pt>
    <dgm:pt modelId="{1134AEC0-36C0-4728-BA65-4499191F68CE}" type="pres">
      <dgm:prSet presAssocID="{89FF7B13-83C3-4945-B3C0-D81246926D3A}" presName="sibTrans" presStyleCnt="0"/>
      <dgm:spPr/>
    </dgm:pt>
    <dgm:pt modelId="{FB866FAE-7DE1-42A2-9F9E-0BAAC852BC3B}" type="pres">
      <dgm:prSet presAssocID="{63D4BD88-2D18-40B3-8253-6ECEC004B5F5}" presName="compNode" presStyleCnt="0"/>
      <dgm:spPr/>
    </dgm:pt>
    <dgm:pt modelId="{80EC7142-8450-46EB-96C6-69B2AC338C9B}" type="pres">
      <dgm:prSet presAssocID="{63D4BD88-2D18-40B3-8253-6ECEC004B5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4B9DF2-BAAF-4C7E-8971-8FF683B0AD0E}" type="pres">
      <dgm:prSet presAssocID="{63D4BD88-2D18-40B3-8253-6ECEC004B5F5}" presName="spaceRect" presStyleCnt="0"/>
      <dgm:spPr/>
    </dgm:pt>
    <dgm:pt modelId="{691870B4-08D5-4BE3-A2A1-6932CA13D905}" type="pres">
      <dgm:prSet presAssocID="{63D4BD88-2D18-40B3-8253-6ECEC004B5F5}" presName="textRect" presStyleLbl="revTx" presStyleIdx="2" presStyleCnt="4">
        <dgm:presLayoutVars>
          <dgm:chMax val="1"/>
          <dgm:chPref val="1"/>
        </dgm:presLayoutVars>
      </dgm:prSet>
      <dgm:spPr/>
    </dgm:pt>
    <dgm:pt modelId="{14FACC66-72FA-4821-BAD0-024DE8D28903}" type="pres">
      <dgm:prSet presAssocID="{3FB445C0-D4F9-4DF3-95B0-46352CB8B889}" presName="sibTrans" presStyleCnt="0"/>
      <dgm:spPr/>
    </dgm:pt>
    <dgm:pt modelId="{03E4D708-DEAE-4DD9-9E15-21FC11638F82}" type="pres">
      <dgm:prSet presAssocID="{8F41EAB4-D530-45C3-B5BC-F26871025BAF}" presName="compNode" presStyleCnt="0"/>
      <dgm:spPr/>
    </dgm:pt>
    <dgm:pt modelId="{2E34F921-6889-4C3D-A7FD-7F4AAD5C8936}" type="pres">
      <dgm:prSet presAssocID="{8F41EAB4-D530-45C3-B5BC-F26871025B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A271E46-1D12-4DD3-ACB6-8387E0EE2DA2}" type="pres">
      <dgm:prSet presAssocID="{8F41EAB4-D530-45C3-B5BC-F26871025BAF}" presName="spaceRect" presStyleCnt="0"/>
      <dgm:spPr/>
    </dgm:pt>
    <dgm:pt modelId="{2984E630-7B3D-4A41-8964-56C9B0C97532}" type="pres">
      <dgm:prSet presAssocID="{8F41EAB4-D530-45C3-B5BC-F26871025B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A38C1F-433C-4913-B7AF-CDA6040A1B47}" type="presOf" srcId="{8F41EAB4-D530-45C3-B5BC-F26871025BAF}" destId="{2984E630-7B3D-4A41-8964-56C9B0C97532}" srcOrd="0" destOrd="0" presId="urn:microsoft.com/office/officeart/2018/2/layout/IconLabelList"/>
    <dgm:cxn modelId="{F5C78B3A-2C8D-420E-AD91-67D793AE99A8}" type="presOf" srcId="{9F2D5411-79E2-494C-97E1-FFEA40464742}" destId="{B915F6E9-F8FE-48B5-B42D-536C6650A643}" srcOrd="0" destOrd="0" presId="urn:microsoft.com/office/officeart/2018/2/layout/IconLabelList"/>
    <dgm:cxn modelId="{83AE2F41-FD8D-428F-9708-0F4B429F1844}" srcId="{9F2D5411-79E2-494C-97E1-FFEA40464742}" destId="{63D4BD88-2D18-40B3-8253-6ECEC004B5F5}" srcOrd="2" destOrd="0" parTransId="{EA1C1051-91A8-4BA8-A59B-09AAC2A57B8B}" sibTransId="{3FB445C0-D4F9-4DF3-95B0-46352CB8B889}"/>
    <dgm:cxn modelId="{D0E31C62-BF8A-46F0-8BE8-7EE7D50CABA5}" type="presOf" srcId="{E2B9ADB2-9166-4A38-A7A3-3AF96656816F}" destId="{1228F11C-1057-4329-8AC9-2825AE51C6CD}" srcOrd="0" destOrd="0" presId="urn:microsoft.com/office/officeart/2018/2/layout/IconLabelList"/>
    <dgm:cxn modelId="{8893464D-4E71-4057-97C6-849D3275AFFC}" type="presOf" srcId="{3C2926DF-DADE-46DC-8DE3-F2B4B889C73B}" destId="{EB60D99E-D89F-4426-8BB3-5C89A8A488B2}" srcOrd="0" destOrd="0" presId="urn:microsoft.com/office/officeart/2018/2/layout/IconLabelList"/>
    <dgm:cxn modelId="{A602C1AF-D453-4606-BB6E-AC4B95B5DC98}" type="presOf" srcId="{63D4BD88-2D18-40B3-8253-6ECEC004B5F5}" destId="{691870B4-08D5-4BE3-A2A1-6932CA13D905}" srcOrd="0" destOrd="0" presId="urn:microsoft.com/office/officeart/2018/2/layout/IconLabelList"/>
    <dgm:cxn modelId="{A0CE27B2-9EDE-4AA7-9BAA-EDD0677D76D7}" srcId="{9F2D5411-79E2-494C-97E1-FFEA40464742}" destId="{E2B9ADB2-9166-4A38-A7A3-3AF96656816F}" srcOrd="1" destOrd="0" parTransId="{3A037573-69CE-4591-9A04-96F9F69F8CD2}" sibTransId="{89FF7B13-83C3-4945-B3C0-D81246926D3A}"/>
    <dgm:cxn modelId="{48FFE3DE-8BED-4AB3-8486-ADEDE59F4DFD}" srcId="{9F2D5411-79E2-494C-97E1-FFEA40464742}" destId="{8F41EAB4-D530-45C3-B5BC-F26871025BAF}" srcOrd="3" destOrd="0" parTransId="{B40A8940-46DB-4F05-8A1A-CDC60743A8B8}" sibTransId="{14472938-AB1A-410D-9A71-5D1382A77AF2}"/>
    <dgm:cxn modelId="{777706EA-83DC-4B3C-9E99-3FF8A158986D}" srcId="{9F2D5411-79E2-494C-97E1-FFEA40464742}" destId="{3C2926DF-DADE-46DC-8DE3-F2B4B889C73B}" srcOrd="0" destOrd="0" parTransId="{274605D2-2362-423A-A28B-DD9799B629CD}" sibTransId="{95119FE2-7A0B-4DA5-9835-48320CB65365}"/>
    <dgm:cxn modelId="{7CDA93BE-1C58-4E95-AC58-937995E58E25}" type="presParOf" srcId="{B915F6E9-F8FE-48B5-B42D-536C6650A643}" destId="{9002B283-5D94-43F3-9129-D918FB70189E}" srcOrd="0" destOrd="0" presId="urn:microsoft.com/office/officeart/2018/2/layout/IconLabelList"/>
    <dgm:cxn modelId="{8DD4AAC8-4A09-4711-A649-67C50986D689}" type="presParOf" srcId="{9002B283-5D94-43F3-9129-D918FB70189E}" destId="{8408BCE9-2DC2-4F0D-9AC3-7EAE2C19132F}" srcOrd="0" destOrd="0" presId="urn:microsoft.com/office/officeart/2018/2/layout/IconLabelList"/>
    <dgm:cxn modelId="{47FD12ED-5792-42F8-B07E-8C934B6A1B67}" type="presParOf" srcId="{9002B283-5D94-43F3-9129-D918FB70189E}" destId="{F6EF40F8-F8A4-4500-924C-F0F969220A58}" srcOrd="1" destOrd="0" presId="urn:microsoft.com/office/officeart/2018/2/layout/IconLabelList"/>
    <dgm:cxn modelId="{7D0999CC-1ADF-461B-AB68-925687E1010E}" type="presParOf" srcId="{9002B283-5D94-43F3-9129-D918FB70189E}" destId="{EB60D99E-D89F-4426-8BB3-5C89A8A488B2}" srcOrd="2" destOrd="0" presId="urn:microsoft.com/office/officeart/2018/2/layout/IconLabelList"/>
    <dgm:cxn modelId="{2C6B68AF-8D01-4967-B119-B3D5188D1BC5}" type="presParOf" srcId="{B915F6E9-F8FE-48B5-B42D-536C6650A643}" destId="{BD08A87E-66BB-408F-AEA6-FA595381E91A}" srcOrd="1" destOrd="0" presId="urn:microsoft.com/office/officeart/2018/2/layout/IconLabelList"/>
    <dgm:cxn modelId="{AC2F7B2C-060B-4F63-8308-16F3988B39A6}" type="presParOf" srcId="{B915F6E9-F8FE-48B5-B42D-536C6650A643}" destId="{98356A7B-E250-4D8D-9B00-194549E13419}" srcOrd="2" destOrd="0" presId="urn:microsoft.com/office/officeart/2018/2/layout/IconLabelList"/>
    <dgm:cxn modelId="{874E3BCF-AF4F-43ED-986C-683C8986F471}" type="presParOf" srcId="{98356A7B-E250-4D8D-9B00-194549E13419}" destId="{68FCCB66-8BF1-46CE-B670-707FF65495BA}" srcOrd="0" destOrd="0" presId="urn:microsoft.com/office/officeart/2018/2/layout/IconLabelList"/>
    <dgm:cxn modelId="{309B3925-BD5B-497D-90E2-D17BD0EE15B4}" type="presParOf" srcId="{98356A7B-E250-4D8D-9B00-194549E13419}" destId="{C6989FAA-B315-4E57-AE7F-016010955AA4}" srcOrd="1" destOrd="0" presId="urn:microsoft.com/office/officeart/2018/2/layout/IconLabelList"/>
    <dgm:cxn modelId="{0CC2ED8D-B6F2-4B12-97BB-F06B67BB19F6}" type="presParOf" srcId="{98356A7B-E250-4D8D-9B00-194549E13419}" destId="{1228F11C-1057-4329-8AC9-2825AE51C6CD}" srcOrd="2" destOrd="0" presId="urn:microsoft.com/office/officeart/2018/2/layout/IconLabelList"/>
    <dgm:cxn modelId="{EF59354D-10F6-4601-B6E0-0A648FA63EB5}" type="presParOf" srcId="{B915F6E9-F8FE-48B5-B42D-536C6650A643}" destId="{1134AEC0-36C0-4728-BA65-4499191F68CE}" srcOrd="3" destOrd="0" presId="urn:microsoft.com/office/officeart/2018/2/layout/IconLabelList"/>
    <dgm:cxn modelId="{2C3979BB-7861-4FD9-9B21-09227BA0DC96}" type="presParOf" srcId="{B915F6E9-F8FE-48B5-B42D-536C6650A643}" destId="{FB866FAE-7DE1-42A2-9F9E-0BAAC852BC3B}" srcOrd="4" destOrd="0" presId="urn:microsoft.com/office/officeart/2018/2/layout/IconLabelList"/>
    <dgm:cxn modelId="{E467CCB3-F27B-4B37-8397-C9C043D08A3D}" type="presParOf" srcId="{FB866FAE-7DE1-42A2-9F9E-0BAAC852BC3B}" destId="{80EC7142-8450-46EB-96C6-69B2AC338C9B}" srcOrd="0" destOrd="0" presId="urn:microsoft.com/office/officeart/2018/2/layout/IconLabelList"/>
    <dgm:cxn modelId="{1D961E12-2928-4AAC-AF58-BC6DB2F6BDC4}" type="presParOf" srcId="{FB866FAE-7DE1-42A2-9F9E-0BAAC852BC3B}" destId="{AC4B9DF2-BAAF-4C7E-8971-8FF683B0AD0E}" srcOrd="1" destOrd="0" presId="urn:microsoft.com/office/officeart/2018/2/layout/IconLabelList"/>
    <dgm:cxn modelId="{48D6F163-2A5B-4ADF-932C-AE79ED5C7986}" type="presParOf" srcId="{FB866FAE-7DE1-42A2-9F9E-0BAAC852BC3B}" destId="{691870B4-08D5-4BE3-A2A1-6932CA13D905}" srcOrd="2" destOrd="0" presId="urn:microsoft.com/office/officeart/2018/2/layout/IconLabelList"/>
    <dgm:cxn modelId="{A817C61E-BE8D-49AC-8E78-E997410C2CA6}" type="presParOf" srcId="{B915F6E9-F8FE-48B5-B42D-536C6650A643}" destId="{14FACC66-72FA-4821-BAD0-024DE8D28903}" srcOrd="5" destOrd="0" presId="urn:microsoft.com/office/officeart/2018/2/layout/IconLabelList"/>
    <dgm:cxn modelId="{578EA1FA-6973-45AA-B598-8AE696359A02}" type="presParOf" srcId="{B915F6E9-F8FE-48B5-B42D-536C6650A643}" destId="{03E4D708-DEAE-4DD9-9E15-21FC11638F82}" srcOrd="6" destOrd="0" presId="urn:microsoft.com/office/officeart/2018/2/layout/IconLabelList"/>
    <dgm:cxn modelId="{2C8718CE-071B-47C6-9A9D-52E3CE8CB57A}" type="presParOf" srcId="{03E4D708-DEAE-4DD9-9E15-21FC11638F82}" destId="{2E34F921-6889-4C3D-A7FD-7F4AAD5C8936}" srcOrd="0" destOrd="0" presId="urn:microsoft.com/office/officeart/2018/2/layout/IconLabelList"/>
    <dgm:cxn modelId="{8CDC65E0-410A-49F0-BDCE-45CE29EC724E}" type="presParOf" srcId="{03E4D708-DEAE-4DD9-9E15-21FC11638F82}" destId="{6A271E46-1D12-4DD3-ACB6-8387E0EE2DA2}" srcOrd="1" destOrd="0" presId="urn:microsoft.com/office/officeart/2018/2/layout/IconLabelList"/>
    <dgm:cxn modelId="{6B720480-9C1E-4BED-85B5-6CE2A50DB206}" type="presParOf" srcId="{03E4D708-DEAE-4DD9-9E15-21FC11638F82}" destId="{2984E630-7B3D-4A41-8964-56C9B0C97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283B4-6307-4C55-B513-FD5D23720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C95689-6F2E-4D63-8A6D-2E2C785FFCDC}">
      <dgm:prSet/>
      <dgm:spPr/>
      <dgm:t>
        <a:bodyPr/>
        <a:lstStyle/>
        <a:p>
          <a:r>
            <a:rPr lang="en-US" b="1"/>
            <a:t>Proven Scalability with Azure</a:t>
          </a:r>
          <a:r>
            <a:rPr lang="en-US"/>
            <a:t>: Demonstrated how Azure services can handle data engineering tasks at scale, from ingestion to visualization.</a:t>
          </a:r>
        </a:p>
      </dgm:t>
    </dgm:pt>
    <dgm:pt modelId="{995E570B-60FD-4C42-8E32-938C08028DF0}" type="parTrans" cxnId="{1371A222-8BFE-46E8-8AF8-B78BEEA06DCB}">
      <dgm:prSet/>
      <dgm:spPr/>
      <dgm:t>
        <a:bodyPr/>
        <a:lstStyle/>
        <a:p>
          <a:endParaRPr lang="en-US"/>
        </a:p>
      </dgm:t>
    </dgm:pt>
    <dgm:pt modelId="{2F88702D-D737-41C4-ADA8-19B64EF831A0}" type="sibTrans" cxnId="{1371A222-8BFE-46E8-8AF8-B78BEEA06DCB}">
      <dgm:prSet/>
      <dgm:spPr/>
      <dgm:t>
        <a:bodyPr/>
        <a:lstStyle/>
        <a:p>
          <a:endParaRPr lang="en-US"/>
        </a:p>
      </dgm:t>
    </dgm:pt>
    <dgm:pt modelId="{BE652A13-0A1E-450D-9839-DBB28E6F6872}">
      <dgm:prSet/>
      <dgm:spPr/>
      <dgm:t>
        <a:bodyPr/>
        <a:lstStyle/>
        <a:p>
          <a:r>
            <a:rPr lang="en-US" b="1"/>
            <a:t>Potential for Advanced Analytics</a:t>
          </a:r>
          <a:r>
            <a:rPr lang="en-US"/>
            <a:t>: Future steps could include implementing machine learning models in Synapse or Databricks to gain predictive insights.</a:t>
          </a:r>
        </a:p>
      </dgm:t>
    </dgm:pt>
    <dgm:pt modelId="{C171BAB9-ADDA-47D2-ADE6-2A03B48C8F9B}" type="parTrans" cxnId="{E1EB113C-F415-48CA-8B83-16F9ABEA5E00}">
      <dgm:prSet/>
      <dgm:spPr/>
      <dgm:t>
        <a:bodyPr/>
        <a:lstStyle/>
        <a:p>
          <a:endParaRPr lang="en-US"/>
        </a:p>
      </dgm:t>
    </dgm:pt>
    <dgm:pt modelId="{7627A5BF-E6F5-4B75-B716-D1FC13F8974C}" type="sibTrans" cxnId="{E1EB113C-F415-48CA-8B83-16F9ABEA5E00}">
      <dgm:prSet/>
      <dgm:spPr/>
      <dgm:t>
        <a:bodyPr/>
        <a:lstStyle/>
        <a:p>
          <a:endParaRPr lang="en-US"/>
        </a:p>
      </dgm:t>
    </dgm:pt>
    <dgm:pt modelId="{E3B4186C-767A-4841-A938-F96FED37D42C}">
      <dgm:prSet/>
      <dgm:spPr/>
      <dgm:t>
        <a:bodyPr/>
        <a:lstStyle/>
        <a:p>
          <a:r>
            <a:rPr lang="en-US" b="1"/>
            <a:t>Expansion of Data Sources</a:t>
          </a:r>
          <a:r>
            <a:rPr lang="en-US"/>
            <a:t>: Plan to incorporate additional data sources, enriching the analysis and making the solution more versatile.</a:t>
          </a:r>
        </a:p>
      </dgm:t>
    </dgm:pt>
    <dgm:pt modelId="{C73B3D9A-3823-4D03-9303-0FF7F81693D3}" type="parTrans" cxnId="{395318D4-92B4-4239-BDE2-36586A7BF859}">
      <dgm:prSet/>
      <dgm:spPr/>
      <dgm:t>
        <a:bodyPr/>
        <a:lstStyle/>
        <a:p>
          <a:endParaRPr lang="en-US"/>
        </a:p>
      </dgm:t>
    </dgm:pt>
    <dgm:pt modelId="{F5793D4D-60FE-4CE8-AF41-0AB35885D2BD}" type="sibTrans" cxnId="{395318D4-92B4-4239-BDE2-36586A7BF859}">
      <dgm:prSet/>
      <dgm:spPr/>
      <dgm:t>
        <a:bodyPr/>
        <a:lstStyle/>
        <a:p>
          <a:endParaRPr lang="en-US"/>
        </a:p>
      </dgm:t>
    </dgm:pt>
    <dgm:pt modelId="{95284CC2-9C34-4CA9-96EF-2587E50E095C}">
      <dgm:prSet/>
      <dgm:spPr/>
      <dgm:t>
        <a:bodyPr/>
        <a:lstStyle/>
        <a:p>
          <a:r>
            <a:rPr lang="en-US" b="1"/>
            <a:t>Enhanced Visualization</a:t>
          </a:r>
          <a:r>
            <a:rPr lang="en-US"/>
            <a:t>: Opportunities to further develop Tableau dashboards with more interactive and user-focused features for stakeholders.</a:t>
          </a:r>
        </a:p>
      </dgm:t>
    </dgm:pt>
    <dgm:pt modelId="{A583B73E-726B-4FCF-9085-5F3B292963BF}" type="parTrans" cxnId="{CE6FE6D1-37EB-4B54-AE92-864B8AFC3C97}">
      <dgm:prSet/>
      <dgm:spPr/>
      <dgm:t>
        <a:bodyPr/>
        <a:lstStyle/>
        <a:p>
          <a:endParaRPr lang="en-US"/>
        </a:p>
      </dgm:t>
    </dgm:pt>
    <dgm:pt modelId="{4198752D-48B2-4678-A709-D9BC1D47D60D}" type="sibTrans" cxnId="{CE6FE6D1-37EB-4B54-AE92-864B8AFC3C97}">
      <dgm:prSet/>
      <dgm:spPr/>
      <dgm:t>
        <a:bodyPr/>
        <a:lstStyle/>
        <a:p>
          <a:endParaRPr lang="en-US"/>
        </a:p>
      </dgm:t>
    </dgm:pt>
    <dgm:pt modelId="{EDBAEF24-A546-4EF3-8E4C-9DD8AAF85AA0}" type="pres">
      <dgm:prSet presAssocID="{E3D283B4-6307-4C55-B513-FD5D2372075F}" presName="root" presStyleCnt="0">
        <dgm:presLayoutVars>
          <dgm:dir/>
          <dgm:resizeHandles val="exact"/>
        </dgm:presLayoutVars>
      </dgm:prSet>
      <dgm:spPr/>
    </dgm:pt>
    <dgm:pt modelId="{9ED50C8D-B6FA-41FD-BEC3-F7D4C3497C8F}" type="pres">
      <dgm:prSet presAssocID="{D4C95689-6F2E-4D63-8A6D-2E2C785FFCDC}" presName="compNode" presStyleCnt="0"/>
      <dgm:spPr/>
    </dgm:pt>
    <dgm:pt modelId="{42F95DF4-8CB6-4464-BCFE-7CBFBC08DCDE}" type="pres">
      <dgm:prSet presAssocID="{D4C95689-6F2E-4D63-8A6D-2E2C785FFCDC}" presName="bgRect" presStyleLbl="bgShp" presStyleIdx="0" presStyleCnt="4"/>
      <dgm:spPr/>
    </dgm:pt>
    <dgm:pt modelId="{250E89C5-2159-4E39-B8CF-8A922D00F1FC}" type="pres">
      <dgm:prSet presAssocID="{D4C95689-6F2E-4D63-8A6D-2E2C785FFC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7EDBC4-CA64-46CA-8754-78F5EB897A13}" type="pres">
      <dgm:prSet presAssocID="{D4C95689-6F2E-4D63-8A6D-2E2C785FFCDC}" presName="spaceRect" presStyleCnt="0"/>
      <dgm:spPr/>
    </dgm:pt>
    <dgm:pt modelId="{AEE4C795-41E2-4C2B-AA77-DB0E029CFAA3}" type="pres">
      <dgm:prSet presAssocID="{D4C95689-6F2E-4D63-8A6D-2E2C785FFCDC}" presName="parTx" presStyleLbl="revTx" presStyleIdx="0" presStyleCnt="4">
        <dgm:presLayoutVars>
          <dgm:chMax val="0"/>
          <dgm:chPref val="0"/>
        </dgm:presLayoutVars>
      </dgm:prSet>
      <dgm:spPr/>
    </dgm:pt>
    <dgm:pt modelId="{DE51DCD3-04FE-4D97-8AA8-9B49E0BEFE62}" type="pres">
      <dgm:prSet presAssocID="{2F88702D-D737-41C4-ADA8-19B64EF831A0}" presName="sibTrans" presStyleCnt="0"/>
      <dgm:spPr/>
    </dgm:pt>
    <dgm:pt modelId="{2C325C6D-7E65-4915-8F42-6D49C4B6C70D}" type="pres">
      <dgm:prSet presAssocID="{BE652A13-0A1E-450D-9839-DBB28E6F6872}" presName="compNode" presStyleCnt="0"/>
      <dgm:spPr/>
    </dgm:pt>
    <dgm:pt modelId="{0596D9D1-20EE-4E0C-A6CC-499D39DDF381}" type="pres">
      <dgm:prSet presAssocID="{BE652A13-0A1E-450D-9839-DBB28E6F6872}" presName="bgRect" presStyleLbl="bgShp" presStyleIdx="1" presStyleCnt="4"/>
      <dgm:spPr/>
    </dgm:pt>
    <dgm:pt modelId="{DBE6D893-CE21-4ED1-B88E-B346E40CD302}" type="pres">
      <dgm:prSet presAssocID="{BE652A13-0A1E-450D-9839-DBB28E6F68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F632D2-6CCA-4AFD-8D45-EE64211E63C8}" type="pres">
      <dgm:prSet presAssocID="{BE652A13-0A1E-450D-9839-DBB28E6F6872}" presName="spaceRect" presStyleCnt="0"/>
      <dgm:spPr/>
    </dgm:pt>
    <dgm:pt modelId="{E5C1A67D-65EF-417E-873D-5F865B2CAF4F}" type="pres">
      <dgm:prSet presAssocID="{BE652A13-0A1E-450D-9839-DBB28E6F6872}" presName="parTx" presStyleLbl="revTx" presStyleIdx="1" presStyleCnt="4">
        <dgm:presLayoutVars>
          <dgm:chMax val="0"/>
          <dgm:chPref val="0"/>
        </dgm:presLayoutVars>
      </dgm:prSet>
      <dgm:spPr/>
    </dgm:pt>
    <dgm:pt modelId="{237197E7-1FEF-44C7-BE0B-C5DFC23CBE6C}" type="pres">
      <dgm:prSet presAssocID="{7627A5BF-E6F5-4B75-B716-D1FC13F8974C}" presName="sibTrans" presStyleCnt="0"/>
      <dgm:spPr/>
    </dgm:pt>
    <dgm:pt modelId="{F8B31ACC-99DF-4838-957C-DB89819F4EC9}" type="pres">
      <dgm:prSet presAssocID="{E3B4186C-767A-4841-A938-F96FED37D42C}" presName="compNode" presStyleCnt="0"/>
      <dgm:spPr/>
    </dgm:pt>
    <dgm:pt modelId="{CC003877-3417-474F-97FC-494664F49584}" type="pres">
      <dgm:prSet presAssocID="{E3B4186C-767A-4841-A938-F96FED37D42C}" presName="bgRect" presStyleLbl="bgShp" presStyleIdx="2" presStyleCnt="4"/>
      <dgm:spPr/>
    </dgm:pt>
    <dgm:pt modelId="{EBF11807-01C0-438F-90CF-90C4FBF9220D}" type="pres">
      <dgm:prSet presAssocID="{E3B4186C-767A-4841-A938-F96FED37D4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FD1D487-9117-41C8-9039-54C3E7E0DD2D}" type="pres">
      <dgm:prSet presAssocID="{E3B4186C-767A-4841-A938-F96FED37D42C}" presName="spaceRect" presStyleCnt="0"/>
      <dgm:spPr/>
    </dgm:pt>
    <dgm:pt modelId="{BEF7A5FE-5362-43AA-8536-9EDB45A3F5CB}" type="pres">
      <dgm:prSet presAssocID="{E3B4186C-767A-4841-A938-F96FED37D42C}" presName="parTx" presStyleLbl="revTx" presStyleIdx="2" presStyleCnt="4">
        <dgm:presLayoutVars>
          <dgm:chMax val="0"/>
          <dgm:chPref val="0"/>
        </dgm:presLayoutVars>
      </dgm:prSet>
      <dgm:spPr/>
    </dgm:pt>
    <dgm:pt modelId="{A487A226-B017-485D-8B12-D483EFEB1B30}" type="pres">
      <dgm:prSet presAssocID="{F5793D4D-60FE-4CE8-AF41-0AB35885D2BD}" presName="sibTrans" presStyleCnt="0"/>
      <dgm:spPr/>
    </dgm:pt>
    <dgm:pt modelId="{E65B941C-0550-4226-AEDC-5D7D489752C5}" type="pres">
      <dgm:prSet presAssocID="{95284CC2-9C34-4CA9-96EF-2587E50E095C}" presName="compNode" presStyleCnt="0"/>
      <dgm:spPr/>
    </dgm:pt>
    <dgm:pt modelId="{B5251BCB-4CBF-491D-8027-59545FEB8DAE}" type="pres">
      <dgm:prSet presAssocID="{95284CC2-9C34-4CA9-96EF-2587E50E095C}" presName="bgRect" presStyleLbl="bgShp" presStyleIdx="3" presStyleCnt="4"/>
      <dgm:spPr/>
    </dgm:pt>
    <dgm:pt modelId="{48599E9E-9B82-4CCA-A61B-8B6E2CC4808A}" type="pres">
      <dgm:prSet presAssocID="{95284CC2-9C34-4CA9-96EF-2587E50E09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6349D82-C469-4D85-ADD8-2FC959999060}" type="pres">
      <dgm:prSet presAssocID="{95284CC2-9C34-4CA9-96EF-2587E50E095C}" presName="spaceRect" presStyleCnt="0"/>
      <dgm:spPr/>
    </dgm:pt>
    <dgm:pt modelId="{1362C57C-E9A1-4DEC-8D70-D9DDDA4D1F71}" type="pres">
      <dgm:prSet presAssocID="{95284CC2-9C34-4CA9-96EF-2587E50E09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916E00-A846-4105-9F28-AFB2BD4F1DF3}" type="presOf" srcId="{BE652A13-0A1E-450D-9839-DBB28E6F6872}" destId="{E5C1A67D-65EF-417E-873D-5F865B2CAF4F}" srcOrd="0" destOrd="0" presId="urn:microsoft.com/office/officeart/2018/2/layout/IconVerticalSolidList"/>
    <dgm:cxn modelId="{6F3A4E19-17D0-4240-BD95-124335EF0F32}" type="presOf" srcId="{D4C95689-6F2E-4D63-8A6D-2E2C785FFCDC}" destId="{AEE4C795-41E2-4C2B-AA77-DB0E029CFAA3}" srcOrd="0" destOrd="0" presId="urn:microsoft.com/office/officeart/2018/2/layout/IconVerticalSolidList"/>
    <dgm:cxn modelId="{1371A222-8BFE-46E8-8AF8-B78BEEA06DCB}" srcId="{E3D283B4-6307-4C55-B513-FD5D2372075F}" destId="{D4C95689-6F2E-4D63-8A6D-2E2C785FFCDC}" srcOrd="0" destOrd="0" parTransId="{995E570B-60FD-4C42-8E32-938C08028DF0}" sibTransId="{2F88702D-D737-41C4-ADA8-19B64EF831A0}"/>
    <dgm:cxn modelId="{E1EB113C-F415-48CA-8B83-16F9ABEA5E00}" srcId="{E3D283B4-6307-4C55-B513-FD5D2372075F}" destId="{BE652A13-0A1E-450D-9839-DBB28E6F6872}" srcOrd="1" destOrd="0" parTransId="{C171BAB9-ADDA-47D2-ADE6-2A03B48C8F9B}" sibTransId="{7627A5BF-E6F5-4B75-B716-D1FC13F8974C}"/>
    <dgm:cxn modelId="{C1A62D42-A6C4-4241-9447-A94EBE6BA576}" type="presOf" srcId="{E3D283B4-6307-4C55-B513-FD5D2372075F}" destId="{EDBAEF24-A546-4EF3-8E4C-9DD8AAF85AA0}" srcOrd="0" destOrd="0" presId="urn:microsoft.com/office/officeart/2018/2/layout/IconVerticalSolidList"/>
    <dgm:cxn modelId="{AF7FC845-4992-47F8-ADDB-5AD677810697}" type="presOf" srcId="{E3B4186C-767A-4841-A938-F96FED37D42C}" destId="{BEF7A5FE-5362-43AA-8536-9EDB45A3F5CB}" srcOrd="0" destOrd="0" presId="urn:microsoft.com/office/officeart/2018/2/layout/IconVerticalSolidList"/>
    <dgm:cxn modelId="{822F8FC1-39D0-4940-989C-3FD52D6E4C82}" type="presOf" srcId="{95284CC2-9C34-4CA9-96EF-2587E50E095C}" destId="{1362C57C-E9A1-4DEC-8D70-D9DDDA4D1F71}" srcOrd="0" destOrd="0" presId="urn:microsoft.com/office/officeart/2018/2/layout/IconVerticalSolidList"/>
    <dgm:cxn modelId="{CE6FE6D1-37EB-4B54-AE92-864B8AFC3C97}" srcId="{E3D283B4-6307-4C55-B513-FD5D2372075F}" destId="{95284CC2-9C34-4CA9-96EF-2587E50E095C}" srcOrd="3" destOrd="0" parTransId="{A583B73E-726B-4FCF-9085-5F3B292963BF}" sibTransId="{4198752D-48B2-4678-A709-D9BC1D47D60D}"/>
    <dgm:cxn modelId="{395318D4-92B4-4239-BDE2-36586A7BF859}" srcId="{E3D283B4-6307-4C55-B513-FD5D2372075F}" destId="{E3B4186C-767A-4841-A938-F96FED37D42C}" srcOrd="2" destOrd="0" parTransId="{C73B3D9A-3823-4D03-9303-0FF7F81693D3}" sibTransId="{F5793D4D-60FE-4CE8-AF41-0AB35885D2BD}"/>
    <dgm:cxn modelId="{39D3A8CA-404D-4500-B359-D13BFE010C8C}" type="presParOf" srcId="{EDBAEF24-A546-4EF3-8E4C-9DD8AAF85AA0}" destId="{9ED50C8D-B6FA-41FD-BEC3-F7D4C3497C8F}" srcOrd="0" destOrd="0" presId="urn:microsoft.com/office/officeart/2018/2/layout/IconVerticalSolidList"/>
    <dgm:cxn modelId="{14200DCD-DA76-47CC-8573-E669CB3D7352}" type="presParOf" srcId="{9ED50C8D-B6FA-41FD-BEC3-F7D4C3497C8F}" destId="{42F95DF4-8CB6-4464-BCFE-7CBFBC08DCDE}" srcOrd="0" destOrd="0" presId="urn:microsoft.com/office/officeart/2018/2/layout/IconVerticalSolidList"/>
    <dgm:cxn modelId="{0403CAC2-AB63-4087-B385-268C47C1EB2D}" type="presParOf" srcId="{9ED50C8D-B6FA-41FD-BEC3-F7D4C3497C8F}" destId="{250E89C5-2159-4E39-B8CF-8A922D00F1FC}" srcOrd="1" destOrd="0" presId="urn:microsoft.com/office/officeart/2018/2/layout/IconVerticalSolidList"/>
    <dgm:cxn modelId="{F01151BB-9243-4D9F-9982-CEEE3E28DB0A}" type="presParOf" srcId="{9ED50C8D-B6FA-41FD-BEC3-F7D4C3497C8F}" destId="{F57EDBC4-CA64-46CA-8754-78F5EB897A13}" srcOrd="2" destOrd="0" presId="urn:microsoft.com/office/officeart/2018/2/layout/IconVerticalSolidList"/>
    <dgm:cxn modelId="{CACFB79E-CA15-41D7-99B6-78DA90D8D21E}" type="presParOf" srcId="{9ED50C8D-B6FA-41FD-BEC3-F7D4C3497C8F}" destId="{AEE4C795-41E2-4C2B-AA77-DB0E029CFAA3}" srcOrd="3" destOrd="0" presId="urn:microsoft.com/office/officeart/2018/2/layout/IconVerticalSolidList"/>
    <dgm:cxn modelId="{17147FE7-93FC-429A-A6EA-83228791D91D}" type="presParOf" srcId="{EDBAEF24-A546-4EF3-8E4C-9DD8AAF85AA0}" destId="{DE51DCD3-04FE-4D97-8AA8-9B49E0BEFE62}" srcOrd="1" destOrd="0" presId="urn:microsoft.com/office/officeart/2018/2/layout/IconVerticalSolidList"/>
    <dgm:cxn modelId="{C77610A1-C1ED-432A-8A34-2789C1ECAE68}" type="presParOf" srcId="{EDBAEF24-A546-4EF3-8E4C-9DD8AAF85AA0}" destId="{2C325C6D-7E65-4915-8F42-6D49C4B6C70D}" srcOrd="2" destOrd="0" presId="urn:microsoft.com/office/officeart/2018/2/layout/IconVerticalSolidList"/>
    <dgm:cxn modelId="{A78C7EB8-B218-4C5C-8B60-092DF5CB4922}" type="presParOf" srcId="{2C325C6D-7E65-4915-8F42-6D49C4B6C70D}" destId="{0596D9D1-20EE-4E0C-A6CC-499D39DDF381}" srcOrd="0" destOrd="0" presId="urn:microsoft.com/office/officeart/2018/2/layout/IconVerticalSolidList"/>
    <dgm:cxn modelId="{2970B283-D770-48B8-A293-CAB6EC39D5D5}" type="presParOf" srcId="{2C325C6D-7E65-4915-8F42-6D49C4B6C70D}" destId="{DBE6D893-CE21-4ED1-B88E-B346E40CD302}" srcOrd="1" destOrd="0" presId="urn:microsoft.com/office/officeart/2018/2/layout/IconVerticalSolidList"/>
    <dgm:cxn modelId="{59C1171E-9381-43C3-BE05-23FEAD5E7BDA}" type="presParOf" srcId="{2C325C6D-7E65-4915-8F42-6D49C4B6C70D}" destId="{0FF632D2-6CCA-4AFD-8D45-EE64211E63C8}" srcOrd="2" destOrd="0" presId="urn:microsoft.com/office/officeart/2018/2/layout/IconVerticalSolidList"/>
    <dgm:cxn modelId="{BF2853E8-1D8F-461D-B62B-A7A1B63AA976}" type="presParOf" srcId="{2C325C6D-7E65-4915-8F42-6D49C4B6C70D}" destId="{E5C1A67D-65EF-417E-873D-5F865B2CAF4F}" srcOrd="3" destOrd="0" presId="urn:microsoft.com/office/officeart/2018/2/layout/IconVerticalSolidList"/>
    <dgm:cxn modelId="{FA6CFDB2-B28E-4B43-B724-BDEA3E60470B}" type="presParOf" srcId="{EDBAEF24-A546-4EF3-8E4C-9DD8AAF85AA0}" destId="{237197E7-1FEF-44C7-BE0B-C5DFC23CBE6C}" srcOrd="3" destOrd="0" presId="urn:microsoft.com/office/officeart/2018/2/layout/IconVerticalSolidList"/>
    <dgm:cxn modelId="{572862B3-2906-4831-8C67-1A7A235158AD}" type="presParOf" srcId="{EDBAEF24-A546-4EF3-8E4C-9DD8AAF85AA0}" destId="{F8B31ACC-99DF-4838-957C-DB89819F4EC9}" srcOrd="4" destOrd="0" presId="urn:microsoft.com/office/officeart/2018/2/layout/IconVerticalSolidList"/>
    <dgm:cxn modelId="{18ED4AA0-AE04-4E0B-B8BE-C34FD56BD62B}" type="presParOf" srcId="{F8B31ACC-99DF-4838-957C-DB89819F4EC9}" destId="{CC003877-3417-474F-97FC-494664F49584}" srcOrd="0" destOrd="0" presId="urn:microsoft.com/office/officeart/2018/2/layout/IconVerticalSolidList"/>
    <dgm:cxn modelId="{157AD69C-048E-4C4F-BC1E-A4CEFEE972CC}" type="presParOf" srcId="{F8B31ACC-99DF-4838-957C-DB89819F4EC9}" destId="{EBF11807-01C0-438F-90CF-90C4FBF9220D}" srcOrd="1" destOrd="0" presId="urn:microsoft.com/office/officeart/2018/2/layout/IconVerticalSolidList"/>
    <dgm:cxn modelId="{487F88E8-6217-46E2-BBD4-86EC522A9030}" type="presParOf" srcId="{F8B31ACC-99DF-4838-957C-DB89819F4EC9}" destId="{9FD1D487-9117-41C8-9039-54C3E7E0DD2D}" srcOrd="2" destOrd="0" presId="urn:microsoft.com/office/officeart/2018/2/layout/IconVerticalSolidList"/>
    <dgm:cxn modelId="{344D29A9-4155-4C14-82F0-F7AC12C18432}" type="presParOf" srcId="{F8B31ACC-99DF-4838-957C-DB89819F4EC9}" destId="{BEF7A5FE-5362-43AA-8536-9EDB45A3F5CB}" srcOrd="3" destOrd="0" presId="urn:microsoft.com/office/officeart/2018/2/layout/IconVerticalSolidList"/>
    <dgm:cxn modelId="{01DBF998-F548-4F74-943D-90359BFF57E1}" type="presParOf" srcId="{EDBAEF24-A546-4EF3-8E4C-9DD8AAF85AA0}" destId="{A487A226-B017-485D-8B12-D483EFEB1B30}" srcOrd="5" destOrd="0" presId="urn:microsoft.com/office/officeart/2018/2/layout/IconVerticalSolidList"/>
    <dgm:cxn modelId="{31331BD9-DC41-4A59-ADC9-3976F79E7E12}" type="presParOf" srcId="{EDBAEF24-A546-4EF3-8E4C-9DD8AAF85AA0}" destId="{E65B941C-0550-4226-AEDC-5D7D489752C5}" srcOrd="6" destOrd="0" presId="urn:microsoft.com/office/officeart/2018/2/layout/IconVerticalSolidList"/>
    <dgm:cxn modelId="{F2BE4C26-8EDF-4B06-B893-FC69899B9537}" type="presParOf" srcId="{E65B941C-0550-4226-AEDC-5D7D489752C5}" destId="{B5251BCB-4CBF-491D-8027-59545FEB8DAE}" srcOrd="0" destOrd="0" presId="urn:microsoft.com/office/officeart/2018/2/layout/IconVerticalSolidList"/>
    <dgm:cxn modelId="{1AA61AC5-3B30-473F-8CAD-9CC14B8955CC}" type="presParOf" srcId="{E65B941C-0550-4226-AEDC-5D7D489752C5}" destId="{48599E9E-9B82-4CCA-A61B-8B6E2CC4808A}" srcOrd="1" destOrd="0" presId="urn:microsoft.com/office/officeart/2018/2/layout/IconVerticalSolidList"/>
    <dgm:cxn modelId="{3FF4ED7A-3238-4358-B053-F952E1FD1260}" type="presParOf" srcId="{E65B941C-0550-4226-AEDC-5D7D489752C5}" destId="{66349D82-C469-4D85-ADD8-2FC959999060}" srcOrd="2" destOrd="0" presId="urn:microsoft.com/office/officeart/2018/2/layout/IconVerticalSolidList"/>
    <dgm:cxn modelId="{B0667FEA-618A-4801-96C5-364FF0E8C798}" type="presParOf" srcId="{E65B941C-0550-4226-AEDC-5D7D489752C5}" destId="{1362C57C-E9A1-4DEC-8D70-D9DDDA4D1F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1A1E9-64A0-49E5-A901-E890162A30A4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E5E3-9B35-41AE-8DF1-FFF40B0DF98F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D3041-3D05-4AFC-A6BF-04890182F4D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Databricks uses PySpark to ingest, clean, and process data efficiently.</a:t>
          </a:r>
          <a:endParaRPr lang="en-US" sz="1700" kern="1200"/>
        </a:p>
      </dsp:txBody>
      <dsp:txXfrm>
        <a:off x="1548914" y="3176402"/>
        <a:ext cx="3600000" cy="720000"/>
      </dsp:txXfrm>
    </dsp:sp>
    <dsp:sp modelId="{8BB4ACAD-CDF2-4803-844A-79B510B0C0DD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20B78-EFE5-4C6C-9DC8-1B4796AAC4E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6F534-0667-41E1-A495-2B189BACB570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Data moves between layers, transforming from raw to refined insights. 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8BCE9-2DC2-4F0D-9AC3-7EAE2C19132F}">
      <dsp:nvSpPr>
        <dsp:cNvPr id="0" name=""/>
        <dsp:cNvSpPr/>
      </dsp:nvSpPr>
      <dsp:spPr>
        <a:xfrm>
          <a:off x="75256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0D99E-D89F-4426-8BB3-5C89A8A488B2}">
      <dsp:nvSpPr>
        <dsp:cNvPr id="0" name=""/>
        <dsp:cNvSpPr/>
      </dsp:nvSpPr>
      <dsp:spPr>
        <a:xfrm>
          <a:off x="10068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Automated Data Pipelines</a:t>
          </a:r>
          <a:r>
            <a:rPr lang="en-US" sz="1100" kern="1200"/>
            <a:t>: Utilized Azure Data Factory to orchestrate seamless, automated data flows across services.</a:t>
          </a:r>
        </a:p>
      </dsp:txBody>
      <dsp:txXfrm>
        <a:off x="100682" y="2399706"/>
        <a:ext cx="2370489" cy="787500"/>
      </dsp:txXfrm>
    </dsp:sp>
    <dsp:sp modelId="{68FCCB66-8BF1-46CE-B670-707FF65495BA}">
      <dsp:nvSpPr>
        <dsp:cNvPr id="0" name=""/>
        <dsp:cNvSpPr/>
      </dsp:nvSpPr>
      <dsp:spPr>
        <a:xfrm>
          <a:off x="353789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F11C-1057-4329-8AC9-2825AE51C6CD}">
      <dsp:nvSpPr>
        <dsp:cNvPr id="0" name=""/>
        <dsp:cNvSpPr/>
      </dsp:nvSpPr>
      <dsp:spPr>
        <a:xfrm>
          <a:off x="288600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Efficient Data Transformation</a:t>
          </a:r>
          <a:r>
            <a:rPr lang="en-US" sz="1100" kern="1200"/>
            <a:t>: Leveraged Databricks and PySpark for optimized data ingestion, cleaning, and processing, enhancing data quality.</a:t>
          </a:r>
        </a:p>
      </dsp:txBody>
      <dsp:txXfrm>
        <a:off x="2886007" y="2399706"/>
        <a:ext cx="2370489" cy="787500"/>
      </dsp:txXfrm>
    </dsp:sp>
    <dsp:sp modelId="{80EC7142-8450-46EB-96C6-69B2AC338C9B}">
      <dsp:nvSpPr>
        <dsp:cNvPr id="0" name=""/>
        <dsp:cNvSpPr/>
      </dsp:nvSpPr>
      <dsp:spPr>
        <a:xfrm>
          <a:off x="632321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70B4-08D5-4BE3-A2A1-6932CA13D905}">
      <dsp:nvSpPr>
        <dsp:cNvPr id="0" name=""/>
        <dsp:cNvSpPr/>
      </dsp:nvSpPr>
      <dsp:spPr>
        <a:xfrm>
          <a:off x="567133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Real-Time Analytics</a:t>
          </a:r>
          <a:r>
            <a:rPr lang="en-US" sz="1100" kern="1200"/>
            <a:t>: Synapse Analytics enabled serverless querying for timely data insights without the need for data duplication.</a:t>
          </a:r>
        </a:p>
      </dsp:txBody>
      <dsp:txXfrm>
        <a:off x="5671332" y="2399706"/>
        <a:ext cx="2370489" cy="787500"/>
      </dsp:txXfrm>
    </dsp:sp>
    <dsp:sp modelId="{2E34F921-6889-4C3D-A7FD-7F4AAD5C8936}">
      <dsp:nvSpPr>
        <dsp:cNvPr id="0" name=""/>
        <dsp:cNvSpPr/>
      </dsp:nvSpPr>
      <dsp:spPr>
        <a:xfrm>
          <a:off x="910854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4E630-7B3D-4A41-8964-56C9B0C97532}">
      <dsp:nvSpPr>
        <dsp:cNvPr id="0" name=""/>
        <dsp:cNvSpPr/>
      </dsp:nvSpPr>
      <dsp:spPr>
        <a:xfrm>
          <a:off x="845665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Comprehensive Visualization</a:t>
          </a:r>
          <a:r>
            <a:rPr lang="en-US" sz="1100" kern="1200"/>
            <a:t>: Tableau provided powerful, interactive dashboards, allowing stakeholders to easily interpret and act on data insights.</a:t>
          </a:r>
        </a:p>
      </dsp:txBody>
      <dsp:txXfrm>
        <a:off x="8456657" y="2399706"/>
        <a:ext cx="2370489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95DF4-8CB6-4464-BCFE-7CBFBC08DCDE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9C5-2159-4E39-B8CF-8A922D00F1FC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C795-41E2-4C2B-AA77-DB0E029CFAA3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Proven Scalability with Azure</a:t>
          </a:r>
          <a:r>
            <a:rPr lang="en-US" sz="2100" kern="1200"/>
            <a:t>: Demonstrated how Azure services can handle data engineering tasks at scale, from ingestion to visualization.</a:t>
          </a:r>
        </a:p>
      </dsp:txBody>
      <dsp:txXfrm>
        <a:off x="1058686" y="1808"/>
        <a:ext cx="9456913" cy="916611"/>
      </dsp:txXfrm>
    </dsp:sp>
    <dsp:sp modelId="{0596D9D1-20EE-4E0C-A6CC-499D39DDF381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6D893-CE21-4ED1-B88E-B346E40CD30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1A67D-65EF-417E-873D-5F865B2CAF4F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Potential for Advanced Analytics</a:t>
          </a:r>
          <a:r>
            <a:rPr lang="en-US" sz="2100" kern="1200"/>
            <a:t>: Future steps could include implementing machine learning models in Synapse or Databricks to gain predictive insights.</a:t>
          </a:r>
        </a:p>
      </dsp:txBody>
      <dsp:txXfrm>
        <a:off x="1058686" y="1147573"/>
        <a:ext cx="9456913" cy="916611"/>
      </dsp:txXfrm>
    </dsp:sp>
    <dsp:sp modelId="{CC003877-3417-474F-97FC-494664F49584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11807-01C0-438F-90CF-90C4FBF9220D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A5FE-5362-43AA-8536-9EDB45A3F5C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Expansion of Data Sources</a:t>
          </a:r>
          <a:r>
            <a:rPr lang="en-US" sz="2100" kern="1200"/>
            <a:t>: Plan to incorporate additional data sources, enriching the analysis and making the solution more versatile.</a:t>
          </a:r>
        </a:p>
      </dsp:txBody>
      <dsp:txXfrm>
        <a:off x="1058686" y="2293338"/>
        <a:ext cx="9456913" cy="916611"/>
      </dsp:txXfrm>
    </dsp:sp>
    <dsp:sp modelId="{B5251BCB-4CBF-491D-8027-59545FEB8DA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99E9E-9B82-4CCA-A61B-8B6E2CC4808A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2C57C-E9A1-4DEC-8D70-D9DDDA4D1F71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Enhanced Visualization</a:t>
          </a:r>
          <a:r>
            <a:rPr lang="en-US" sz="2100" kern="1200"/>
            <a:t>: Opportunities to further develop Tableau dashboards with more interactive and user-focused features for stakeholders.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84CA-763D-5919-9E84-ECF053DD0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77049-2DD8-8A45-C06C-F571D6D81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8BFC-62DC-142D-607A-43DC10D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F202-9B68-9ACC-FD67-FFC85B53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61E7-65A1-7DDA-2963-C4CCDA64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14B-DC4C-A5CE-5254-412F3B72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0273-79D4-20BD-7DBB-A7166D26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5E2C-6214-FB9B-D2B8-A8833FBD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3A55-982B-2D6E-547F-A7A8C89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FDCF-A482-7CED-F2AD-C2122AEE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09303-0737-A7F4-0130-0D8977717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291A-5AFA-1214-714A-B1428F4A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E92C-C380-742E-FB41-40CE80AE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6A82-D3E5-C733-5782-E4F481CB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532A-F309-50DF-A712-5423DA8B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EAD-C716-7845-0277-D101E21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BC09-549B-2E8D-9367-56338420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B0C6-AD51-70B1-E98D-7A659729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A5A6-C229-C590-2EC2-1BA38F8F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49D0-45BA-7130-4DD2-4EAFBD9A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B9D-AA37-7D88-F095-6E95F74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7CCC6-D64E-E6F0-5083-C4E14A7B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4783-AAF5-C507-3257-6D51D066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1C34-C077-B850-09BE-05BEB977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F895-766C-6AC6-9A63-CDE3627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E49F-8F34-9176-A187-CE6981C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A79E-F1B8-5862-0C75-4A78910DF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C92E-7EF8-9695-4CD9-FD2C43AC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97D4-030C-CE84-1D20-3C5E49DD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96E0-6BB2-C13B-DFB3-F6636A96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E6E72-6992-67A7-C423-136C0C2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9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10AE-89B1-7318-753B-0F6FFF20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27D2-D420-D6C6-17BB-C9DDD168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925E-7F0A-20BC-9A5A-81C0F766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4129-9B2C-2748-81AD-E3ABB6DD5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021A8-DEE3-C8AF-3F35-21CA37F14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65F9-9ECB-3460-B8F0-E9DB02AB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C99C-FEA2-23BF-7903-CA90E3D4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4E3B-7178-4FA3-70F6-6B188B75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5212-9316-9122-21E8-EB959E3C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8ADC8-E775-8E46-CCC6-2010CEC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0EC3F-74C8-2953-6244-91F75C5A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30E9-0269-7134-14CD-6B94B1C3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47FED-25BC-4D5B-1A37-FE84E3F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3CE97-C24D-337D-85B8-D12F8430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747D-B754-FD49-60DB-43412BE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10B2-1196-44DD-F126-0F268733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E209-4FA8-F59F-238C-DB73899B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1F562-C7FA-764C-A276-8DC3D528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0965-1F28-4FA0-4527-12BAED91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F9F7-0B82-0769-DBAD-2F5AA5BD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4AF3-A516-5C3D-4A27-9184B9B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E785-AD88-32C0-78DC-8B60FAE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328E1-C9F2-E69A-363A-836171D4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616D1-650E-01AC-337E-2BCF2A35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EEEB-DB66-549C-117A-A846D710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E8150-AA5C-D0CA-9E29-D6570B63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61CE-0319-1B30-F404-902EB466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E3873-92F9-F9FA-88A3-6BF07A77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3AC5-D44E-2044-FFEA-0A65D580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AA24-8BA6-100F-26EA-18158A748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D825E-DA0A-4DFA-873E-110FD9D7CC5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6C8A-C726-4953-4C48-B05548A3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0CED-4358-7314-C11E-41DAECD3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AB902-C665-4EEE-A84F-D2385703F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C0AD0-1C99-A69C-C03D-D87A7D44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Data Engineering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B1D8-C592-5EE6-2997-0395FAE6C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err="1"/>
              <a:t>Tokyo_Olympic_Data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-Varsha Sri Madhusudhanan</a:t>
            </a:r>
          </a:p>
        </p:txBody>
      </p:sp>
      <p:pic>
        <p:nvPicPr>
          <p:cNvPr id="16" name="Picture 15" descr="Abstract background of data">
            <a:extLst>
              <a:ext uri="{FF2B5EF4-FFF2-40B4-BE49-F238E27FC236}">
                <a16:creationId xmlns:a16="http://schemas.microsoft.com/office/drawing/2014/main" id="{68291CBE-CC1B-46B9-4F9E-ABCED6A1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4" r="33733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293FB-F98E-0FEE-B09E-8B70CC59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Azure Synapse Analytics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ACE3304-FDC3-4F73-84A3-54AE70D9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18299"/>
            <a:ext cx="4777381" cy="34516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249FA43-94F5-5DAD-FBB4-EDABF07BE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Synapse Analytics provides serverless querying for real-time data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External tables in Synapse allow scalable querying without data duplication.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2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F49C-1F2B-F41E-0218-BB70D24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E7B56-74D5-EBCB-8000-6D1A392D6C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2098"/>
            <a:ext cx="5181600" cy="37383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A9D395-1CBA-032E-8991-F43807747C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41854"/>
            <a:ext cx="5181600" cy="3718880"/>
          </a:xfrm>
        </p:spPr>
      </p:pic>
    </p:spTree>
    <p:extLst>
      <p:ext uri="{BB962C8B-B14F-4D97-AF65-F5344CB8AC3E}">
        <p14:creationId xmlns:p14="http://schemas.microsoft.com/office/powerpoint/2010/main" val="33837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14A3-387D-700D-2E2F-E86999A1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fontAlgn="base">
              <a:spcAft>
                <a:spcPct val="0"/>
              </a:spcAft>
              <a:tabLst/>
            </a:pP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</a:br>
            <a:r>
              <a:rPr lang="en-US" sz="1700"/>
              <a:t>Azure Data Lake Storage Gen2</a:t>
            </a:r>
            <a:br>
              <a:rPr lang="en-US" sz="1700"/>
            </a:br>
            <a:br>
              <a:rPr lang="en-US" sz="1700"/>
            </a:br>
            <a:r>
              <a:rPr kumimoji="0" lang="en-US" altLang="en-US" sz="1700" i="0" u="none" strike="noStrike" cap="none" normalizeH="0" baseline="0">
                <a:ln>
                  <a:noFill/>
                </a:ln>
                <a:effectLst/>
              </a:rPr>
              <a:t>ADLS Gen2 stores data at different stages, supporting scalable data storage. It provides the foundation for both raw and transformed data layers. 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</a:br>
            <a:endParaRPr lang="en-US" sz="17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6D1130-4399-D6C0-3E4F-65CEC76CD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027868"/>
            <a:ext cx="5614416" cy="283528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DAA181-2D94-8784-9698-32175789A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069976"/>
            <a:ext cx="5614416" cy="27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0FC3E-F221-1702-32AC-0512BB67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Tableau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A6E128-FCDA-84F0-3543-61DE6618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393172"/>
            <a:ext cx="5221625" cy="60716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CC29861-96C1-B069-A279-F8B053529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2583" y="2645922"/>
            <a:ext cx="4434721" cy="37104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Tableau connects to Synapse for creating interactive data visualizations.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Dashboards offer insights that enable data-driven decision-making.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77DAB-C818-AC90-21B7-DD5E8F5B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Key Highlights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CD71A10-ECB1-34DD-3E66-512B44139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443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94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27DFA-08DF-53F8-DFAB-1EADE4C8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Conclusion and Future Steps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60555-2A04-F5C6-FDAC-284C6650A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263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8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E3FFA-31C8-B949-A2AF-27890FF9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408487F-65D8-D4A2-0CE2-1A3489AC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5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37BA-03C3-C66A-980C-25F59DBE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939D-78C6-1656-931B-99AA4FA9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project demonstrates an end-to-end data engineering solution using Microsoft Azure tools to transform raw data into valuable insights. The solution employs: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Azure Data Factory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for orchestrating and automating data pipelines,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Azure Databricks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with PySpark for data ingestion, transformation, and aggregation,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Azure Synapse Analytics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for serverless data querying and analysis,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Tableau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for creating interactive visualizations and dashboards.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goal is to build a seamless, scalable architecture that efficiently processes and refines raw data into actionable insights, enabling data-driven decision-making.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0294D-03E9-3184-2126-7DB27B2E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Solution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6ED69-3315-8A5D-9B5A-F3139B70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2095506"/>
            <a:ext cx="5628018" cy="24341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E870A-FFAD-8BA5-6325-DAEFC498B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9012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solution follows a layered approach with raw and transformed data stages. Azure services work together for data ingestion, transformation, and visualization.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82E8-42BF-1366-8859-80D51CF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Azure Data Factory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2A4827-B2A0-A9D7-E755-A292DAC53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Data Factory automates data pipelines, managing seamless data flow.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It connects to multiple services, orchestrating the entire data journey.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8F0103-1F70-36F9-13F7-61DF39A5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2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9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06B19-3642-1264-7D10-71F402CA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Azure Databricks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68F1FFB-9EF8-B8C9-FA38-B8FB4E78E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657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6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421F-865E-D50D-B04C-73798E9B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06745"/>
          </a:xfrm>
        </p:spPr>
        <p:txBody>
          <a:bodyPr>
            <a:normAutofit/>
          </a:bodyPr>
          <a:lstStyle/>
          <a:p>
            <a:r>
              <a:rPr lang="en-US" sz="2500" dirty="0"/>
              <a:t>Cont.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2D63419-CA92-1279-8B91-F708A2F9F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610" y="1446028"/>
            <a:ext cx="5667966" cy="4749164"/>
          </a:xfrm>
          <a:prstGeom prst="rect">
            <a:avLst/>
          </a:prstGeom>
        </p:spPr>
      </p:pic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E717DE2-6F4C-316B-F981-E37FE9DB6D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0317" y="1440500"/>
            <a:ext cx="5586864" cy="47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421F-865E-D50D-B04C-73798E9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Cont.</a:t>
            </a:r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D3C03C-A218-DD2A-7EFB-A0216B3AA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629" y="1951295"/>
            <a:ext cx="5449330" cy="4234387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72E68B1-AA2A-1DA2-873A-68AA072A28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130" y="1951295"/>
            <a:ext cx="5449330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421F-865E-D50D-B04C-73798E9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Cont.</a:t>
            </a:r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958C00-CE83-EFD3-E4A8-D7B43C500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327" y="1793289"/>
            <a:ext cx="5676673" cy="4396374"/>
          </a:xfrm>
          <a:prstGeom prst="rect">
            <a:avLst/>
          </a:prstGeom>
        </p:spPr>
      </p:pic>
      <p:pic>
        <p:nvPicPr>
          <p:cNvPr id="15" name="Content Placeholder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74EAE7-BF64-0455-0B48-21FD36CD08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1293" y="1793289"/>
            <a:ext cx="5661638" cy="43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421F-865E-D50D-B04C-73798E9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Cont.</a:t>
            </a:r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223E3D-8DFE-7DC9-0491-C0F50566F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376" y="1855433"/>
            <a:ext cx="5566412" cy="4334230"/>
          </a:xfrm>
          <a:prstGeom prst="rect">
            <a:avLst/>
          </a:prstGeom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4C0AAE-13F3-CFB3-CF78-0EA551006B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2983" y="1855433"/>
            <a:ext cx="5601158" cy="43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447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Azure Data Engineering Project</vt:lpstr>
      <vt:lpstr>Project Overview</vt:lpstr>
      <vt:lpstr>Solution Architecture</vt:lpstr>
      <vt:lpstr>Azure Data Factory</vt:lpstr>
      <vt:lpstr>Azure Databricks</vt:lpstr>
      <vt:lpstr>Cont.</vt:lpstr>
      <vt:lpstr>Cont.</vt:lpstr>
      <vt:lpstr>Cont.</vt:lpstr>
      <vt:lpstr>Cont.</vt:lpstr>
      <vt:lpstr>Azure Synapse Analytics</vt:lpstr>
      <vt:lpstr>Cont.</vt:lpstr>
      <vt:lpstr> Azure Data Lake Storage Gen2  ADLS Gen2 stores data at different stages, supporting scalable data storage. It provides the foundation for both raw and transformed data layers.  </vt:lpstr>
      <vt:lpstr>Tableau</vt:lpstr>
      <vt:lpstr>Key Highlights </vt:lpstr>
      <vt:lpstr>Conclusion and Future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Sri Madhusudhanan</dc:creator>
  <cp:lastModifiedBy>Varsha Sri Madhusudhanan</cp:lastModifiedBy>
  <cp:revision>5</cp:revision>
  <dcterms:created xsi:type="dcterms:W3CDTF">2024-10-08T22:20:25Z</dcterms:created>
  <dcterms:modified xsi:type="dcterms:W3CDTF">2024-10-08T22:52:56Z</dcterms:modified>
</cp:coreProperties>
</file>