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6A5B1-F91C-4E3B-84DE-FE765BF61533}" v="14" dt="2025-08-07T14:50:59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shathomas2003@gmail.com" userId="8c46496c996d11ca" providerId="LiveId" clId="{E0C6A5B1-F91C-4E3B-84DE-FE765BF61533}"/>
    <pc:docChg chg="custSel addSld modSld">
      <pc:chgData name="varshathomas2003@gmail.com" userId="8c46496c996d11ca" providerId="LiveId" clId="{E0C6A5B1-F91C-4E3B-84DE-FE765BF61533}" dt="2025-08-07T15:20:32.234" v="919" actId="20577"/>
      <pc:docMkLst>
        <pc:docMk/>
      </pc:docMkLst>
      <pc:sldChg chg="addSp delSp modSp mod">
        <pc:chgData name="varshathomas2003@gmail.com" userId="8c46496c996d11ca" providerId="LiveId" clId="{E0C6A5B1-F91C-4E3B-84DE-FE765BF61533}" dt="2025-08-07T15:17:26.034" v="869" actId="20577"/>
        <pc:sldMkLst>
          <pc:docMk/>
          <pc:sldMk cId="0" sldId="256"/>
        </pc:sldMkLst>
        <pc:spChg chg="mod">
          <ac:chgData name="varshathomas2003@gmail.com" userId="8c46496c996d11ca" providerId="LiveId" clId="{E0C6A5B1-F91C-4E3B-84DE-FE765BF61533}" dt="2025-08-07T14:49:30.530" v="50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varshathomas2003@gmail.com" userId="8c46496c996d11ca" providerId="LiveId" clId="{E0C6A5B1-F91C-4E3B-84DE-FE765BF61533}" dt="2025-08-07T14:53:20.592" v="754" actId="14100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varshathomas2003@gmail.com" userId="8c46496c996d11ca" providerId="LiveId" clId="{E0C6A5B1-F91C-4E3B-84DE-FE765BF61533}" dt="2025-08-07T15:00:53.260" v="837" actId="20577"/>
          <ac:spMkLst>
            <pc:docMk/>
            <pc:sldMk cId="0" sldId="256"/>
            <ac:spMk id="4" creationId="{FD177B81-71A2-F73F-0CCC-19546FFA90B0}"/>
          </ac:spMkLst>
        </pc:spChg>
        <pc:spChg chg="add">
          <ac:chgData name="varshathomas2003@gmail.com" userId="8c46496c996d11ca" providerId="LiveId" clId="{E0C6A5B1-F91C-4E3B-84DE-FE765BF61533}" dt="2025-08-07T14:49:51.612" v="509"/>
          <ac:spMkLst>
            <pc:docMk/>
            <pc:sldMk cId="0" sldId="256"/>
            <ac:spMk id="5" creationId="{FFA3B5BE-FF7D-0E2D-D727-2A0D94A916D0}"/>
          </ac:spMkLst>
        </pc:spChg>
        <pc:spChg chg="add mod">
          <ac:chgData name="varshathomas2003@gmail.com" userId="8c46496c996d11ca" providerId="LiveId" clId="{E0C6A5B1-F91C-4E3B-84DE-FE765BF61533}" dt="2025-08-07T14:49:55.665" v="511"/>
          <ac:spMkLst>
            <pc:docMk/>
            <pc:sldMk cId="0" sldId="256"/>
            <ac:spMk id="6" creationId="{431803B7-94E5-9AB9-37F5-D8E2F25945C7}"/>
          </ac:spMkLst>
        </pc:spChg>
        <pc:spChg chg="add del mod">
          <ac:chgData name="varshathomas2003@gmail.com" userId="8c46496c996d11ca" providerId="LiveId" clId="{E0C6A5B1-F91C-4E3B-84DE-FE765BF61533}" dt="2025-08-07T14:50:59.524" v="612" actId="478"/>
          <ac:spMkLst>
            <pc:docMk/>
            <pc:sldMk cId="0" sldId="256"/>
            <ac:spMk id="7" creationId="{2DF7562B-785E-5CDE-C253-959D674FEA73}"/>
          </ac:spMkLst>
        </pc:spChg>
        <pc:spChg chg="add mod">
          <ac:chgData name="varshathomas2003@gmail.com" userId="8c46496c996d11ca" providerId="LiveId" clId="{E0C6A5B1-F91C-4E3B-84DE-FE765BF61533}" dt="2025-08-07T14:50:36.421" v="526"/>
          <ac:spMkLst>
            <pc:docMk/>
            <pc:sldMk cId="0" sldId="256"/>
            <ac:spMk id="8" creationId="{AB387A1A-DCC3-A177-7105-C199391314D5}"/>
          </ac:spMkLst>
        </pc:spChg>
        <pc:spChg chg="add mod">
          <ac:chgData name="varshathomas2003@gmail.com" userId="8c46496c996d11ca" providerId="LiveId" clId="{E0C6A5B1-F91C-4E3B-84DE-FE765BF61533}" dt="2025-08-07T14:50:35.796" v="525"/>
          <ac:spMkLst>
            <pc:docMk/>
            <pc:sldMk cId="0" sldId="256"/>
            <ac:spMk id="9" creationId="{94B1D502-C8DB-9696-FEA1-BD865845B475}"/>
          </ac:spMkLst>
        </pc:spChg>
        <pc:spChg chg="add mod">
          <ac:chgData name="varshathomas2003@gmail.com" userId="8c46496c996d11ca" providerId="LiveId" clId="{E0C6A5B1-F91C-4E3B-84DE-FE765BF61533}" dt="2025-08-07T15:17:26.034" v="869" actId="20577"/>
          <ac:spMkLst>
            <pc:docMk/>
            <pc:sldMk cId="0" sldId="256"/>
            <ac:spMk id="11" creationId="{81A773FF-184D-884E-7D6B-6C77682EB03F}"/>
          </ac:spMkLst>
        </pc:spChg>
      </pc:sldChg>
      <pc:sldChg chg="modSp mod">
        <pc:chgData name="varshathomas2003@gmail.com" userId="8c46496c996d11ca" providerId="LiveId" clId="{E0C6A5B1-F91C-4E3B-84DE-FE765BF61533}" dt="2025-08-07T15:07:56.676" v="866"/>
        <pc:sldMkLst>
          <pc:docMk/>
          <pc:sldMk cId="0" sldId="266"/>
        </pc:sldMkLst>
        <pc:spChg chg="mod">
          <ac:chgData name="varshathomas2003@gmail.com" userId="8c46496c996d11ca" providerId="LiveId" clId="{E0C6A5B1-F91C-4E3B-84DE-FE765BF61533}" dt="2025-08-07T15:07:56.676" v="866"/>
          <ac:spMkLst>
            <pc:docMk/>
            <pc:sldMk cId="0" sldId="266"/>
            <ac:spMk id="3" creationId="{00000000-0000-0000-0000-000000000000}"/>
          </ac:spMkLst>
        </pc:spChg>
      </pc:sldChg>
      <pc:sldChg chg="addSp modSp mod">
        <pc:chgData name="varshathomas2003@gmail.com" userId="8c46496c996d11ca" providerId="LiveId" clId="{E0C6A5B1-F91C-4E3B-84DE-FE765BF61533}" dt="2025-08-07T14:31:09.828" v="91" actId="113"/>
        <pc:sldMkLst>
          <pc:docMk/>
          <pc:sldMk cId="2102859959" sldId="267"/>
        </pc:sldMkLst>
        <pc:spChg chg="add mod">
          <ac:chgData name="varshathomas2003@gmail.com" userId="8c46496c996d11ca" providerId="LiveId" clId="{E0C6A5B1-F91C-4E3B-84DE-FE765BF61533}" dt="2025-08-07T14:31:09.828" v="91" actId="113"/>
          <ac:spMkLst>
            <pc:docMk/>
            <pc:sldMk cId="2102859959" sldId="267"/>
            <ac:spMk id="4" creationId="{BF07D85F-8E28-0EEF-4E5A-D80F3955B874}"/>
          </ac:spMkLst>
        </pc:spChg>
      </pc:sldChg>
      <pc:sldChg chg="modSp new mod">
        <pc:chgData name="varshathomas2003@gmail.com" userId="8c46496c996d11ca" providerId="LiveId" clId="{E0C6A5B1-F91C-4E3B-84DE-FE765BF61533}" dt="2025-08-07T14:40:30.184" v="211" actId="255"/>
        <pc:sldMkLst>
          <pc:docMk/>
          <pc:sldMk cId="1134008443" sldId="268"/>
        </pc:sldMkLst>
        <pc:spChg chg="mod">
          <ac:chgData name="varshathomas2003@gmail.com" userId="8c46496c996d11ca" providerId="LiveId" clId="{E0C6A5B1-F91C-4E3B-84DE-FE765BF61533}" dt="2025-08-07T14:40:30.184" v="211" actId="255"/>
          <ac:spMkLst>
            <pc:docMk/>
            <pc:sldMk cId="1134008443" sldId="268"/>
            <ac:spMk id="2" creationId="{A092AC6B-A6F3-8BB9-DF95-483CA3CA395B}"/>
          </ac:spMkLst>
        </pc:spChg>
        <pc:spChg chg="mod">
          <ac:chgData name="varshathomas2003@gmail.com" userId="8c46496c996d11ca" providerId="LiveId" clId="{E0C6A5B1-F91C-4E3B-84DE-FE765BF61533}" dt="2025-08-07T14:40:17.272" v="210" actId="20577"/>
          <ac:spMkLst>
            <pc:docMk/>
            <pc:sldMk cId="1134008443" sldId="268"/>
            <ac:spMk id="3" creationId="{87648CA0-94DF-04A8-42FA-73B142BBF533}"/>
          </ac:spMkLst>
        </pc:spChg>
      </pc:sldChg>
      <pc:sldChg chg="modSp new mod">
        <pc:chgData name="varshathomas2003@gmail.com" userId="8c46496c996d11ca" providerId="LiveId" clId="{E0C6A5B1-F91C-4E3B-84DE-FE765BF61533}" dt="2025-08-07T15:20:32.234" v="919" actId="20577"/>
        <pc:sldMkLst>
          <pc:docMk/>
          <pc:sldMk cId="307555316" sldId="269"/>
        </pc:sldMkLst>
        <pc:spChg chg="mod">
          <ac:chgData name="varshathomas2003@gmail.com" userId="8c46496c996d11ca" providerId="LiveId" clId="{E0C6A5B1-F91C-4E3B-84DE-FE765BF61533}" dt="2025-08-07T14:41:09.522" v="238" actId="20577"/>
          <ac:spMkLst>
            <pc:docMk/>
            <pc:sldMk cId="307555316" sldId="269"/>
            <ac:spMk id="2" creationId="{D9D13E3C-7E9D-1FED-BBDC-1D22AA417135}"/>
          </ac:spMkLst>
        </pc:spChg>
        <pc:spChg chg="mod">
          <ac:chgData name="varshathomas2003@gmail.com" userId="8c46496c996d11ca" providerId="LiveId" clId="{E0C6A5B1-F91C-4E3B-84DE-FE765BF61533}" dt="2025-08-07T15:20:32.234" v="919" actId="20577"/>
          <ac:spMkLst>
            <pc:docMk/>
            <pc:sldMk cId="307555316" sldId="269"/>
            <ac:spMk id="3" creationId="{5BF12F7A-7F2F-E052-BB11-5BDE947C28DD}"/>
          </ac:spMkLst>
        </pc:spChg>
      </pc:sldChg>
      <pc:sldChg chg="modSp new mod">
        <pc:chgData name="varshathomas2003@gmail.com" userId="8c46496c996d11ca" providerId="LiveId" clId="{E0C6A5B1-F91C-4E3B-84DE-FE765BF61533}" dt="2025-08-07T14:47:28.130" v="504" actId="14100"/>
        <pc:sldMkLst>
          <pc:docMk/>
          <pc:sldMk cId="471214916" sldId="270"/>
        </pc:sldMkLst>
        <pc:spChg chg="mod">
          <ac:chgData name="varshathomas2003@gmail.com" userId="8c46496c996d11ca" providerId="LiveId" clId="{E0C6A5B1-F91C-4E3B-84DE-FE765BF61533}" dt="2025-08-07T14:47:28.130" v="504" actId="14100"/>
          <ac:spMkLst>
            <pc:docMk/>
            <pc:sldMk cId="471214916" sldId="270"/>
            <ac:spMk id="2" creationId="{CA6E44CC-2FD7-5ADB-3BFC-C8F34DB67542}"/>
          </ac:spMkLst>
        </pc:spChg>
      </pc:sldChg>
      <pc:sldChg chg="modSp new mod">
        <pc:chgData name="varshathomas2003@gmail.com" userId="8c46496c996d11ca" providerId="LiveId" clId="{E0C6A5B1-F91C-4E3B-84DE-FE765BF61533}" dt="2025-08-07T15:04:00.237" v="864"/>
        <pc:sldMkLst>
          <pc:docMk/>
          <pc:sldMk cId="3085301189" sldId="271"/>
        </pc:sldMkLst>
        <pc:spChg chg="mod">
          <ac:chgData name="varshathomas2003@gmail.com" userId="8c46496c996d11ca" providerId="LiveId" clId="{E0C6A5B1-F91C-4E3B-84DE-FE765BF61533}" dt="2025-08-07T15:02:36.101" v="863" actId="20577"/>
          <ac:spMkLst>
            <pc:docMk/>
            <pc:sldMk cId="3085301189" sldId="271"/>
            <ac:spMk id="2" creationId="{A78FFB02-9898-A41B-BD53-C366DBB32B0B}"/>
          </ac:spMkLst>
        </pc:spChg>
        <pc:spChg chg="mod">
          <ac:chgData name="varshathomas2003@gmail.com" userId="8c46496c996d11ca" providerId="LiveId" clId="{E0C6A5B1-F91C-4E3B-84DE-FE765BF61533}" dt="2025-08-07T15:04:00.237" v="864"/>
          <ac:spMkLst>
            <pc:docMk/>
            <pc:sldMk cId="3085301189" sldId="271"/>
            <ac:spMk id="3" creationId="{8EE05039-0302-FF28-1504-4BF270A4B0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04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3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0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0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6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shaThomas/BiasBuste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-1042218"/>
            <a:ext cx="6620968" cy="4345858"/>
          </a:xfrm>
        </p:spPr>
        <p:txBody>
          <a:bodyPr/>
          <a:lstStyle/>
          <a:p>
            <a:r>
              <a:rPr sz="3600" b="1" dirty="0" err="1"/>
              <a:t>BiasBuster</a:t>
            </a:r>
            <a:r>
              <a:rPr sz="3600" b="1" dirty="0"/>
              <a:t>:</a:t>
            </a:r>
            <a:r>
              <a:rPr sz="3600" dirty="0"/>
              <a:t> </a:t>
            </a:r>
            <a:br>
              <a:rPr lang="en-IN" sz="3600" dirty="0"/>
            </a:br>
            <a:r>
              <a:rPr sz="3600" b="1" dirty="0"/>
              <a:t>AI Agent for Detecting Gender Bias in Recruitment Texts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17754" y="5594555"/>
            <a:ext cx="7315200" cy="1130709"/>
          </a:xfrm>
        </p:spPr>
        <p:txBody>
          <a:bodyPr/>
          <a:lstStyle/>
          <a:p>
            <a:r>
              <a:rPr lang="en-IN" dirty="0"/>
              <a:t>            </a:t>
            </a:r>
            <a:r>
              <a:rPr dirty="0"/>
              <a:t> </a:t>
            </a:r>
            <a:r>
              <a:rPr lang="en-IN" dirty="0"/>
              <a:t>                            </a:t>
            </a:r>
            <a:r>
              <a:rPr dirty="0"/>
              <a:t>UN SDG 5: Gender</a:t>
            </a:r>
            <a:r>
              <a:rPr lang="en-IN" dirty="0"/>
              <a:t> </a:t>
            </a:r>
            <a:r>
              <a:rPr dirty="0"/>
              <a:t>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77B81-71A2-F73F-0CCC-19546FFA90B0}"/>
              </a:ext>
            </a:extLst>
          </p:cNvPr>
          <p:cNvSpPr txBox="1"/>
          <p:nvPr/>
        </p:nvSpPr>
        <p:spPr>
          <a:xfrm>
            <a:off x="5191432" y="3247384"/>
            <a:ext cx="3512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              </a:t>
            </a:r>
            <a:r>
              <a:rPr lang="en-US" altLang="en-US" sz="2800" b="1" dirty="0" err="1">
                <a:latin typeface="Arial" panose="020B0604020202020204" pitchFamily="34" charset="0"/>
              </a:rPr>
              <a:t>VAGMinds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773FF-184D-884E-7D6B-6C77682EB03F}"/>
              </a:ext>
            </a:extLst>
          </p:cNvPr>
          <p:cNvSpPr txBox="1"/>
          <p:nvPr/>
        </p:nvSpPr>
        <p:spPr>
          <a:xfrm>
            <a:off x="6597446" y="4337551"/>
            <a:ext cx="210656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Team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Varsha Thomas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Aishwarya RN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Gopika Radhakrishnan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Midhuna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 Prakash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C05F-2D98-3942-D563-9E0984EED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9FD4A-28A3-733D-F238-E1BC2DBAA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A0597-A8E6-6FAE-B416-0D8D4DC3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583"/>
            <a:ext cx="9144000" cy="5154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7D85F-8E28-0EEF-4E5A-D80F3955B874}"/>
              </a:ext>
            </a:extLst>
          </p:cNvPr>
          <p:cNvSpPr txBox="1"/>
          <p:nvPr/>
        </p:nvSpPr>
        <p:spPr>
          <a:xfrm>
            <a:off x="285136" y="368808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210285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AI agent promotes inclusive and fair hiring.</a:t>
            </a:r>
          </a:p>
          <a:p>
            <a:r>
              <a:t>Reduces unconscious bias in recruitment texts.</a:t>
            </a:r>
          </a:p>
          <a:p>
            <a:r>
              <a:t>Supports ethical AI and social good.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Integrate with resume filtering tools.</a:t>
            </a:r>
          </a:p>
          <a:p>
            <a:r>
              <a:t>Support multilingual bias detection.</a:t>
            </a:r>
          </a:p>
          <a:p>
            <a:r>
              <a:t>Add feedback learning from user corrections.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UN Sustainable Development Goals - sdgs.un.org</a:t>
            </a:r>
          </a:p>
          <a:p>
            <a:r>
              <a:rPr dirty="0"/>
              <a:t>Kaggle Datasets: Gender Bias in Job Descriptions</a:t>
            </a:r>
          </a:p>
          <a:p>
            <a:r>
              <a:rPr dirty="0"/>
              <a:t>Scikit-learn, NLTK, </a:t>
            </a:r>
            <a:r>
              <a:rPr dirty="0" err="1"/>
              <a:t>SpaCy</a:t>
            </a:r>
            <a:r>
              <a:rPr dirty="0"/>
              <a:t> Documentation</a:t>
            </a:r>
            <a:endParaRPr lang="en-IN" dirty="0"/>
          </a:p>
          <a:p>
            <a:r>
              <a:rPr lang="en-US" b="1" dirty="0"/>
              <a:t>A Machine Learning Approach to Recognize Bias in Job 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Authors:</a:t>
            </a:r>
            <a:r>
              <a:rPr lang="en-US" dirty="0"/>
              <a:t> Desrosiers, C. et 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Journal:</a:t>
            </a:r>
            <a:r>
              <a:rPr lang="en-US" dirty="0"/>
              <a:t> AI &amp; Society (Springer)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Volume:</a:t>
            </a:r>
            <a:r>
              <a:rPr lang="en-US" dirty="0"/>
              <a:t> 38, Pages 561–576 (2023)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🔗 https://doi.org/10.1007/s00146-022-01574-0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C6B-A6F3-8BB9-DF95-483CA3CA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3" y="1519006"/>
            <a:ext cx="6620967" cy="860400"/>
          </a:xfrm>
        </p:spPr>
        <p:txBody>
          <a:bodyPr/>
          <a:lstStyle/>
          <a:p>
            <a:r>
              <a:rPr lang="en-IN" dirty="0"/>
              <a:t>Project link: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8CA0-94DF-04A8-42FA-73B142BB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42" y="2566219"/>
            <a:ext cx="6620968" cy="3071562"/>
          </a:xfrm>
        </p:spPr>
        <p:txBody>
          <a:bodyPr>
            <a:normAutofit/>
          </a:bodyPr>
          <a:lstStyle/>
          <a:p>
            <a:endParaRPr lang="en-IN" sz="1800" dirty="0">
              <a:hlinkClick r:id="rId2"/>
            </a:endParaRPr>
          </a:p>
          <a:p>
            <a:r>
              <a:rPr lang="en-IN" sz="1800" dirty="0" err="1">
                <a:hlinkClick r:id="rId2"/>
              </a:rPr>
              <a:t>Github</a:t>
            </a:r>
            <a:r>
              <a:rPr lang="en-IN" sz="1800" dirty="0">
                <a:hlinkClick r:id="rId2"/>
              </a:rPr>
              <a:t> repository</a:t>
            </a:r>
          </a:p>
          <a:p>
            <a:endParaRPr lang="en-IN" sz="1800" dirty="0">
              <a:hlinkClick r:id="rId2"/>
            </a:endParaRPr>
          </a:p>
          <a:p>
            <a:r>
              <a:rPr lang="en-IN" sz="1800" dirty="0">
                <a:hlinkClick r:id="rId2"/>
              </a:rPr>
              <a:t>https://github.com/VarshaThomas/BiasBuster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400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E3C-7E9D-1FED-BBDC-1D22AA41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2F7A-7F2F-E052-BB11-5BDE947C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7824687" cy="4195481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Team </a:t>
            </a:r>
            <a:r>
              <a:rPr lang="en-IN" sz="2800" b="1" dirty="0" err="1"/>
              <a:t>VAGMinds</a:t>
            </a:r>
            <a:endParaRPr lang="en-IN" sz="2800" b="1" dirty="0"/>
          </a:p>
          <a:p>
            <a:r>
              <a:rPr lang="en-IN" sz="2800" dirty="0"/>
              <a:t>Team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Aishwarya RN – aishwaryarn2@gmail.com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Gopika Radhakrishnan – gopikaradhakrishnan2003@gmail.com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/>
              <a:t>Miduna</a:t>
            </a:r>
            <a:r>
              <a:rPr lang="en-IN" sz="1800" dirty="0"/>
              <a:t> P Prakash – midhunapprakash66@gmail.com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Team </a:t>
            </a:r>
            <a:r>
              <a:rPr lang="en-IN" sz="1800" b="1" dirty="0" err="1"/>
              <a:t>Leader</a:t>
            </a:r>
            <a:r>
              <a:rPr lang="en-IN" sz="1800" dirty="0" err="1"/>
              <a:t>:Varsha</a:t>
            </a:r>
            <a:r>
              <a:rPr lang="en-IN" sz="1800" dirty="0"/>
              <a:t> Thomas </a:t>
            </a:r>
            <a:r>
              <a:rPr lang="en-IN" sz="1800"/>
              <a:t>– varsha.mca24@mbits.ac.in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5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44CC-2FD7-5ADB-3BFC-C8F34DB6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2939845"/>
            <a:ext cx="7055380" cy="2064773"/>
          </a:xfrm>
        </p:spPr>
        <p:txBody>
          <a:bodyPr/>
          <a:lstStyle/>
          <a:p>
            <a:pPr algn="ctr"/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7121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Gender bias in job recruitment is a major barrier to equality.</a:t>
            </a:r>
          </a:p>
          <a:p>
            <a:r>
              <a:t>Job descriptions often contain gender-coded language.</a:t>
            </a:r>
          </a:p>
          <a:p>
            <a:r>
              <a:t>This project supports UN Sustainable Development Goal 5: Gender Equality.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FB02-9898-A41B-BD53-C366DBB3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5039-0302-FF28-1504-4BF270A4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Recruitment texts often contain subtle gender-biased language</a:t>
            </a:r>
            <a:r>
              <a:rPr lang="en-US" dirty="0"/>
              <a:t> that discourages certain groups, particularly women and non-binary individuals, from applying. This unintentional bias reduces diversity, limits talent acquisition, and reinforces workplace inequality.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3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 develop an AI agent that detects gender-biased language in job descriptions.</a:t>
            </a:r>
          </a:p>
          <a:p>
            <a:r>
              <a:t>To classify texts as 'Biased' or 'Unbiased' using machine learning.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5000 job descriptions collected and labeled.</a:t>
            </a:r>
          </a:p>
          <a:p>
            <a:r>
              <a:t>Features: Job_Title, Department, Experience_Level, Job_Description.</a:t>
            </a:r>
          </a:p>
          <a:p>
            <a:r>
              <a:t>Label: 1 = Biased, 0 = Unbiased.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Python, Pandas, Scikit-learn</a:t>
            </a:r>
          </a:p>
          <a:p>
            <a:r>
              <a:t>NLP: NLTK, SpaCy</a:t>
            </a:r>
          </a:p>
          <a:p>
            <a:r>
              <a:t>Model: Logistic Regression, SVM</a:t>
            </a:r>
          </a:p>
          <a:p>
            <a:r>
              <a:t>Google Colab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Data Preprocessing (cleaning, vectorization)</a:t>
            </a:r>
          </a:p>
          <a:p>
            <a:r>
              <a:t>2. Feature Engineering (TF-IDF, Label Encoding)</a:t>
            </a:r>
          </a:p>
          <a:p>
            <a:r>
              <a:t>3. Model Training and Testing</a:t>
            </a:r>
          </a:p>
          <a:p>
            <a:r>
              <a:t>4. Performance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Input: Job description text</a:t>
            </a:r>
          </a:p>
          <a:p>
            <a:r>
              <a:t>Output: Bias classification (Biased/Unbiased)</a:t>
            </a:r>
          </a:p>
          <a:p>
            <a:r>
              <a:t>Optional: Highlight biased terms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 accuracy: ~92%</a:t>
            </a:r>
          </a:p>
          <a:p>
            <a:r>
              <a:t>Successfully detects biased patterns in unseen texts.</a:t>
            </a:r>
          </a:p>
          <a:p>
            <a:r>
              <a:t>Can be integrated into HR tools.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443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BiasBuster:  AI Agent for Detecting Gender Bias in Recruitment Texts</vt:lpstr>
      <vt:lpstr>Introduction</vt:lpstr>
      <vt:lpstr>Problem Statement</vt:lpstr>
      <vt:lpstr>Objective</vt:lpstr>
      <vt:lpstr>Dataset Description</vt:lpstr>
      <vt:lpstr>Tools &amp; Technologies</vt:lpstr>
      <vt:lpstr>Methodology</vt:lpstr>
      <vt:lpstr>Input and Output</vt:lpstr>
      <vt:lpstr>Results</vt:lpstr>
      <vt:lpstr>PowerPoint Presentation</vt:lpstr>
      <vt:lpstr>Conclusion</vt:lpstr>
      <vt:lpstr>Future Scope</vt:lpstr>
      <vt:lpstr>References</vt:lpstr>
      <vt:lpstr>Project link: </vt:lpstr>
      <vt:lpstr>Contact Info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varsha thomas</dc:creator>
  <cp:keywords/>
  <dc:description>generated using python-pptx</dc:description>
  <cp:lastModifiedBy>varshathomas2003@gmail.com</cp:lastModifiedBy>
  <cp:revision>2</cp:revision>
  <dcterms:created xsi:type="dcterms:W3CDTF">2013-01-27T09:14:16Z</dcterms:created>
  <dcterms:modified xsi:type="dcterms:W3CDTF">2025-08-07T15:20:38Z</dcterms:modified>
  <cp:category/>
</cp:coreProperties>
</file>