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5" r:id="rId3"/>
    <p:sldId id="287" r:id="rId4"/>
    <p:sldId id="291" r:id="rId5"/>
    <p:sldId id="292" r:id="rId6"/>
    <p:sldId id="290" r:id="rId7"/>
    <p:sldId id="306" r:id="rId8"/>
    <p:sldId id="295" r:id="rId9"/>
    <p:sldId id="294" r:id="rId10"/>
    <p:sldId id="293" r:id="rId11"/>
    <p:sldId id="299" r:id="rId12"/>
    <p:sldId id="300" r:id="rId13"/>
    <p:sldId id="307" r:id="rId14"/>
    <p:sldId id="297" r:id="rId15"/>
    <p:sldId id="312" r:id="rId16"/>
    <p:sldId id="298" r:id="rId17"/>
    <p:sldId id="311" r:id="rId18"/>
    <p:sldId id="268" r:id="rId19"/>
    <p:sldId id="309" r:id="rId20"/>
    <p:sldId id="313" r:id="rId21"/>
    <p:sldId id="270" r:id="rId22"/>
    <p:sldId id="314" r:id="rId23"/>
    <p:sldId id="271" r:id="rId24"/>
    <p:sldId id="315" r:id="rId25"/>
    <p:sldId id="272" r:id="rId26"/>
    <p:sldId id="304" r:id="rId27"/>
    <p:sldId id="305" r:id="rId28"/>
    <p:sldId id="308" r:id="rId29"/>
    <p:sldId id="276" r:id="rId3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78" autoAdjust="0"/>
  </p:normalViewPr>
  <p:slideViewPr>
    <p:cSldViewPr snapToGrid="0" snapToObjects="1">
      <p:cViewPr>
        <p:scale>
          <a:sx n="45" d="100"/>
          <a:sy n="45" d="100"/>
        </p:scale>
        <p:origin x="135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7E4FE-00DB-413F-BC67-32689A601180}"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72440F02-A574-49F0-8D25-56F64C7D2331}">
      <dgm:prSet custT="1"/>
      <dgm:spPr/>
      <dgm:t>
        <a:bodyPr/>
        <a:lstStyle/>
        <a:p>
          <a:pPr rtl="0"/>
          <a:r>
            <a:rPr lang="en-IN" sz="1600" b="1" dirty="0" smtClean="0">
              <a:solidFill>
                <a:schemeClr val="tx1">
                  <a:lumMod val="95000"/>
                  <a:lumOff val="5000"/>
                </a:schemeClr>
              </a:solidFill>
              <a:effectLst/>
            </a:rPr>
            <a:t>INTRODUCTION</a:t>
          </a:r>
          <a:endParaRPr lang="en-IN" sz="1600" dirty="0">
            <a:solidFill>
              <a:schemeClr val="tx1">
                <a:lumMod val="95000"/>
                <a:lumOff val="5000"/>
              </a:schemeClr>
            </a:solidFill>
            <a:effectLst/>
          </a:endParaRPr>
        </a:p>
      </dgm:t>
    </dgm:pt>
    <dgm:pt modelId="{DC4305F5-BACC-42F8-A9A4-0BDDAC7F5733}" type="parTrans" cxnId="{428B2D1E-33D6-49D4-BAD9-0D6579EBB3F1}">
      <dgm:prSet/>
      <dgm:spPr/>
      <dgm:t>
        <a:bodyPr/>
        <a:lstStyle/>
        <a:p>
          <a:endParaRPr lang="en-US"/>
        </a:p>
      </dgm:t>
    </dgm:pt>
    <dgm:pt modelId="{AB7A0E98-3521-467F-8882-FC67AB3E3CFC}" type="sibTrans" cxnId="{428B2D1E-33D6-49D4-BAD9-0D6579EBB3F1}">
      <dgm:prSet/>
      <dgm:spPr/>
      <dgm:t>
        <a:bodyPr/>
        <a:lstStyle/>
        <a:p>
          <a:endParaRPr lang="en-US"/>
        </a:p>
      </dgm:t>
    </dgm:pt>
    <dgm:pt modelId="{61B85AD6-15CC-4CF3-8E9E-75B745B9F00D}">
      <dgm:prSet custT="1"/>
      <dgm:spPr/>
      <dgm:t>
        <a:bodyPr/>
        <a:lstStyle/>
        <a:p>
          <a:pPr rtl="0"/>
          <a:r>
            <a:rPr lang="en-US" sz="1600" b="1" dirty="0" smtClean="0">
              <a:solidFill>
                <a:schemeClr val="tx1">
                  <a:lumMod val="95000"/>
                  <a:lumOff val="5000"/>
                </a:schemeClr>
              </a:solidFill>
              <a:effectLst/>
            </a:rPr>
            <a:t>EVOLUTION OF ACESS TECHNIQUE</a:t>
          </a:r>
          <a:endParaRPr lang="en-IN" sz="1600" dirty="0">
            <a:solidFill>
              <a:schemeClr val="tx1">
                <a:lumMod val="95000"/>
                <a:lumOff val="5000"/>
              </a:schemeClr>
            </a:solidFill>
            <a:effectLst/>
          </a:endParaRPr>
        </a:p>
      </dgm:t>
    </dgm:pt>
    <dgm:pt modelId="{7964B012-FFD5-4C6A-8025-71451D2E53DC}" type="parTrans" cxnId="{49C85AC5-8097-4ADD-B1BA-87A50AE61CE1}">
      <dgm:prSet/>
      <dgm:spPr/>
      <dgm:t>
        <a:bodyPr/>
        <a:lstStyle/>
        <a:p>
          <a:endParaRPr lang="en-US"/>
        </a:p>
      </dgm:t>
    </dgm:pt>
    <dgm:pt modelId="{BE9DB541-555C-4057-9788-DC0443606194}" type="sibTrans" cxnId="{49C85AC5-8097-4ADD-B1BA-87A50AE61CE1}">
      <dgm:prSet/>
      <dgm:spPr/>
      <dgm:t>
        <a:bodyPr/>
        <a:lstStyle/>
        <a:p>
          <a:endParaRPr lang="en-US"/>
        </a:p>
      </dgm:t>
    </dgm:pt>
    <dgm:pt modelId="{FA4CFDE9-6C14-4B4E-9BE0-283A815C3D60}">
      <dgm:prSet custT="1"/>
      <dgm:spPr/>
      <dgm:t>
        <a:bodyPr/>
        <a:lstStyle/>
        <a:p>
          <a:pPr rtl="0"/>
          <a:r>
            <a:rPr lang="en-US" sz="1600" b="1" smtClean="0">
              <a:solidFill>
                <a:schemeClr val="tx1">
                  <a:lumMod val="95000"/>
                  <a:lumOff val="5000"/>
                </a:schemeClr>
              </a:solidFill>
              <a:effectLst/>
            </a:rPr>
            <a:t>NOMA</a:t>
          </a:r>
          <a:endParaRPr lang="en-IN" sz="1600">
            <a:solidFill>
              <a:schemeClr val="tx1">
                <a:lumMod val="95000"/>
                <a:lumOff val="5000"/>
              </a:schemeClr>
            </a:solidFill>
            <a:effectLst/>
          </a:endParaRPr>
        </a:p>
      </dgm:t>
    </dgm:pt>
    <dgm:pt modelId="{1A4BCA07-CF89-4223-A553-66E85522F13E}" type="parTrans" cxnId="{72C53F86-2B63-4021-B243-8CE1636F4F52}">
      <dgm:prSet/>
      <dgm:spPr/>
      <dgm:t>
        <a:bodyPr/>
        <a:lstStyle/>
        <a:p>
          <a:endParaRPr lang="en-US"/>
        </a:p>
      </dgm:t>
    </dgm:pt>
    <dgm:pt modelId="{1734B4F6-58E0-42ED-AFFE-36299D866F6C}" type="sibTrans" cxnId="{72C53F86-2B63-4021-B243-8CE1636F4F52}">
      <dgm:prSet/>
      <dgm:spPr/>
      <dgm:t>
        <a:bodyPr/>
        <a:lstStyle/>
        <a:p>
          <a:endParaRPr lang="en-US"/>
        </a:p>
      </dgm:t>
    </dgm:pt>
    <dgm:pt modelId="{CC3135C0-9E90-4EED-9894-2E8E487C42D4}">
      <dgm:prSet custT="1"/>
      <dgm:spPr/>
      <dgm:t>
        <a:bodyPr/>
        <a:lstStyle/>
        <a:p>
          <a:pPr rtl="0"/>
          <a:r>
            <a:rPr lang="en-IN" sz="1600" b="1" smtClean="0">
              <a:solidFill>
                <a:schemeClr val="tx1">
                  <a:lumMod val="95000"/>
                  <a:lumOff val="5000"/>
                </a:schemeClr>
              </a:solidFill>
              <a:effectLst/>
            </a:rPr>
            <a:t>CHALLENGES WITH USER MOBILITY </a:t>
          </a:r>
          <a:endParaRPr lang="en-IN" sz="1600">
            <a:solidFill>
              <a:schemeClr val="tx1">
                <a:lumMod val="95000"/>
                <a:lumOff val="5000"/>
              </a:schemeClr>
            </a:solidFill>
            <a:effectLst/>
          </a:endParaRPr>
        </a:p>
      </dgm:t>
    </dgm:pt>
    <dgm:pt modelId="{66461C75-7319-4308-BCF4-623BF535E410}" type="parTrans" cxnId="{6775BAEC-7D69-40A1-8476-CEBB6EABEE34}">
      <dgm:prSet/>
      <dgm:spPr/>
      <dgm:t>
        <a:bodyPr/>
        <a:lstStyle/>
        <a:p>
          <a:endParaRPr lang="en-US"/>
        </a:p>
      </dgm:t>
    </dgm:pt>
    <dgm:pt modelId="{EF7F46E8-AC35-4D48-B698-BC89030212CC}" type="sibTrans" cxnId="{6775BAEC-7D69-40A1-8476-CEBB6EABEE34}">
      <dgm:prSet/>
      <dgm:spPr/>
      <dgm:t>
        <a:bodyPr/>
        <a:lstStyle/>
        <a:p>
          <a:endParaRPr lang="en-US"/>
        </a:p>
      </dgm:t>
    </dgm:pt>
    <dgm:pt modelId="{496239A2-B340-4CC3-9AB6-B16577BC4364}">
      <dgm:prSet custT="1"/>
      <dgm:spPr/>
      <dgm:t>
        <a:bodyPr/>
        <a:lstStyle/>
        <a:p>
          <a:pPr rtl="0"/>
          <a:r>
            <a:rPr lang="en-IN" sz="1600" b="1" smtClean="0">
              <a:solidFill>
                <a:schemeClr val="tx1">
                  <a:lumMod val="95000"/>
                  <a:lumOff val="5000"/>
                </a:schemeClr>
              </a:solidFill>
              <a:effectLst/>
            </a:rPr>
            <a:t>SYSTEM MODEL</a:t>
          </a:r>
          <a:endParaRPr lang="en-IN" sz="1600">
            <a:solidFill>
              <a:schemeClr val="tx1">
                <a:lumMod val="95000"/>
                <a:lumOff val="5000"/>
              </a:schemeClr>
            </a:solidFill>
            <a:effectLst/>
          </a:endParaRPr>
        </a:p>
      </dgm:t>
    </dgm:pt>
    <dgm:pt modelId="{E7E1C978-0147-429B-ACD4-654D81E036C1}" type="parTrans" cxnId="{898525F9-71CD-4B24-833C-EFC7F0192AC7}">
      <dgm:prSet/>
      <dgm:spPr/>
      <dgm:t>
        <a:bodyPr/>
        <a:lstStyle/>
        <a:p>
          <a:endParaRPr lang="en-US"/>
        </a:p>
      </dgm:t>
    </dgm:pt>
    <dgm:pt modelId="{9718D274-D7D2-4314-B8F7-253DD2EF9457}" type="sibTrans" cxnId="{898525F9-71CD-4B24-833C-EFC7F0192AC7}">
      <dgm:prSet/>
      <dgm:spPr/>
      <dgm:t>
        <a:bodyPr/>
        <a:lstStyle/>
        <a:p>
          <a:endParaRPr lang="en-US"/>
        </a:p>
      </dgm:t>
    </dgm:pt>
    <dgm:pt modelId="{97C0715D-9B1A-4DD2-AA5D-AEDA8104737B}">
      <dgm:prSet custT="1"/>
      <dgm:spPr/>
      <dgm:t>
        <a:bodyPr/>
        <a:lstStyle/>
        <a:p>
          <a:pPr rtl="0"/>
          <a:r>
            <a:rPr lang="en-IN" sz="1600" b="1" dirty="0" smtClean="0">
              <a:solidFill>
                <a:schemeClr val="tx1">
                  <a:lumMod val="95000"/>
                  <a:lumOff val="5000"/>
                </a:schemeClr>
              </a:solidFill>
              <a:effectLst/>
            </a:rPr>
            <a:t>RE-ASSOCIATION METHODS</a:t>
          </a:r>
          <a:endParaRPr lang="en-IN" sz="1600" dirty="0">
            <a:solidFill>
              <a:schemeClr val="tx1">
                <a:lumMod val="95000"/>
                <a:lumOff val="5000"/>
              </a:schemeClr>
            </a:solidFill>
            <a:effectLst/>
          </a:endParaRPr>
        </a:p>
      </dgm:t>
    </dgm:pt>
    <dgm:pt modelId="{21071F38-7DD4-4F18-9AC3-D9890A7C1160}" type="parTrans" cxnId="{2287E01D-E6B8-4DB6-B91E-F54973C7B577}">
      <dgm:prSet/>
      <dgm:spPr/>
      <dgm:t>
        <a:bodyPr/>
        <a:lstStyle/>
        <a:p>
          <a:endParaRPr lang="en-US"/>
        </a:p>
      </dgm:t>
    </dgm:pt>
    <dgm:pt modelId="{06E29CB0-71D9-4014-A760-7A478F6D7073}" type="sibTrans" cxnId="{2287E01D-E6B8-4DB6-B91E-F54973C7B577}">
      <dgm:prSet/>
      <dgm:spPr/>
      <dgm:t>
        <a:bodyPr/>
        <a:lstStyle/>
        <a:p>
          <a:endParaRPr lang="en-US"/>
        </a:p>
      </dgm:t>
    </dgm:pt>
    <dgm:pt modelId="{D66002C0-48AD-4A20-B7FD-B89E06BAA00E}">
      <dgm:prSet custT="1"/>
      <dgm:spPr/>
      <dgm:t>
        <a:bodyPr/>
        <a:lstStyle/>
        <a:p>
          <a:pPr rtl="0"/>
          <a:r>
            <a:rPr lang="en-IN" sz="1600" b="1" dirty="0" smtClean="0">
              <a:solidFill>
                <a:schemeClr val="tx1">
                  <a:lumMod val="95000"/>
                  <a:lumOff val="5000"/>
                </a:schemeClr>
              </a:solidFill>
              <a:effectLst/>
            </a:rPr>
            <a:t>CONCLUSION</a:t>
          </a:r>
          <a:endParaRPr lang="en-IN" sz="1600" dirty="0">
            <a:solidFill>
              <a:schemeClr val="tx1">
                <a:lumMod val="95000"/>
                <a:lumOff val="5000"/>
              </a:schemeClr>
            </a:solidFill>
            <a:effectLst/>
          </a:endParaRPr>
        </a:p>
      </dgm:t>
    </dgm:pt>
    <dgm:pt modelId="{662776F9-2609-4841-851A-AF5DB7BACE2A}" type="parTrans" cxnId="{EB8ED01D-EAF3-40A2-892A-E30E80FDCBAF}">
      <dgm:prSet/>
      <dgm:spPr/>
      <dgm:t>
        <a:bodyPr/>
        <a:lstStyle/>
        <a:p>
          <a:endParaRPr lang="en-US"/>
        </a:p>
      </dgm:t>
    </dgm:pt>
    <dgm:pt modelId="{44F23A6C-30D6-4C52-BA6F-640A3870C019}" type="sibTrans" cxnId="{EB8ED01D-EAF3-40A2-892A-E30E80FDCBAF}">
      <dgm:prSet/>
      <dgm:spPr/>
      <dgm:t>
        <a:bodyPr/>
        <a:lstStyle/>
        <a:p>
          <a:endParaRPr lang="en-US"/>
        </a:p>
      </dgm:t>
    </dgm:pt>
    <dgm:pt modelId="{1A8EF2BE-CD46-42BC-BC87-1282206F8163}" type="pres">
      <dgm:prSet presAssocID="{D197E4FE-00DB-413F-BC67-32689A601180}" presName="CompostProcess" presStyleCnt="0">
        <dgm:presLayoutVars>
          <dgm:dir/>
          <dgm:resizeHandles val="exact"/>
        </dgm:presLayoutVars>
      </dgm:prSet>
      <dgm:spPr/>
      <dgm:t>
        <a:bodyPr/>
        <a:lstStyle/>
        <a:p>
          <a:endParaRPr lang="en-US"/>
        </a:p>
      </dgm:t>
    </dgm:pt>
    <dgm:pt modelId="{7C02D199-7B21-4E6D-8348-B6D747D6678E}" type="pres">
      <dgm:prSet presAssocID="{D197E4FE-00DB-413F-BC67-32689A601180}" presName="arrow" presStyleLbl="bgShp" presStyleIdx="0" presStyleCnt="1"/>
      <dgm:spPr/>
    </dgm:pt>
    <dgm:pt modelId="{9247629B-B10A-43D3-9CC3-8C4F66A7F92E}" type="pres">
      <dgm:prSet presAssocID="{D197E4FE-00DB-413F-BC67-32689A601180}" presName="linearProcess" presStyleCnt="0"/>
      <dgm:spPr/>
    </dgm:pt>
    <dgm:pt modelId="{FA4A3009-DDEB-409F-A34E-05BFC6C48CDD}" type="pres">
      <dgm:prSet presAssocID="{72440F02-A574-49F0-8D25-56F64C7D2331}" presName="textNode" presStyleLbl="node1" presStyleIdx="0" presStyleCnt="7" custScaleX="115268">
        <dgm:presLayoutVars>
          <dgm:bulletEnabled val="1"/>
        </dgm:presLayoutVars>
      </dgm:prSet>
      <dgm:spPr/>
      <dgm:t>
        <a:bodyPr/>
        <a:lstStyle/>
        <a:p>
          <a:endParaRPr lang="en-US"/>
        </a:p>
      </dgm:t>
    </dgm:pt>
    <dgm:pt modelId="{D52117FF-E2EB-460D-92F8-6F0D300D601A}" type="pres">
      <dgm:prSet presAssocID="{AB7A0E98-3521-467F-8882-FC67AB3E3CFC}" presName="sibTrans" presStyleCnt="0"/>
      <dgm:spPr/>
    </dgm:pt>
    <dgm:pt modelId="{722CD150-A0D2-422D-953F-869C7EEF4DDA}" type="pres">
      <dgm:prSet presAssocID="{61B85AD6-15CC-4CF3-8E9E-75B745B9F00D}" presName="textNode" presStyleLbl="node1" presStyleIdx="1" presStyleCnt="7">
        <dgm:presLayoutVars>
          <dgm:bulletEnabled val="1"/>
        </dgm:presLayoutVars>
      </dgm:prSet>
      <dgm:spPr/>
      <dgm:t>
        <a:bodyPr/>
        <a:lstStyle/>
        <a:p>
          <a:endParaRPr lang="en-US"/>
        </a:p>
      </dgm:t>
    </dgm:pt>
    <dgm:pt modelId="{1D59C51A-3166-4BDE-AD25-507C50C6105E}" type="pres">
      <dgm:prSet presAssocID="{BE9DB541-555C-4057-9788-DC0443606194}" presName="sibTrans" presStyleCnt="0"/>
      <dgm:spPr/>
    </dgm:pt>
    <dgm:pt modelId="{09923FA0-A662-4BE1-9B21-CB551B2AFCF6}" type="pres">
      <dgm:prSet presAssocID="{FA4CFDE9-6C14-4B4E-9BE0-283A815C3D60}" presName="textNode" presStyleLbl="node1" presStyleIdx="2" presStyleCnt="7">
        <dgm:presLayoutVars>
          <dgm:bulletEnabled val="1"/>
        </dgm:presLayoutVars>
      </dgm:prSet>
      <dgm:spPr/>
      <dgm:t>
        <a:bodyPr/>
        <a:lstStyle/>
        <a:p>
          <a:endParaRPr lang="en-US"/>
        </a:p>
      </dgm:t>
    </dgm:pt>
    <dgm:pt modelId="{A4E8DB9E-9790-4CAE-83FD-95F89C9559B0}" type="pres">
      <dgm:prSet presAssocID="{1734B4F6-58E0-42ED-AFFE-36299D866F6C}" presName="sibTrans" presStyleCnt="0"/>
      <dgm:spPr/>
    </dgm:pt>
    <dgm:pt modelId="{03232E9F-D34E-4048-AFE0-5485C1EFBBD0}" type="pres">
      <dgm:prSet presAssocID="{CC3135C0-9E90-4EED-9894-2E8E487C42D4}" presName="textNode" presStyleLbl="node1" presStyleIdx="3" presStyleCnt="7">
        <dgm:presLayoutVars>
          <dgm:bulletEnabled val="1"/>
        </dgm:presLayoutVars>
      </dgm:prSet>
      <dgm:spPr/>
      <dgm:t>
        <a:bodyPr/>
        <a:lstStyle/>
        <a:p>
          <a:endParaRPr lang="en-US"/>
        </a:p>
      </dgm:t>
    </dgm:pt>
    <dgm:pt modelId="{67E2A684-6670-4E1C-B615-7663935E418D}" type="pres">
      <dgm:prSet presAssocID="{EF7F46E8-AC35-4D48-B698-BC89030212CC}" presName="sibTrans" presStyleCnt="0"/>
      <dgm:spPr/>
    </dgm:pt>
    <dgm:pt modelId="{D149D9BA-9435-44F0-AAEA-221F12C69FE2}" type="pres">
      <dgm:prSet presAssocID="{496239A2-B340-4CC3-9AB6-B16577BC4364}" presName="textNode" presStyleLbl="node1" presStyleIdx="4" presStyleCnt="7">
        <dgm:presLayoutVars>
          <dgm:bulletEnabled val="1"/>
        </dgm:presLayoutVars>
      </dgm:prSet>
      <dgm:spPr/>
      <dgm:t>
        <a:bodyPr/>
        <a:lstStyle/>
        <a:p>
          <a:endParaRPr lang="en-US"/>
        </a:p>
      </dgm:t>
    </dgm:pt>
    <dgm:pt modelId="{EFC4F649-7CC8-4883-B9B8-FC5BA90BD383}" type="pres">
      <dgm:prSet presAssocID="{9718D274-D7D2-4314-B8F7-253DD2EF9457}" presName="sibTrans" presStyleCnt="0"/>
      <dgm:spPr/>
    </dgm:pt>
    <dgm:pt modelId="{51975DBC-D5AB-4441-AEB3-9D2CEB9DBC71}" type="pres">
      <dgm:prSet presAssocID="{97C0715D-9B1A-4DD2-AA5D-AEDA8104737B}" presName="textNode" presStyleLbl="node1" presStyleIdx="5" presStyleCnt="7">
        <dgm:presLayoutVars>
          <dgm:bulletEnabled val="1"/>
        </dgm:presLayoutVars>
      </dgm:prSet>
      <dgm:spPr/>
      <dgm:t>
        <a:bodyPr/>
        <a:lstStyle/>
        <a:p>
          <a:endParaRPr lang="en-US"/>
        </a:p>
      </dgm:t>
    </dgm:pt>
    <dgm:pt modelId="{E1A8AB95-8AC7-419B-8A14-54A65421001C}" type="pres">
      <dgm:prSet presAssocID="{06E29CB0-71D9-4014-A760-7A478F6D7073}" presName="sibTrans" presStyleCnt="0"/>
      <dgm:spPr/>
    </dgm:pt>
    <dgm:pt modelId="{C3A9BB26-E2A7-48F9-A0E1-B2692992319A}" type="pres">
      <dgm:prSet presAssocID="{D66002C0-48AD-4A20-B7FD-B89E06BAA00E}" presName="textNode" presStyleLbl="node1" presStyleIdx="6" presStyleCnt="7">
        <dgm:presLayoutVars>
          <dgm:bulletEnabled val="1"/>
        </dgm:presLayoutVars>
      </dgm:prSet>
      <dgm:spPr/>
      <dgm:t>
        <a:bodyPr/>
        <a:lstStyle/>
        <a:p>
          <a:endParaRPr lang="en-US"/>
        </a:p>
      </dgm:t>
    </dgm:pt>
  </dgm:ptLst>
  <dgm:cxnLst>
    <dgm:cxn modelId="{49C85AC5-8097-4ADD-B1BA-87A50AE61CE1}" srcId="{D197E4FE-00DB-413F-BC67-32689A601180}" destId="{61B85AD6-15CC-4CF3-8E9E-75B745B9F00D}" srcOrd="1" destOrd="0" parTransId="{7964B012-FFD5-4C6A-8025-71451D2E53DC}" sibTransId="{BE9DB541-555C-4057-9788-DC0443606194}"/>
    <dgm:cxn modelId="{2287E01D-E6B8-4DB6-B91E-F54973C7B577}" srcId="{D197E4FE-00DB-413F-BC67-32689A601180}" destId="{97C0715D-9B1A-4DD2-AA5D-AEDA8104737B}" srcOrd="5" destOrd="0" parTransId="{21071F38-7DD4-4F18-9AC3-D9890A7C1160}" sibTransId="{06E29CB0-71D9-4014-A760-7A478F6D7073}"/>
    <dgm:cxn modelId="{A086254F-FDFC-4B44-92CA-556A193E31C1}" type="presOf" srcId="{D197E4FE-00DB-413F-BC67-32689A601180}" destId="{1A8EF2BE-CD46-42BC-BC87-1282206F8163}" srcOrd="0" destOrd="0" presId="urn:microsoft.com/office/officeart/2005/8/layout/hProcess9"/>
    <dgm:cxn modelId="{0179AF60-F334-491F-B9B8-58D561F882F5}" type="presOf" srcId="{FA4CFDE9-6C14-4B4E-9BE0-283A815C3D60}" destId="{09923FA0-A662-4BE1-9B21-CB551B2AFCF6}" srcOrd="0" destOrd="0" presId="urn:microsoft.com/office/officeart/2005/8/layout/hProcess9"/>
    <dgm:cxn modelId="{898525F9-71CD-4B24-833C-EFC7F0192AC7}" srcId="{D197E4FE-00DB-413F-BC67-32689A601180}" destId="{496239A2-B340-4CC3-9AB6-B16577BC4364}" srcOrd="4" destOrd="0" parTransId="{E7E1C978-0147-429B-ACD4-654D81E036C1}" sibTransId="{9718D274-D7D2-4314-B8F7-253DD2EF9457}"/>
    <dgm:cxn modelId="{2AA90731-6C15-471A-B50F-7A6A6DC72E96}" type="presOf" srcId="{D66002C0-48AD-4A20-B7FD-B89E06BAA00E}" destId="{C3A9BB26-E2A7-48F9-A0E1-B2692992319A}" srcOrd="0" destOrd="0" presId="urn:microsoft.com/office/officeart/2005/8/layout/hProcess9"/>
    <dgm:cxn modelId="{428B2D1E-33D6-49D4-BAD9-0D6579EBB3F1}" srcId="{D197E4FE-00DB-413F-BC67-32689A601180}" destId="{72440F02-A574-49F0-8D25-56F64C7D2331}" srcOrd="0" destOrd="0" parTransId="{DC4305F5-BACC-42F8-A9A4-0BDDAC7F5733}" sibTransId="{AB7A0E98-3521-467F-8882-FC67AB3E3CFC}"/>
    <dgm:cxn modelId="{5D79EB90-D079-4FFC-A88E-6494C722FEAC}" type="presOf" srcId="{72440F02-A574-49F0-8D25-56F64C7D2331}" destId="{FA4A3009-DDEB-409F-A34E-05BFC6C48CDD}" srcOrd="0" destOrd="0" presId="urn:microsoft.com/office/officeart/2005/8/layout/hProcess9"/>
    <dgm:cxn modelId="{4A965BC1-69EC-47AD-89E3-3AC3B7617276}" type="presOf" srcId="{496239A2-B340-4CC3-9AB6-B16577BC4364}" destId="{D149D9BA-9435-44F0-AAEA-221F12C69FE2}" srcOrd="0" destOrd="0" presId="urn:microsoft.com/office/officeart/2005/8/layout/hProcess9"/>
    <dgm:cxn modelId="{12CEA262-B80A-4E7A-B20B-4A76EBF40ED0}" type="presOf" srcId="{61B85AD6-15CC-4CF3-8E9E-75B745B9F00D}" destId="{722CD150-A0D2-422D-953F-869C7EEF4DDA}" srcOrd="0" destOrd="0" presId="urn:microsoft.com/office/officeart/2005/8/layout/hProcess9"/>
    <dgm:cxn modelId="{72C53F86-2B63-4021-B243-8CE1636F4F52}" srcId="{D197E4FE-00DB-413F-BC67-32689A601180}" destId="{FA4CFDE9-6C14-4B4E-9BE0-283A815C3D60}" srcOrd="2" destOrd="0" parTransId="{1A4BCA07-CF89-4223-A553-66E85522F13E}" sibTransId="{1734B4F6-58E0-42ED-AFFE-36299D866F6C}"/>
    <dgm:cxn modelId="{EB8ED01D-EAF3-40A2-892A-E30E80FDCBAF}" srcId="{D197E4FE-00DB-413F-BC67-32689A601180}" destId="{D66002C0-48AD-4A20-B7FD-B89E06BAA00E}" srcOrd="6" destOrd="0" parTransId="{662776F9-2609-4841-851A-AF5DB7BACE2A}" sibTransId="{44F23A6C-30D6-4C52-BA6F-640A3870C019}"/>
    <dgm:cxn modelId="{F98964B7-DF9C-4CE0-80C2-1210B1B90636}" type="presOf" srcId="{CC3135C0-9E90-4EED-9894-2E8E487C42D4}" destId="{03232E9F-D34E-4048-AFE0-5485C1EFBBD0}" srcOrd="0" destOrd="0" presId="urn:microsoft.com/office/officeart/2005/8/layout/hProcess9"/>
    <dgm:cxn modelId="{6775BAEC-7D69-40A1-8476-CEBB6EABEE34}" srcId="{D197E4FE-00DB-413F-BC67-32689A601180}" destId="{CC3135C0-9E90-4EED-9894-2E8E487C42D4}" srcOrd="3" destOrd="0" parTransId="{66461C75-7319-4308-BCF4-623BF535E410}" sibTransId="{EF7F46E8-AC35-4D48-B698-BC89030212CC}"/>
    <dgm:cxn modelId="{73F0C1FB-E9E3-4BE2-AC4D-1A0FE37BEEBA}" type="presOf" srcId="{97C0715D-9B1A-4DD2-AA5D-AEDA8104737B}" destId="{51975DBC-D5AB-4441-AEB3-9D2CEB9DBC71}" srcOrd="0" destOrd="0" presId="urn:microsoft.com/office/officeart/2005/8/layout/hProcess9"/>
    <dgm:cxn modelId="{48790F05-32FD-481F-9097-3DE0FA5C8CA8}" type="presParOf" srcId="{1A8EF2BE-CD46-42BC-BC87-1282206F8163}" destId="{7C02D199-7B21-4E6D-8348-B6D747D6678E}" srcOrd="0" destOrd="0" presId="urn:microsoft.com/office/officeart/2005/8/layout/hProcess9"/>
    <dgm:cxn modelId="{BB377655-BE2A-491E-9BC9-957CC1253821}" type="presParOf" srcId="{1A8EF2BE-CD46-42BC-BC87-1282206F8163}" destId="{9247629B-B10A-43D3-9CC3-8C4F66A7F92E}" srcOrd="1" destOrd="0" presId="urn:microsoft.com/office/officeart/2005/8/layout/hProcess9"/>
    <dgm:cxn modelId="{8593DE33-C9D9-4CC9-8CD3-0068D83E85B0}" type="presParOf" srcId="{9247629B-B10A-43D3-9CC3-8C4F66A7F92E}" destId="{FA4A3009-DDEB-409F-A34E-05BFC6C48CDD}" srcOrd="0" destOrd="0" presId="urn:microsoft.com/office/officeart/2005/8/layout/hProcess9"/>
    <dgm:cxn modelId="{A8CEA62A-0388-4766-9DEC-A0D3430B819C}" type="presParOf" srcId="{9247629B-B10A-43D3-9CC3-8C4F66A7F92E}" destId="{D52117FF-E2EB-460D-92F8-6F0D300D601A}" srcOrd="1" destOrd="0" presId="urn:microsoft.com/office/officeart/2005/8/layout/hProcess9"/>
    <dgm:cxn modelId="{989679CD-B470-473D-9A54-25FB457E2D42}" type="presParOf" srcId="{9247629B-B10A-43D3-9CC3-8C4F66A7F92E}" destId="{722CD150-A0D2-422D-953F-869C7EEF4DDA}" srcOrd="2" destOrd="0" presId="urn:microsoft.com/office/officeart/2005/8/layout/hProcess9"/>
    <dgm:cxn modelId="{E5765C93-FFAF-43A8-AFA5-FAA6AC2B1FD5}" type="presParOf" srcId="{9247629B-B10A-43D3-9CC3-8C4F66A7F92E}" destId="{1D59C51A-3166-4BDE-AD25-507C50C6105E}" srcOrd="3" destOrd="0" presId="urn:microsoft.com/office/officeart/2005/8/layout/hProcess9"/>
    <dgm:cxn modelId="{DF2F21DC-702C-4611-B73D-28799E81F25C}" type="presParOf" srcId="{9247629B-B10A-43D3-9CC3-8C4F66A7F92E}" destId="{09923FA0-A662-4BE1-9B21-CB551B2AFCF6}" srcOrd="4" destOrd="0" presId="urn:microsoft.com/office/officeart/2005/8/layout/hProcess9"/>
    <dgm:cxn modelId="{0BAB2EFD-2150-4B24-9A22-1A9FBB2AD651}" type="presParOf" srcId="{9247629B-B10A-43D3-9CC3-8C4F66A7F92E}" destId="{A4E8DB9E-9790-4CAE-83FD-95F89C9559B0}" srcOrd="5" destOrd="0" presId="urn:microsoft.com/office/officeart/2005/8/layout/hProcess9"/>
    <dgm:cxn modelId="{BF2A6D80-BE15-4EDF-8448-5A0327EB11ED}" type="presParOf" srcId="{9247629B-B10A-43D3-9CC3-8C4F66A7F92E}" destId="{03232E9F-D34E-4048-AFE0-5485C1EFBBD0}" srcOrd="6" destOrd="0" presId="urn:microsoft.com/office/officeart/2005/8/layout/hProcess9"/>
    <dgm:cxn modelId="{DCAAFE34-1DCB-4C52-B28A-B8F67AE81B71}" type="presParOf" srcId="{9247629B-B10A-43D3-9CC3-8C4F66A7F92E}" destId="{67E2A684-6670-4E1C-B615-7663935E418D}" srcOrd="7" destOrd="0" presId="urn:microsoft.com/office/officeart/2005/8/layout/hProcess9"/>
    <dgm:cxn modelId="{44ECA365-9CEE-4E5B-8904-23AC6DF8DF08}" type="presParOf" srcId="{9247629B-B10A-43D3-9CC3-8C4F66A7F92E}" destId="{D149D9BA-9435-44F0-AAEA-221F12C69FE2}" srcOrd="8" destOrd="0" presId="urn:microsoft.com/office/officeart/2005/8/layout/hProcess9"/>
    <dgm:cxn modelId="{8EC40773-3AC5-42DE-8E15-561335366D95}" type="presParOf" srcId="{9247629B-B10A-43D3-9CC3-8C4F66A7F92E}" destId="{EFC4F649-7CC8-4883-B9B8-FC5BA90BD383}" srcOrd="9" destOrd="0" presId="urn:microsoft.com/office/officeart/2005/8/layout/hProcess9"/>
    <dgm:cxn modelId="{41925067-4503-445D-B0D1-5AC99A86BBBB}" type="presParOf" srcId="{9247629B-B10A-43D3-9CC3-8C4F66A7F92E}" destId="{51975DBC-D5AB-4441-AEB3-9D2CEB9DBC71}" srcOrd="10" destOrd="0" presId="urn:microsoft.com/office/officeart/2005/8/layout/hProcess9"/>
    <dgm:cxn modelId="{B42E1E83-D0AB-4050-B4DF-BC971592BBFF}" type="presParOf" srcId="{9247629B-B10A-43D3-9CC3-8C4F66A7F92E}" destId="{E1A8AB95-8AC7-419B-8A14-54A65421001C}" srcOrd="11" destOrd="0" presId="urn:microsoft.com/office/officeart/2005/8/layout/hProcess9"/>
    <dgm:cxn modelId="{0DCEC699-1BB1-4B9D-9003-CC4359447A06}" type="presParOf" srcId="{9247629B-B10A-43D3-9CC3-8C4F66A7F92E}" destId="{C3A9BB26-E2A7-48F9-A0E1-B2692992319A}" srcOrd="12"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CF212-9915-41C0-BE60-4900A58131A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58A016-24DC-4080-A9D9-3FCFA0BBF23D}">
      <dgm:prSet custT="1"/>
      <dgm:spPr/>
      <dgm:t>
        <a:bodyPr/>
        <a:lstStyle/>
        <a:p>
          <a:pPr rtl="0"/>
          <a:r>
            <a:rPr lang="en-IN" sz="2800" b="1" smtClean="0"/>
            <a:t>INTRODUCTION</a:t>
          </a:r>
          <a:endParaRPr lang="en-IN" sz="2800"/>
        </a:p>
      </dgm:t>
    </dgm:pt>
    <dgm:pt modelId="{076F069A-00CF-4E06-A4FF-6494B6041919}" type="parTrans" cxnId="{580AF44E-A9DD-404C-972F-863A8D651278}">
      <dgm:prSet/>
      <dgm:spPr/>
      <dgm:t>
        <a:bodyPr/>
        <a:lstStyle/>
        <a:p>
          <a:endParaRPr lang="en-US" sz="1800"/>
        </a:p>
      </dgm:t>
    </dgm:pt>
    <dgm:pt modelId="{0EDFBED4-042B-4A71-9862-26E5FF09FD13}" type="sibTrans" cxnId="{580AF44E-A9DD-404C-972F-863A8D651278}">
      <dgm:prSet/>
      <dgm:spPr/>
      <dgm:t>
        <a:bodyPr/>
        <a:lstStyle/>
        <a:p>
          <a:endParaRPr lang="en-US" sz="1800"/>
        </a:p>
      </dgm:t>
    </dgm:pt>
    <dgm:pt modelId="{685349A9-DA2A-4D21-8EC8-13B9519C09D0}">
      <dgm:prSet custT="1"/>
      <dgm:spPr/>
      <dgm:t>
        <a:bodyPr/>
        <a:lstStyle/>
        <a:p>
          <a:pPr rtl="0"/>
          <a:r>
            <a:rPr lang="en-US" sz="2400" b="1" smtClean="0"/>
            <a:t>Context</a:t>
          </a:r>
          <a:endParaRPr lang="en-IN" sz="2400"/>
        </a:p>
      </dgm:t>
    </dgm:pt>
    <dgm:pt modelId="{D7366AD6-9476-4D45-AC2F-B0218BD3C081}" type="parTrans" cxnId="{9CFE7700-AC7A-40EA-BBF7-C1CE576846B9}">
      <dgm:prSet/>
      <dgm:spPr/>
      <dgm:t>
        <a:bodyPr/>
        <a:lstStyle/>
        <a:p>
          <a:endParaRPr lang="en-US" sz="1800"/>
        </a:p>
      </dgm:t>
    </dgm:pt>
    <dgm:pt modelId="{F9B99EAB-B98B-451F-B880-BC458EC45E79}" type="sibTrans" cxnId="{9CFE7700-AC7A-40EA-BBF7-C1CE576846B9}">
      <dgm:prSet/>
      <dgm:spPr/>
      <dgm:t>
        <a:bodyPr/>
        <a:lstStyle/>
        <a:p>
          <a:endParaRPr lang="en-US" sz="1800"/>
        </a:p>
      </dgm:t>
    </dgm:pt>
    <dgm:pt modelId="{C6329E0B-B8AF-457B-B62C-A950393FD16D}">
      <dgm:prSet custT="1"/>
      <dgm:spPr/>
      <dgm:t>
        <a:bodyPr/>
        <a:lstStyle/>
        <a:p>
          <a:pPr rtl="0"/>
          <a:r>
            <a:rPr lang="en-US" sz="2400" b="1" dirty="0" smtClean="0"/>
            <a:t>Motivation</a:t>
          </a:r>
          <a:endParaRPr lang="en-IN" sz="2400" dirty="0"/>
        </a:p>
      </dgm:t>
    </dgm:pt>
    <dgm:pt modelId="{03C3DBF1-BD09-4D9A-9378-A0FF5BE62C4D}" type="parTrans" cxnId="{7E47270E-3922-4300-90D0-BA46B584EE82}">
      <dgm:prSet/>
      <dgm:spPr/>
      <dgm:t>
        <a:bodyPr/>
        <a:lstStyle/>
        <a:p>
          <a:endParaRPr lang="en-US" sz="1800"/>
        </a:p>
      </dgm:t>
    </dgm:pt>
    <dgm:pt modelId="{A5E328A4-358F-48F7-AC39-E0CA0C4A7619}" type="sibTrans" cxnId="{7E47270E-3922-4300-90D0-BA46B584EE82}">
      <dgm:prSet/>
      <dgm:spPr/>
      <dgm:t>
        <a:bodyPr/>
        <a:lstStyle/>
        <a:p>
          <a:endParaRPr lang="en-US" sz="1800"/>
        </a:p>
      </dgm:t>
    </dgm:pt>
    <dgm:pt modelId="{78CB021D-C340-4C7F-AD9C-C212E4ABEA82}">
      <dgm:prSet custT="1"/>
      <dgm:spPr>
        <a:solidFill>
          <a:schemeClr val="accent2">
            <a:lumMod val="40000"/>
            <a:lumOff val="60000"/>
          </a:schemeClr>
        </a:solidFill>
      </dgm:spPr>
      <dgm:t>
        <a:bodyPr/>
        <a:lstStyle/>
        <a:p>
          <a:pPr rtl="0"/>
          <a:r>
            <a:rPr lang="en-US" sz="2800" dirty="0" smtClean="0"/>
            <a:t>EVOLUTION OF ACESS TECHNIQUE</a:t>
          </a:r>
          <a:endParaRPr lang="en-IN" sz="2800" dirty="0"/>
        </a:p>
      </dgm:t>
    </dgm:pt>
    <dgm:pt modelId="{75D67781-3619-4B88-BBD5-AA2577E861DF}" type="parTrans" cxnId="{27A4BD38-7DD5-4C45-A4A0-673AAED31ED5}">
      <dgm:prSet/>
      <dgm:spPr/>
      <dgm:t>
        <a:bodyPr/>
        <a:lstStyle/>
        <a:p>
          <a:endParaRPr lang="en-US" sz="1800"/>
        </a:p>
      </dgm:t>
    </dgm:pt>
    <dgm:pt modelId="{1EFB2ABF-5F34-4D1B-A088-64ACB980B88A}" type="sibTrans" cxnId="{27A4BD38-7DD5-4C45-A4A0-673AAED31ED5}">
      <dgm:prSet/>
      <dgm:spPr/>
      <dgm:t>
        <a:bodyPr/>
        <a:lstStyle/>
        <a:p>
          <a:endParaRPr lang="en-US" sz="1800"/>
        </a:p>
      </dgm:t>
    </dgm:pt>
    <dgm:pt modelId="{F055408D-1510-41DB-9AD8-C6902FCACBF4}">
      <dgm:prSet custT="1"/>
      <dgm:spPr>
        <a:solidFill>
          <a:schemeClr val="accent2">
            <a:lumMod val="40000"/>
            <a:lumOff val="60000"/>
          </a:schemeClr>
        </a:solidFill>
      </dgm:spPr>
      <dgm:t>
        <a:bodyPr/>
        <a:lstStyle/>
        <a:p>
          <a:pPr rtl="0"/>
          <a:r>
            <a:rPr lang="en-US" sz="2800" smtClean="0"/>
            <a:t>NOMA</a:t>
          </a:r>
          <a:endParaRPr lang="en-IN" sz="2800"/>
        </a:p>
      </dgm:t>
    </dgm:pt>
    <dgm:pt modelId="{EC18AD02-6481-4265-8283-74EEB3FBD135}" type="parTrans" cxnId="{AF622BB9-DF15-4A6B-B815-1E4073D14AD5}">
      <dgm:prSet/>
      <dgm:spPr/>
      <dgm:t>
        <a:bodyPr/>
        <a:lstStyle/>
        <a:p>
          <a:endParaRPr lang="en-US" sz="1800"/>
        </a:p>
      </dgm:t>
    </dgm:pt>
    <dgm:pt modelId="{98AB8548-F679-49BB-8237-C6A6055DB3D7}" type="sibTrans" cxnId="{AF622BB9-DF15-4A6B-B815-1E4073D14AD5}">
      <dgm:prSet/>
      <dgm:spPr/>
      <dgm:t>
        <a:bodyPr/>
        <a:lstStyle/>
        <a:p>
          <a:endParaRPr lang="en-US" sz="1800"/>
        </a:p>
      </dgm:t>
    </dgm:pt>
    <dgm:pt modelId="{11900BBB-8DD1-460F-B0D1-F4B5D2AC7065}">
      <dgm:prSet custT="1"/>
      <dgm:spPr>
        <a:solidFill>
          <a:schemeClr val="accent2">
            <a:lumMod val="40000"/>
            <a:lumOff val="60000"/>
          </a:schemeClr>
        </a:solidFill>
      </dgm:spPr>
      <dgm:t>
        <a:bodyPr/>
        <a:lstStyle/>
        <a:p>
          <a:pPr rtl="0"/>
          <a:r>
            <a:rPr lang="en-IN" sz="2800" smtClean="0"/>
            <a:t>CHALLENGES WITH USER MOBILITY </a:t>
          </a:r>
          <a:endParaRPr lang="en-IN" sz="2800"/>
        </a:p>
      </dgm:t>
    </dgm:pt>
    <dgm:pt modelId="{26D69D79-1240-4A13-AADC-877D7ECD536B}" type="parTrans" cxnId="{E494479B-C9C1-42BF-B518-C6741C1CCB9D}">
      <dgm:prSet/>
      <dgm:spPr/>
      <dgm:t>
        <a:bodyPr/>
        <a:lstStyle/>
        <a:p>
          <a:endParaRPr lang="en-US" sz="1800"/>
        </a:p>
      </dgm:t>
    </dgm:pt>
    <dgm:pt modelId="{F7179843-D4FB-442D-8E47-CBF3ED76C530}" type="sibTrans" cxnId="{E494479B-C9C1-42BF-B518-C6741C1CCB9D}">
      <dgm:prSet/>
      <dgm:spPr/>
      <dgm:t>
        <a:bodyPr/>
        <a:lstStyle/>
        <a:p>
          <a:endParaRPr lang="en-US" sz="1800"/>
        </a:p>
      </dgm:t>
    </dgm:pt>
    <dgm:pt modelId="{FFDD4685-E255-4717-B890-F02E479A8B57}">
      <dgm:prSet custT="1"/>
      <dgm:spPr>
        <a:solidFill>
          <a:schemeClr val="accent2">
            <a:lumMod val="40000"/>
            <a:lumOff val="60000"/>
          </a:schemeClr>
        </a:solidFill>
      </dgm:spPr>
      <dgm:t>
        <a:bodyPr/>
        <a:lstStyle/>
        <a:p>
          <a:pPr rtl="0"/>
          <a:r>
            <a:rPr lang="en-IN" sz="2800" smtClean="0"/>
            <a:t>SYSTEM MODEL</a:t>
          </a:r>
          <a:endParaRPr lang="en-IN" sz="2800"/>
        </a:p>
      </dgm:t>
    </dgm:pt>
    <dgm:pt modelId="{1FEEF876-7AF6-45D5-863E-EBB48C983328}" type="parTrans" cxnId="{E47D236D-99AA-493C-85BC-688CF46A02BF}">
      <dgm:prSet/>
      <dgm:spPr/>
      <dgm:t>
        <a:bodyPr/>
        <a:lstStyle/>
        <a:p>
          <a:endParaRPr lang="en-US" sz="1800"/>
        </a:p>
      </dgm:t>
    </dgm:pt>
    <dgm:pt modelId="{985692ED-A2B0-4A39-B4E5-A7BE10A00624}" type="sibTrans" cxnId="{E47D236D-99AA-493C-85BC-688CF46A02BF}">
      <dgm:prSet/>
      <dgm:spPr/>
      <dgm:t>
        <a:bodyPr/>
        <a:lstStyle/>
        <a:p>
          <a:endParaRPr lang="en-US" sz="1800"/>
        </a:p>
      </dgm:t>
    </dgm:pt>
    <dgm:pt modelId="{DB57D109-B37F-429E-BA80-6908815FB529}">
      <dgm:prSet custT="1"/>
      <dgm:spPr>
        <a:solidFill>
          <a:schemeClr val="accent2">
            <a:lumMod val="40000"/>
            <a:lumOff val="60000"/>
          </a:schemeClr>
        </a:solidFill>
      </dgm:spPr>
      <dgm:t>
        <a:bodyPr/>
        <a:lstStyle/>
        <a:p>
          <a:pPr rtl="0"/>
          <a:r>
            <a:rPr lang="en-IN" sz="2800" dirty="0" smtClean="0"/>
            <a:t>RE-ASSOCIATION METHODS</a:t>
          </a:r>
          <a:endParaRPr lang="en-IN" sz="2800" dirty="0"/>
        </a:p>
      </dgm:t>
    </dgm:pt>
    <dgm:pt modelId="{772EA314-1671-4AED-91E6-5D57B723B57D}" type="parTrans" cxnId="{1A9D3E71-DE0C-47FC-AAF9-E8ED3128F720}">
      <dgm:prSet/>
      <dgm:spPr/>
      <dgm:t>
        <a:bodyPr/>
        <a:lstStyle/>
        <a:p>
          <a:endParaRPr lang="en-US" sz="1800"/>
        </a:p>
      </dgm:t>
    </dgm:pt>
    <dgm:pt modelId="{6E897E47-7CB6-47C7-B925-54741EBAECA9}" type="sibTrans" cxnId="{1A9D3E71-DE0C-47FC-AAF9-E8ED3128F720}">
      <dgm:prSet/>
      <dgm:spPr/>
      <dgm:t>
        <a:bodyPr/>
        <a:lstStyle/>
        <a:p>
          <a:endParaRPr lang="en-US" sz="1800"/>
        </a:p>
      </dgm:t>
    </dgm:pt>
    <dgm:pt modelId="{DED6113E-5466-4833-AA88-CA502AFA6360}">
      <dgm:prSet custT="1"/>
      <dgm:spPr>
        <a:solidFill>
          <a:schemeClr val="accent2">
            <a:lumMod val="40000"/>
            <a:lumOff val="60000"/>
          </a:schemeClr>
        </a:solidFill>
      </dgm:spPr>
      <dgm:t>
        <a:bodyPr/>
        <a:lstStyle/>
        <a:p>
          <a:pPr rtl="0"/>
          <a:r>
            <a:rPr lang="en-IN" sz="2800" dirty="0" smtClean="0"/>
            <a:t>CONCLUSION</a:t>
          </a:r>
          <a:endParaRPr lang="en-IN" sz="2800" dirty="0"/>
        </a:p>
      </dgm:t>
    </dgm:pt>
    <dgm:pt modelId="{0F7C582B-FD8C-4F6D-A789-3250C5153769}" type="parTrans" cxnId="{0EBE176B-AAE0-49EA-9B73-47E73B56C3D2}">
      <dgm:prSet/>
      <dgm:spPr/>
      <dgm:t>
        <a:bodyPr/>
        <a:lstStyle/>
        <a:p>
          <a:endParaRPr lang="en-US" sz="1800"/>
        </a:p>
      </dgm:t>
    </dgm:pt>
    <dgm:pt modelId="{EDB150F9-4F8E-41DB-A224-2BD8DD023C67}" type="sibTrans" cxnId="{0EBE176B-AAE0-49EA-9B73-47E73B56C3D2}">
      <dgm:prSet/>
      <dgm:spPr/>
      <dgm:t>
        <a:bodyPr/>
        <a:lstStyle/>
        <a:p>
          <a:endParaRPr lang="en-US" sz="1800"/>
        </a:p>
      </dgm:t>
    </dgm:pt>
    <dgm:pt modelId="{3E54F2FE-C972-4F78-933D-778E8E3D9F6D}">
      <dgm:prSet custT="1"/>
      <dgm:spPr/>
      <dgm:t>
        <a:bodyPr/>
        <a:lstStyle/>
        <a:p>
          <a:pPr rtl="0"/>
          <a:endParaRPr lang="en-IN" sz="2400" dirty="0"/>
        </a:p>
      </dgm:t>
    </dgm:pt>
    <dgm:pt modelId="{5930E598-685C-42DA-8E17-5BD1E38E7C2F}" type="parTrans" cxnId="{DBF9E5EF-9EF1-4226-B6E9-188B427615D9}">
      <dgm:prSet/>
      <dgm:spPr/>
      <dgm:t>
        <a:bodyPr/>
        <a:lstStyle/>
        <a:p>
          <a:endParaRPr lang="en-US"/>
        </a:p>
      </dgm:t>
    </dgm:pt>
    <dgm:pt modelId="{57BE39A5-1E5D-4C72-A62D-ABC877BD66F7}" type="sibTrans" cxnId="{DBF9E5EF-9EF1-4226-B6E9-188B427615D9}">
      <dgm:prSet/>
      <dgm:spPr/>
      <dgm:t>
        <a:bodyPr/>
        <a:lstStyle/>
        <a:p>
          <a:endParaRPr lang="en-US"/>
        </a:p>
      </dgm:t>
    </dgm:pt>
    <dgm:pt modelId="{A04A957B-8E1C-43A5-BCAA-CFEDD08F7D4B}" type="pres">
      <dgm:prSet presAssocID="{BC4CF212-9915-41C0-BE60-4900A58131A8}" presName="linear" presStyleCnt="0">
        <dgm:presLayoutVars>
          <dgm:animLvl val="lvl"/>
          <dgm:resizeHandles val="exact"/>
        </dgm:presLayoutVars>
      </dgm:prSet>
      <dgm:spPr/>
      <dgm:t>
        <a:bodyPr/>
        <a:lstStyle/>
        <a:p>
          <a:endParaRPr lang="en-US"/>
        </a:p>
      </dgm:t>
    </dgm:pt>
    <dgm:pt modelId="{FB27F5E2-03DF-401E-B7FC-CF40D245D6F7}" type="pres">
      <dgm:prSet presAssocID="{E558A016-24DC-4080-A9D9-3FCFA0BBF23D}" presName="parentText" presStyleLbl="node1" presStyleIdx="0" presStyleCnt="7">
        <dgm:presLayoutVars>
          <dgm:chMax val="0"/>
          <dgm:bulletEnabled val="1"/>
        </dgm:presLayoutVars>
      </dgm:prSet>
      <dgm:spPr/>
      <dgm:t>
        <a:bodyPr/>
        <a:lstStyle/>
        <a:p>
          <a:endParaRPr lang="en-US"/>
        </a:p>
      </dgm:t>
    </dgm:pt>
    <dgm:pt modelId="{DEB7681D-2F0B-428E-BE8F-E898D68DE9C5}" type="pres">
      <dgm:prSet presAssocID="{E558A016-24DC-4080-A9D9-3FCFA0BBF23D}" presName="childText" presStyleLbl="revTx" presStyleIdx="0" presStyleCnt="1">
        <dgm:presLayoutVars>
          <dgm:bulletEnabled val="1"/>
        </dgm:presLayoutVars>
      </dgm:prSet>
      <dgm:spPr/>
      <dgm:t>
        <a:bodyPr/>
        <a:lstStyle/>
        <a:p>
          <a:endParaRPr lang="en-US"/>
        </a:p>
      </dgm:t>
    </dgm:pt>
    <dgm:pt modelId="{B7EA9E6C-7848-4ADE-B411-F2513EF14E0D}" type="pres">
      <dgm:prSet presAssocID="{78CB021D-C340-4C7F-AD9C-C212E4ABEA82}" presName="parentText" presStyleLbl="node1" presStyleIdx="1" presStyleCnt="7">
        <dgm:presLayoutVars>
          <dgm:chMax val="0"/>
          <dgm:bulletEnabled val="1"/>
        </dgm:presLayoutVars>
      </dgm:prSet>
      <dgm:spPr/>
      <dgm:t>
        <a:bodyPr/>
        <a:lstStyle/>
        <a:p>
          <a:endParaRPr lang="en-US"/>
        </a:p>
      </dgm:t>
    </dgm:pt>
    <dgm:pt modelId="{F30471EE-E5BC-44BA-B5DD-6DA90F082CE8}" type="pres">
      <dgm:prSet presAssocID="{1EFB2ABF-5F34-4D1B-A088-64ACB980B88A}" presName="spacer" presStyleCnt="0"/>
      <dgm:spPr/>
    </dgm:pt>
    <dgm:pt modelId="{C52C986D-43FA-4C17-A8BF-83885F603E66}" type="pres">
      <dgm:prSet presAssocID="{F055408D-1510-41DB-9AD8-C6902FCACBF4}" presName="parentText" presStyleLbl="node1" presStyleIdx="2" presStyleCnt="7">
        <dgm:presLayoutVars>
          <dgm:chMax val="0"/>
          <dgm:bulletEnabled val="1"/>
        </dgm:presLayoutVars>
      </dgm:prSet>
      <dgm:spPr/>
      <dgm:t>
        <a:bodyPr/>
        <a:lstStyle/>
        <a:p>
          <a:endParaRPr lang="en-US"/>
        </a:p>
      </dgm:t>
    </dgm:pt>
    <dgm:pt modelId="{9091F66B-8157-4193-BE6F-F824EA29F457}" type="pres">
      <dgm:prSet presAssocID="{98AB8548-F679-49BB-8237-C6A6055DB3D7}" presName="spacer" presStyleCnt="0"/>
      <dgm:spPr/>
    </dgm:pt>
    <dgm:pt modelId="{91DEEB78-E0DC-4840-8DAE-AA5D57C1F720}" type="pres">
      <dgm:prSet presAssocID="{11900BBB-8DD1-460F-B0D1-F4B5D2AC7065}" presName="parentText" presStyleLbl="node1" presStyleIdx="3" presStyleCnt="7">
        <dgm:presLayoutVars>
          <dgm:chMax val="0"/>
          <dgm:bulletEnabled val="1"/>
        </dgm:presLayoutVars>
      </dgm:prSet>
      <dgm:spPr/>
      <dgm:t>
        <a:bodyPr/>
        <a:lstStyle/>
        <a:p>
          <a:endParaRPr lang="en-US"/>
        </a:p>
      </dgm:t>
    </dgm:pt>
    <dgm:pt modelId="{377BB9C0-4EB1-4C9F-9C89-C607FE160D5A}" type="pres">
      <dgm:prSet presAssocID="{F7179843-D4FB-442D-8E47-CBF3ED76C530}" presName="spacer" presStyleCnt="0"/>
      <dgm:spPr/>
    </dgm:pt>
    <dgm:pt modelId="{4DB45ECF-AE20-45CC-A400-07A7F770A15C}" type="pres">
      <dgm:prSet presAssocID="{FFDD4685-E255-4717-B890-F02E479A8B57}" presName="parentText" presStyleLbl="node1" presStyleIdx="4" presStyleCnt="7">
        <dgm:presLayoutVars>
          <dgm:chMax val="0"/>
          <dgm:bulletEnabled val="1"/>
        </dgm:presLayoutVars>
      </dgm:prSet>
      <dgm:spPr/>
      <dgm:t>
        <a:bodyPr/>
        <a:lstStyle/>
        <a:p>
          <a:endParaRPr lang="en-US"/>
        </a:p>
      </dgm:t>
    </dgm:pt>
    <dgm:pt modelId="{5658FF61-726D-44AE-B4EF-D421583A0B18}" type="pres">
      <dgm:prSet presAssocID="{985692ED-A2B0-4A39-B4E5-A7BE10A00624}" presName="spacer" presStyleCnt="0"/>
      <dgm:spPr/>
    </dgm:pt>
    <dgm:pt modelId="{577EA754-850C-405D-BA9B-1E0EDD8DF837}" type="pres">
      <dgm:prSet presAssocID="{DB57D109-B37F-429E-BA80-6908815FB529}" presName="parentText" presStyleLbl="node1" presStyleIdx="5" presStyleCnt="7">
        <dgm:presLayoutVars>
          <dgm:chMax val="0"/>
          <dgm:bulletEnabled val="1"/>
        </dgm:presLayoutVars>
      </dgm:prSet>
      <dgm:spPr/>
      <dgm:t>
        <a:bodyPr/>
        <a:lstStyle/>
        <a:p>
          <a:endParaRPr lang="en-US"/>
        </a:p>
      </dgm:t>
    </dgm:pt>
    <dgm:pt modelId="{B19788A7-A661-4FD7-821A-43FDB5DAA560}" type="pres">
      <dgm:prSet presAssocID="{6E897E47-7CB6-47C7-B925-54741EBAECA9}" presName="spacer" presStyleCnt="0"/>
      <dgm:spPr/>
    </dgm:pt>
    <dgm:pt modelId="{130505A4-EB69-4B2F-830F-F837EFAF6152}" type="pres">
      <dgm:prSet presAssocID="{DED6113E-5466-4833-AA88-CA502AFA6360}" presName="parentText" presStyleLbl="node1" presStyleIdx="6" presStyleCnt="7">
        <dgm:presLayoutVars>
          <dgm:chMax val="0"/>
          <dgm:bulletEnabled val="1"/>
        </dgm:presLayoutVars>
      </dgm:prSet>
      <dgm:spPr/>
      <dgm:t>
        <a:bodyPr/>
        <a:lstStyle/>
        <a:p>
          <a:endParaRPr lang="en-US"/>
        </a:p>
      </dgm:t>
    </dgm:pt>
  </dgm:ptLst>
  <dgm:cxnLst>
    <dgm:cxn modelId="{580AF44E-A9DD-404C-972F-863A8D651278}" srcId="{BC4CF212-9915-41C0-BE60-4900A58131A8}" destId="{E558A016-24DC-4080-A9D9-3FCFA0BBF23D}" srcOrd="0" destOrd="0" parTransId="{076F069A-00CF-4E06-A4FF-6494B6041919}" sibTransId="{0EDFBED4-042B-4A71-9862-26E5FF09FD13}"/>
    <dgm:cxn modelId="{9CFE7700-AC7A-40EA-BBF7-C1CE576846B9}" srcId="{E558A016-24DC-4080-A9D9-3FCFA0BBF23D}" destId="{685349A9-DA2A-4D21-8EC8-13B9519C09D0}" srcOrd="0" destOrd="0" parTransId="{D7366AD6-9476-4D45-AC2F-B0218BD3C081}" sibTransId="{F9B99EAB-B98B-451F-B880-BC458EC45E79}"/>
    <dgm:cxn modelId="{FCE089C2-8CAB-4214-98E4-85603BF7D564}" type="presOf" srcId="{DB57D109-B37F-429E-BA80-6908815FB529}" destId="{577EA754-850C-405D-BA9B-1E0EDD8DF837}" srcOrd="0" destOrd="0" presId="urn:microsoft.com/office/officeart/2005/8/layout/vList2"/>
    <dgm:cxn modelId="{E47D236D-99AA-493C-85BC-688CF46A02BF}" srcId="{BC4CF212-9915-41C0-BE60-4900A58131A8}" destId="{FFDD4685-E255-4717-B890-F02E479A8B57}" srcOrd="4" destOrd="0" parTransId="{1FEEF876-7AF6-45D5-863E-EBB48C983328}" sibTransId="{985692ED-A2B0-4A39-B4E5-A7BE10A00624}"/>
    <dgm:cxn modelId="{F9CE60FA-46A4-44B4-9B5D-E1079C6CDDE3}" type="presOf" srcId="{11900BBB-8DD1-460F-B0D1-F4B5D2AC7065}" destId="{91DEEB78-E0DC-4840-8DAE-AA5D57C1F720}" srcOrd="0" destOrd="0" presId="urn:microsoft.com/office/officeart/2005/8/layout/vList2"/>
    <dgm:cxn modelId="{DBF9E5EF-9EF1-4226-B6E9-188B427615D9}" srcId="{E558A016-24DC-4080-A9D9-3FCFA0BBF23D}" destId="{3E54F2FE-C972-4F78-933D-778E8E3D9F6D}" srcOrd="2" destOrd="0" parTransId="{5930E598-685C-42DA-8E17-5BD1E38E7C2F}" sibTransId="{57BE39A5-1E5D-4C72-A62D-ABC877BD66F7}"/>
    <dgm:cxn modelId="{5C388364-CFBC-4B71-96A9-1C7FA06489B7}" type="presOf" srcId="{685349A9-DA2A-4D21-8EC8-13B9519C09D0}" destId="{DEB7681D-2F0B-428E-BE8F-E898D68DE9C5}" srcOrd="0" destOrd="0" presId="urn:microsoft.com/office/officeart/2005/8/layout/vList2"/>
    <dgm:cxn modelId="{D7458506-96CC-4042-A744-17A6806C6C9E}" type="presOf" srcId="{78CB021D-C340-4C7F-AD9C-C212E4ABEA82}" destId="{B7EA9E6C-7848-4ADE-B411-F2513EF14E0D}" srcOrd="0" destOrd="0" presId="urn:microsoft.com/office/officeart/2005/8/layout/vList2"/>
    <dgm:cxn modelId="{0EBE176B-AAE0-49EA-9B73-47E73B56C3D2}" srcId="{BC4CF212-9915-41C0-BE60-4900A58131A8}" destId="{DED6113E-5466-4833-AA88-CA502AFA6360}" srcOrd="6" destOrd="0" parTransId="{0F7C582B-FD8C-4F6D-A789-3250C5153769}" sibTransId="{EDB150F9-4F8E-41DB-A224-2BD8DD023C67}"/>
    <dgm:cxn modelId="{06DE69FC-DD77-40F6-9757-7032F8C12767}" type="presOf" srcId="{3E54F2FE-C972-4F78-933D-778E8E3D9F6D}" destId="{DEB7681D-2F0B-428E-BE8F-E898D68DE9C5}" srcOrd="0" destOrd="2" presId="urn:microsoft.com/office/officeart/2005/8/layout/vList2"/>
    <dgm:cxn modelId="{27A4BD38-7DD5-4C45-A4A0-673AAED31ED5}" srcId="{BC4CF212-9915-41C0-BE60-4900A58131A8}" destId="{78CB021D-C340-4C7F-AD9C-C212E4ABEA82}" srcOrd="1" destOrd="0" parTransId="{75D67781-3619-4B88-BBD5-AA2577E861DF}" sibTransId="{1EFB2ABF-5F34-4D1B-A088-64ACB980B88A}"/>
    <dgm:cxn modelId="{1A9D3E71-DE0C-47FC-AAF9-E8ED3128F720}" srcId="{BC4CF212-9915-41C0-BE60-4900A58131A8}" destId="{DB57D109-B37F-429E-BA80-6908815FB529}" srcOrd="5" destOrd="0" parTransId="{772EA314-1671-4AED-91E6-5D57B723B57D}" sibTransId="{6E897E47-7CB6-47C7-B925-54741EBAECA9}"/>
    <dgm:cxn modelId="{FA7DC16A-8D3D-4D79-A9B4-9060BC66980E}" type="presOf" srcId="{C6329E0B-B8AF-457B-B62C-A950393FD16D}" destId="{DEB7681D-2F0B-428E-BE8F-E898D68DE9C5}" srcOrd="0" destOrd="1" presId="urn:microsoft.com/office/officeart/2005/8/layout/vList2"/>
    <dgm:cxn modelId="{E494479B-C9C1-42BF-B518-C6741C1CCB9D}" srcId="{BC4CF212-9915-41C0-BE60-4900A58131A8}" destId="{11900BBB-8DD1-460F-B0D1-F4B5D2AC7065}" srcOrd="3" destOrd="0" parTransId="{26D69D79-1240-4A13-AADC-877D7ECD536B}" sibTransId="{F7179843-D4FB-442D-8E47-CBF3ED76C530}"/>
    <dgm:cxn modelId="{7E47270E-3922-4300-90D0-BA46B584EE82}" srcId="{E558A016-24DC-4080-A9D9-3FCFA0BBF23D}" destId="{C6329E0B-B8AF-457B-B62C-A950393FD16D}" srcOrd="1" destOrd="0" parTransId="{03C3DBF1-BD09-4D9A-9378-A0FF5BE62C4D}" sibTransId="{A5E328A4-358F-48F7-AC39-E0CA0C4A7619}"/>
    <dgm:cxn modelId="{761DCC40-9875-4993-BB1B-1AC70FEF4035}" type="presOf" srcId="{F055408D-1510-41DB-9AD8-C6902FCACBF4}" destId="{C52C986D-43FA-4C17-A8BF-83885F603E66}" srcOrd="0" destOrd="0" presId="urn:microsoft.com/office/officeart/2005/8/layout/vList2"/>
    <dgm:cxn modelId="{828913DD-5451-44E9-92C5-D76AB45C417A}" type="presOf" srcId="{FFDD4685-E255-4717-B890-F02E479A8B57}" destId="{4DB45ECF-AE20-45CC-A400-07A7F770A15C}" srcOrd="0" destOrd="0" presId="urn:microsoft.com/office/officeart/2005/8/layout/vList2"/>
    <dgm:cxn modelId="{D222A007-CD33-4B68-9B14-FD07D01C5A47}" type="presOf" srcId="{BC4CF212-9915-41C0-BE60-4900A58131A8}" destId="{A04A957B-8E1C-43A5-BCAA-CFEDD08F7D4B}" srcOrd="0" destOrd="0" presId="urn:microsoft.com/office/officeart/2005/8/layout/vList2"/>
    <dgm:cxn modelId="{AF622BB9-DF15-4A6B-B815-1E4073D14AD5}" srcId="{BC4CF212-9915-41C0-BE60-4900A58131A8}" destId="{F055408D-1510-41DB-9AD8-C6902FCACBF4}" srcOrd="2" destOrd="0" parTransId="{EC18AD02-6481-4265-8283-74EEB3FBD135}" sibTransId="{98AB8548-F679-49BB-8237-C6A6055DB3D7}"/>
    <dgm:cxn modelId="{9330D3C5-8ABA-4F91-9E2D-8F6CFA62240C}" type="presOf" srcId="{DED6113E-5466-4833-AA88-CA502AFA6360}" destId="{130505A4-EB69-4B2F-830F-F837EFAF6152}" srcOrd="0" destOrd="0" presId="urn:microsoft.com/office/officeart/2005/8/layout/vList2"/>
    <dgm:cxn modelId="{540E627B-6568-485A-9661-796876FE2112}" type="presOf" srcId="{E558A016-24DC-4080-A9D9-3FCFA0BBF23D}" destId="{FB27F5E2-03DF-401E-B7FC-CF40D245D6F7}" srcOrd="0" destOrd="0" presId="urn:microsoft.com/office/officeart/2005/8/layout/vList2"/>
    <dgm:cxn modelId="{07196C9D-B9F0-4B4B-B86A-4942F86B2EB0}" type="presParOf" srcId="{A04A957B-8E1C-43A5-BCAA-CFEDD08F7D4B}" destId="{FB27F5E2-03DF-401E-B7FC-CF40D245D6F7}" srcOrd="0" destOrd="0" presId="urn:microsoft.com/office/officeart/2005/8/layout/vList2"/>
    <dgm:cxn modelId="{4DE5330F-3B02-4D5B-9A74-8FFD16E9CA21}" type="presParOf" srcId="{A04A957B-8E1C-43A5-BCAA-CFEDD08F7D4B}" destId="{DEB7681D-2F0B-428E-BE8F-E898D68DE9C5}" srcOrd="1" destOrd="0" presId="urn:microsoft.com/office/officeart/2005/8/layout/vList2"/>
    <dgm:cxn modelId="{0EE83848-4FF7-441C-806E-A6328AC5E127}" type="presParOf" srcId="{A04A957B-8E1C-43A5-BCAA-CFEDD08F7D4B}" destId="{B7EA9E6C-7848-4ADE-B411-F2513EF14E0D}" srcOrd="2" destOrd="0" presId="urn:microsoft.com/office/officeart/2005/8/layout/vList2"/>
    <dgm:cxn modelId="{92C54D63-66C2-49B7-936B-A0EE58FD8CAE}" type="presParOf" srcId="{A04A957B-8E1C-43A5-BCAA-CFEDD08F7D4B}" destId="{F30471EE-E5BC-44BA-B5DD-6DA90F082CE8}" srcOrd="3" destOrd="0" presId="urn:microsoft.com/office/officeart/2005/8/layout/vList2"/>
    <dgm:cxn modelId="{0B95BE1B-20B6-4642-86A1-04FAA32138DA}" type="presParOf" srcId="{A04A957B-8E1C-43A5-BCAA-CFEDD08F7D4B}" destId="{C52C986D-43FA-4C17-A8BF-83885F603E66}" srcOrd="4" destOrd="0" presId="urn:microsoft.com/office/officeart/2005/8/layout/vList2"/>
    <dgm:cxn modelId="{4319771A-4F72-4871-A72B-88329C70F5A0}" type="presParOf" srcId="{A04A957B-8E1C-43A5-BCAA-CFEDD08F7D4B}" destId="{9091F66B-8157-4193-BE6F-F824EA29F457}" srcOrd="5" destOrd="0" presId="urn:microsoft.com/office/officeart/2005/8/layout/vList2"/>
    <dgm:cxn modelId="{1BE9A320-982D-4BE3-9C83-AE2B36F5BF23}" type="presParOf" srcId="{A04A957B-8E1C-43A5-BCAA-CFEDD08F7D4B}" destId="{91DEEB78-E0DC-4840-8DAE-AA5D57C1F720}" srcOrd="6" destOrd="0" presId="urn:microsoft.com/office/officeart/2005/8/layout/vList2"/>
    <dgm:cxn modelId="{3C4BA3FE-F5BF-415E-AF1C-719236D34B85}" type="presParOf" srcId="{A04A957B-8E1C-43A5-BCAA-CFEDD08F7D4B}" destId="{377BB9C0-4EB1-4C9F-9C89-C607FE160D5A}" srcOrd="7" destOrd="0" presId="urn:microsoft.com/office/officeart/2005/8/layout/vList2"/>
    <dgm:cxn modelId="{7C91FB52-BC50-4E51-8A1A-14645418B6AF}" type="presParOf" srcId="{A04A957B-8E1C-43A5-BCAA-CFEDD08F7D4B}" destId="{4DB45ECF-AE20-45CC-A400-07A7F770A15C}" srcOrd="8" destOrd="0" presId="urn:microsoft.com/office/officeart/2005/8/layout/vList2"/>
    <dgm:cxn modelId="{B9694EA2-9403-4B79-BA1D-207360F9174D}" type="presParOf" srcId="{A04A957B-8E1C-43A5-BCAA-CFEDD08F7D4B}" destId="{5658FF61-726D-44AE-B4EF-D421583A0B18}" srcOrd="9" destOrd="0" presId="urn:microsoft.com/office/officeart/2005/8/layout/vList2"/>
    <dgm:cxn modelId="{80CAC3A1-ADEF-4BF4-BA26-92CDB9D70ABB}" type="presParOf" srcId="{A04A957B-8E1C-43A5-BCAA-CFEDD08F7D4B}" destId="{577EA754-850C-405D-BA9B-1E0EDD8DF837}" srcOrd="10" destOrd="0" presId="urn:microsoft.com/office/officeart/2005/8/layout/vList2"/>
    <dgm:cxn modelId="{3D5B6485-F8EC-444C-BE13-2D85747BEB5C}" type="presParOf" srcId="{A04A957B-8E1C-43A5-BCAA-CFEDD08F7D4B}" destId="{B19788A7-A661-4FD7-821A-43FDB5DAA560}" srcOrd="11" destOrd="0" presId="urn:microsoft.com/office/officeart/2005/8/layout/vList2"/>
    <dgm:cxn modelId="{F44E621F-E423-4E24-868D-238A21B8CAAC}" type="presParOf" srcId="{A04A957B-8E1C-43A5-BCAA-CFEDD08F7D4B}" destId="{130505A4-EB69-4B2F-830F-F837EFAF6152}"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712B5-26A5-4BD6-922F-79B885D3DA8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8C9102D-B496-4B5F-87A0-DA01A7E66D1F}">
      <dgm:prSet/>
      <dgm:spPr>
        <a:solidFill>
          <a:schemeClr val="accent2">
            <a:lumMod val="40000"/>
            <a:lumOff val="60000"/>
          </a:schemeClr>
        </a:solidFill>
      </dgm:spPr>
      <dgm:t>
        <a:bodyPr/>
        <a:lstStyle/>
        <a:p>
          <a:pPr rtl="0"/>
          <a:r>
            <a:rPr lang="en-IN" smtClean="0"/>
            <a:t>INTRODUCTION</a:t>
          </a:r>
          <a:endParaRPr lang="en-IN"/>
        </a:p>
      </dgm:t>
    </dgm:pt>
    <dgm:pt modelId="{13F21D6A-1BBB-44B1-BAAF-CD414DDA50E1}" type="parTrans" cxnId="{0ABB51A3-3E9C-48F3-BFD8-4802A3E5B0DB}">
      <dgm:prSet/>
      <dgm:spPr/>
      <dgm:t>
        <a:bodyPr/>
        <a:lstStyle/>
        <a:p>
          <a:endParaRPr lang="en-US"/>
        </a:p>
      </dgm:t>
    </dgm:pt>
    <dgm:pt modelId="{9A1DABA8-7AE7-494B-9B50-00A5C4FD9C09}" type="sibTrans" cxnId="{0ABB51A3-3E9C-48F3-BFD8-4802A3E5B0DB}">
      <dgm:prSet/>
      <dgm:spPr/>
      <dgm:t>
        <a:bodyPr/>
        <a:lstStyle/>
        <a:p>
          <a:endParaRPr lang="en-US"/>
        </a:p>
      </dgm:t>
    </dgm:pt>
    <dgm:pt modelId="{D88B8339-0086-47D9-B903-94B546EEB453}">
      <dgm:prSet/>
      <dgm:spPr/>
      <dgm:t>
        <a:bodyPr/>
        <a:lstStyle/>
        <a:p>
          <a:pPr rtl="0"/>
          <a:r>
            <a:rPr lang="en-US" b="1" smtClean="0"/>
            <a:t>EVOLUTION OF ACESS TECHNIQUE</a:t>
          </a:r>
          <a:endParaRPr lang="en-IN"/>
        </a:p>
      </dgm:t>
    </dgm:pt>
    <dgm:pt modelId="{722A55B8-A308-4AA9-847C-BCD950823D14}" type="parTrans" cxnId="{3B080426-4D15-404D-977C-447E3EF4030C}">
      <dgm:prSet/>
      <dgm:spPr/>
      <dgm:t>
        <a:bodyPr/>
        <a:lstStyle/>
        <a:p>
          <a:endParaRPr lang="en-US"/>
        </a:p>
      </dgm:t>
    </dgm:pt>
    <dgm:pt modelId="{E720163D-175C-4151-8BFA-6E4F7DC7CB73}" type="sibTrans" cxnId="{3B080426-4D15-404D-977C-447E3EF4030C}">
      <dgm:prSet/>
      <dgm:spPr/>
      <dgm:t>
        <a:bodyPr/>
        <a:lstStyle/>
        <a:p>
          <a:endParaRPr lang="en-US"/>
        </a:p>
      </dgm:t>
    </dgm:pt>
    <dgm:pt modelId="{7AB3D076-505C-47A7-B09E-DACB2DB5704B}">
      <dgm:prSet/>
      <dgm:spPr/>
      <dgm:t>
        <a:bodyPr/>
        <a:lstStyle/>
        <a:p>
          <a:pPr rtl="0"/>
          <a:r>
            <a:rPr lang="en-US" b="1" dirty="0" smtClean="0"/>
            <a:t>Common types of Multiple access</a:t>
          </a:r>
          <a:endParaRPr lang="en-IN" dirty="0"/>
        </a:p>
      </dgm:t>
    </dgm:pt>
    <dgm:pt modelId="{F4E2119D-A075-4994-BFE0-655E5113AB92}" type="parTrans" cxnId="{44F74445-DD56-40EC-9E09-A50A4262FFC2}">
      <dgm:prSet/>
      <dgm:spPr/>
      <dgm:t>
        <a:bodyPr/>
        <a:lstStyle/>
        <a:p>
          <a:endParaRPr lang="en-US"/>
        </a:p>
      </dgm:t>
    </dgm:pt>
    <dgm:pt modelId="{37369FDB-EB3E-4E55-A14F-B4892F98BD21}" type="sibTrans" cxnId="{44F74445-DD56-40EC-9E09-A50A4262FFC2}">
      <dgm:prSet/>
      <dgm:spPr/>
      <dgm:t>
        <a:bodyPr/>
        <a:lstStyle/>
        <a:p>
          <a:endParaRPr lang="en-US"/>
        </a:p>
      </dgm:t>
    </dgm:pt>
    <dgm:pt modelId="{AF10EFA8-AC21-452A-94E8-2ACAA1EEE63B}">
      <dgm:prSet/>
      <dgm:spPr/>
      <dgm:t>
        <a:bodyPr/>
        <a:lstStyle/>
        <a:p>
          <a:pPr rtl="0"/>
          <a:r>
            <a:rPr lang="en-US" b="1" dirty="0" smtClean="0"/>
            <a:t>NGN Challenges</a:t>
          </a:r>
          <a:endParaRPr lang="en-IN" dirty="0"/>
        </a:p>
      </dgm:t>
    </dgm:pt>
    <dgm:pt modelId="{8C62A6AC-F09D-4683-8AF2-0D7A8E198CDD}" type="parTrans" cxnId="{4336802E-5464-423D-AA51-196827FB98CB}">
      <dgm:prSet/>
      <dgm:spPr/>
      <dgm:t>
        <a:bodyPr/>
        <a:lstStyle/>
        <a:p>
          <a:endParaRPr lang="en-US"/>
        </a:p>
      </dgm:t>
    </dgm:pt>
    <dgm:pt modelId="{C263F817-CCAF-47F0-A5E4-4D01A65A8D20}" type="sibTrans" cxnId="{4336802E-5464-423D-AA51-196827FB98CB}">
      <dgm:prSet/>
      <dgm:spPr/>
      <dgm:t>
        <a:bodyPr/>
        <a:lstStyle/>
        <a:p>
          <a:endParaRPr lang="en-US"/>
        </a:p>
      </dgm:t>
    </dgm:pt>
    <dgm:pt modelId="{4AEF5307-B85C-4F83-9C99-DFFEF99E0CB4}">
      <dgm:prSet/>
      <dgm:spPr>
        <a:solidFill>
          <a:schemeClr val="accent2">
            <a:lumMod val="40000"/>
            <a:lumOff val="60000"/>
          </a:schemeClr>
        </a:solidFill>
      </dgm:spPr>
      <dgm:t>
        <a:bodyPr/>
        <a:lstStyle/>
        <a:p>
          <a:pPr rtl="0"/>
          <a:r>
            <a:rPr lang="en-US" smtClean="0"/>
            <a:t>NOMA</a:t>
          </a:r>
          <a:endParaRPr lang="en-IN"/>
        </a:p>
      </dgm:t>
    </dgm:pt>
    <dgm:pt modelId="{B537B184-67B7-48BA-9465-A827CE9C5E30}" type="parTrans" cxnId="{0E16AD82-8F74-4A8C-9F60-FFA86E3E5859}">
      <dgm:prSet/>
      <dgm:spPr/>
      <dgm:t>
        <a:bodyPr/>
        <a:lstStyle/>
        <a:p>
          <a:endParaRPr lang="en-US"/>
        </a:p>
      </dgm:t>
    </dgm:pt>
    <dgm:pt modelId="{C55B7BA9-47A7-485C-A89E-2149D7B5FAA8}" type="sibTrans" cxnId="{0E16AD82-8F74-4A8C-9F60-FFA86E3E5859}">
      <dgm:prSet/>
      <dgm:spPr/>
      <dgm:t>
        <a:bodyPr/>
        <a:lstStyle/>
        <a:p>
          <a:endParaRPr lang="en-US"/>
        </a:p>
      </dgm:t>
    </dgm:pt>
    <dgm:pt modelId="{82CCDD1E-7D6B-4FB0-A014-8AAC6394D58C}">
      <dgm:prSet/>
      <dgm:spPr>
        <a:solidFill>
          <a:schemeClr val="accent2">
            <a:lumMod val="40000"/>
            <a:lumOff val="60000"/>
          </a:schemeClr>
        </a:solidFill>
      </dgm:spPr>
      <dgm:t>
        <a:bodyPr/>
        <a:lstStyle/>
        <a:p>
          <a:pPr rtl="0"/>
          <a:r>
            <a:rPr lang="en-IN" smtClean="0"/>
            <a:t>CHALLENGES WITH USER MOBILITY </a:t>
          </a:r>
          <a:endParaRPr lang="en-IN"/>
        </a:p>
      </dgm:t>
    </dgm:pt>
    <dgm:pt modelId="{0018F3DA-678E-4076-82C8-789D26685D45}" type="parTrans" cxnId="{320FEC8A-6E89-4602-81BE-487FE85D9FE3}">
      <dgm:prSet/>
      <dgm:spPr/>
      <dgm:t>
        <a:bodyPr/>
        <a:lstStyle/>
        <a:p>
          <a:endParaRPr lang="en-US"/>
        </a:p>
      </dgm:t>
    </dgm:pt>
    <dgm:pt modelId="{EB7D705D-C3EB-4E14-9C49-D03D81BE6AF0}" type="sibTrans" cxnId="{320FEC8A-6E89-4602-81BE-487FE85D9FE3}">
      <dgm:prSet/>
      <dgm:spPr/>
      <dgm:t>
        <a:bodyPr/>
        <a:lstStyle/>
        <a:p>
          <a:endParaRPr lang="en-US"/>
        </a:p>
      </dgm:t>
    </dgm:pt>
    <dgm:pt modelId="{AF8B03AF-22B8-421B-8A40-91B259148BDA}">
      <dgm:prSet/>
      <dgm:spPr>
        <a:solidFill>
          <a:schemeClr val="accent2">
            <a:lumMod val="40000"/>
            <a:lumOff val="60000"/>
          </a:schemeClr>
        </a:solidFill>
      </dgm:spPr>
      <dgm:t>
        <a:bodyPr/>
        <a:lstStyle/>
        <a:p>
          <a:pPr rtl="0"/>
          <a:r>
            <a:rPr lang="en-IN" smtClean="0"/>
            <a:t>SYSTEM MODEL</a:t>
          </a:r>
          <a:endParaRPr lang="en-IN"/>
        </a:p>
      </dgm:t>
    </dgm:pt>
    <dgm:pt modelId="{A8D5D64B-E621-4313-B208-B5228E0EC4D6}" type="parTrans" cxnId="{66CA5C30-38FB-4BE7-A94F-D53A67E43DF8}">
      <dgm:prSet/>
      <dgm:spPr/>
      <dgm:t>
        <a:bodyPr/>
        <a:lstStyle/>
        <a:p>
          <a:endParaRPr lang="en-US"/>
        </a:p>
      </dgm:t>
    </dgm:pt>
    <dgm:pt modelId="{1CE96A01-0C17-4064-8A50-E47561CF082F}" type="sibTrans" cxnId="{66CA5C30-38FB-4BE7-A94F-D53A67E43DF8}">
      <dgm:prSet/>
      <dgm:spPr/>
      <dgm:t>
        <a:bodyPr/>
        <a:lstStyle/>
        <a:p>
          <a:endParaRPr lang="en-US"/>
        </a:p>
      </dgm:t>
    </dgm:pt>
    <dgm:pt modelId="{DEB3B123-D98D-4C32-A905-010F65DC476B}">
      <dgm:prSet/>
      <dgm:spPr>
        <a:solidFill>
          <a:schemeClr val="accent2">
            <a:lumMod val="40000"/>
            <a:lumOff val="60000"/>
          </a:schemeClr>
        </a:solidFill>
      </dgm:spPr>
      <dgm:t>
        <a:bodyPr/>
        <a:lstStyle/>
        <a:p>
          <a:pPr rtl="0"/>
          <a:r>
            <a:rPr lang="en-IN" smtClean="0"/>
            <a:t>RE-ASSOCIATION METHODS</a:t>
          </a:r>
          <a:endParaRPr lang="en-IN"/>
        </a:p>
      </dgm:t>
    </dgm:pt>
    <dgm:pt modelId="{C99309B5-E9C5-4FC7-A343-E3B9679C94E2}" type="parTrans" cxnId="{E76258C8-5B9B-45BD-8ED5-214A91EC1EF2}">
      <dgm:prSet/>
      <dgm:spPr/>
      <dgm:t>
        <a:bodyPr/>
        <a:lstStyle/>
        <a:p>
          <a:endParaRPr lang="en-US"/>
        </a:p>
      </dgm:t>
    </dgm:pt>
    <dgm:pt modelId="{B7995B9F-DF2C-4ACB-8E26-13471D57A48F}" type="sibTrans" cxnId="{E76258C8-5B9B-45BD-8ED5-214A91EC1EF2}">
      <dgm:prSet/>
      <dgm:spPr/>
      <dgm:t>
        <a:bodyPr/>
        <a:lstStyle/>
        <a:p>
          <a:endParaRPr lang="en-US"/>
        </a:p>
      </dgm:t>
    </dgm:pt>
    <dgm:pt modelId="{CECBB60F-E407-45DD-8E14-0DEDB2285B56}">
      <dgm:prSet/>
      <dgm:spPr>
        <a:solidFill>
          <a:schemeClr val="accent2">
            <a:lumMod val="40000"/>
            <a:lumOff val="60000"/>
          </a:schemeClr>
        </a:solidFill>
      </dgm:spPr>
      <dgm:t>
        <a:bodyPr/>
        <a:lstStyle/>
        <a:p>
          <a:pPr rtl="0"/>
          <a:r>
            <a:rPr lang="en-IN" smtClean="0"/>
            <a:t>CONCLUSION</a:t>
          </a:r>
          <a:endParaRPr lang="en-IN"/>
        </a:p>
      </dgm:t>
    </dgm:pt>
    <dgm:pt modelId="{A6EFD91E-8692-424F-BAD8-53F6A6D3CE20}" type="parTrans" cxnId="{F8FCCEE7-2531-4228-AD80-34C249466FCB}">
      <dgm:prSet/>
      <dgm:spPr/>
      <dgm:t>
        <a:bodyPr/>
        <a:lstStyle/>
        <a:p>
          <a:endParaRPr lang="en-US"/>
        </a:p>
      </dgm:t>
    </dgm:pt>
    <dgm:pt modelId="{A4548552-1B4D-4929-989F-F7E7A84FB549}" type="sibTrans" cxnId="{F8FCCEE7-2531-4228-AD80-34C249466FCB}">
      <dgm:prSet/>
      <dgm:spPr/>
      <dgm:t>
        <a:bodyPr/>
        <a:lstStyle/>
        <a:p>
          <a:endParaRPr lang="en-US"/>
        </a:p>
      </dgm:t>
    </dgm:pt>
    <dgm:pt modelId="{93EE1722-E524-4C9E-983B-67581BAFA949}">
      <dgm:prSet/>
      <dgm:spPr/>
      <dgm:t>
        <a:bodyPr/>
        <a:lstStyle/>
        <a:p>
          <a:pPr rtl="0"/>
          <a:endParaRPr lang="en-IN" dirty="0"/>
        </a:p>
      </dgm:t>
    </dgm:pt>
    <dgm:pt modelId="{0B3A5D13-7AD8-49A2-98C6-1D9B3955E422}" type="parTrans" cxnId="{1A358383-A459-4FDF-8298-F0B14877AC1C}">
      <dgm:prSet/>
      <dgm:spPr/>
      <dgm:t>
        <a:bodyPr/>
        <a:lstStyle/>
        <a:p>
          <a:endParaRPr lang="en-US"/>
        </a:p>
      </dgm:t>
    </dgm:pt>
    <dgm:pt modelId="{B2589785-81BC-4814-A48D-02A60486D184}" type="sibTrans" cxnId="{1A358383-A459-4FDF-8298-F0B14877AC1C}">
      <dgm:prSet/>
      <dgm:spPr/>
      <dgm:t>
        <a:bodyPr/>
        <a:lstStyle/>
        <a:p>
          <a:endParaRPr lang="en-US"/>
        </a:p>
      </dgm:t>
    </dgm:pt>
    <dgm:pt modelId="{39ADC360-6080-4A00-8CFF-DA9AB1838DED}" type="pres">
      <dgm:prSet presAssocID="{E99712B5-26A5-4BD6-922F-79B885D3DA8A}" presName="linear" presStyleCnt="0">
        <dgm:presLayoutVars>
          <dgm:animLvl val="lvl"/>
          <dgm:resizeHandles val="exact"/>
        </dgm:presLayoutVars>
      </dgm:prSet>
      <dgm:spPr/>
      <dgm:t>
        <a:bodyPr/>
        <a:lstStyle/>
        <a:p>
          <a:endParaRPr lang="en-US"/>
        </a:p>
      </dgm:t>
    </dgm:pt>
    <dgm:pt modelId="{8690B536-2FBC-4A95-83DA-47705B7EC129}" type="pres">
      <dgm:prSet presAssocID="{88C9102D-B496-4B5F-87A0-DA01A7E66D1F}" presName="parentText" presStyleLbl="node1" presStyleIdx="0" presStyleCnt="7">
        <dgm:presLayoutVars>
          <dgm:chMax val="0"/>
          <dgm:bulletEnabled val="1"/>
        </dgm:presLayoutVars>
      </dgm:prSet>
      <dgm:spPr/>
      <dgm:t>
        <a:bodyPr/>
        <a:lstStyle/>
        <a:p>
          <a:endParaRPr lang="en-US"/>
        </a:p>
      </dgm:t>
    </dgm:pt>
    <dgm:pt modelId="{F2532495-4246-4217-826E-F29889C55449}" type="pres">
      <dgm:prSet presAssocID="{9A1DABA8-7AE7-494B-9B50-00A5C4FD9C09}" presName="spacer" presStyleCnt="0"/>
      <dgm:spPr/>
    </dgm:pt>
    <dgm:pt modelId="{7F698AA7-56EE-4E0E-9BA8-FE0AB9620D9C}" type="pres">
      <dgm:prSet presAssocID="{D88B8339-0086-47D9-B903-94B546EEB453}" presName="parentText" presStyleLbl="node1" presStyleIdx="1" presStyleCnt="7">
        <dgm:presLayoutVars>
          <dgm:chMax val="0"/>
          <dgm:bulletEnabled val="1"/>
        </dgm:presLayoutVars>
      </dgm:prSet>
      <dgm:spPr/>
      <dgm:t>
        <a:bodyPr/>
        <a:lstStyle/>
        <a:p>
          <a:endParaRPr lang="en-US"/>
        </a:p>
      </dgm:t>
    </dgm:pt>
    <dgm:pt modelId="{B87E89E5-D6F1-4495-9D07-C52084377A98}" type="pres">
      <dgm:prSet presAssocID="{D88B8339-0086-47D9-B903-94B546EEB453}" presName="childText" presStyleLbl="revTx" presStyleIdx="0" presStyleCnt="1">
        <dgm:presLayoutVars>
          <dgm:bulletEnabled val="1"/>
        </dgm:presLayoutVars>
      </dgm:prSet>
      <dgm:spPr/>
      <dgm:t>
        <a:bodyPr/>
        <a:lstStyle/>
        <a:p>
          <a:endParaRPr lang="en-US"/>
        </a:p>
      </dgm:t>
    </dgm:pt>
    <dgm:pt modelId="{A703AAAF-42E0-411E-98AE-252813117791}" type="pres">
      <dgm:prSet presAssocID="{4AEF5307-B85C-4F83-9C99-DFFEF99E0CB4}" presName="parentText" presStyleLbl="node1" presStyleIdx="2" presStyleCnt="7">
        <dgm:presLayoutVars>
          <dgm:chMax val="0"/>
          <dgm:bulletEnabled val="1"/>
        </dgm:presLayoutVars>
      </dgm:prSet>
      <dgm:spPr/>
      <dgm:t>
        <a:bodyPr/>
        <a:lstStyle/>
        <a:p>
          <a:endParaRPr lang="en-US"/>
        </a:p>
      </dgm:t>
    </dgm:pt>
    <dgm:pt modelId="{97564B26-8EA2-4954-AC21-2242AAA76761}" type="pres">
      <dgm:prSet presAssocID="{C55B7BA9-47A7-485C-A89E-2149D7B5FAA8}" presName="spacer" presStyleCnt="0"/>
      <dgm:spPr/>
    </dgm:pt>
    <dgm:pt modelId="{D0FB8144-AF12-4439-B069-0F9DA1E4B4E2}" type="pres">
      <dgm:prSet presAssocID="{82CCDD1E-7D6B-4FB0-A014-8AAC6394D58C}" presName="parentText" presStyleLbl="node1" presStyleIdx="3" presStyleCnt="7">
        <dgm:presLayoutVars>
          <dgm:chMax val="0"/>
          <dgm:bulletEnabled val="1"/>
        </dgm:presLayoutVars>
      </dgm:prSet>
      <dgm:spPr/>
      <dgm:t>
        <a:bodyPr/>
        <a:lstStyle/>
        <a:p>
          <a:endParaRPr lang="en-US"/>
        </a:p>
      </dgm:t>
    </dgm:pt>
    <dgm:pt modelId="{08927018-2DC8-404C-BCB9-09654CB4635A}" type="pres">
      <dgm:prSet presAssocID="{EB7D705D-C3EB-4E14-9C49-D03D81BE6AF0}" presName="spacer" presStyleCnt="0"/>
      <dgm:spPr/>
    </dgm:pt>
    <dgm:pt modelId="{5CEBC4D0-B816-4DE0-A75A-D1F97CB171CE}" type="pres">
      <dgm:prSet presAssocID="{AF8B03AF-22B8-421B-8A40-91B259148BDA}" presName="parentText" presStyleLbl="node1" presStyleIdx="4" presStyleCnt="7">
        <dgm:presLayoutVars>
          <dgm:chMax val="0"/>
          <dgm:bulletEnabled val="1"/>
        </dgm:presLayoutVars>
      </dgm:prSet>
      <dgm:spPr/>
      <dgm:t>
        <a:bodyPr/>
        <a:lstStyle/>
        <a:p>
          <a:endParaRPr lang="en-US"/>
        </a:p>
      </dgm:t>
    </dgm:pt>
    <dgm:pt modelId="{3842A11B-F4D8-4058-B342-170BBD246F50}" type="pres">
      <dgm:prSet presAssocID="{1CE96A01-0C17-4064-8A50-E47561CF082F}" presName="spacer" presStyleCnt="0"/>
      <dgm:spPr/>
    </dgm:pt>
    <dgm:pt modelId="{CB8E59FC-D52F-486E-ABEC-9377BE03074D}" type="pres">
      <dgm:prSet presAssocID="{DEB3B123-D98D-4C32-A905-010F65DC476B}" presName="parentText" presStyleLbl="node1" presStyleIdx="5" presStyleCnt="7">
        <dgm:presLayoutVars>
          <dgm:chMax val="0"/>
          <dgm:bulletEnabled val="1"/>
        </dgm:presLayoutVars>
      </dgm:prSet>
      <dgm:spPr/>
      <dgm:t>
        <a:bodyPr/>
        <a:lstStyle/>
        <a:p>
          <a:endParaRPr lang="en-US"/>
        </a:p>
      </dgm:t>
    </dgm:pt>
    <dgm:pt modelId="{AE7A782F-EF27-4C07-9AC1-44084C90DF14}" type="pres">
      <dgm:prSet presAssocID="{B7995B9F-DF2C-4ACB-8E26-13471D57A48F}" presName="spacer" presStyleCnt="0"/>
      <dgm:spPr/>
    </dgm:pt>
    <dgm:pt modelId="{8BF8F25A-8608-4BC2-86B7-3C1DDA8985CA}" type="pres">
      <dgm:prSet presAssocID="{CECBB60F-E407-45DD-8E14-0DEDB2285B56}" presName="parentText" presStyleLbl="node1" presStyleIdx="6" presStyleCnt="7">
        <dgm:presLayoutVars>
          <dgm:chMax val="0"/>
          <dgm:bulletEnabled val="1"/>
        </dgm:presLayoutVars>
      </dgm:prSet>
      <dgm:spPr/>
      <dgm:t>
        <a:bodyPr/>
        <a:lstStyle/>
        <a:p>
          <a:endParaRPr lang="en-US"/>
        </a:p>
      </dgm:t>
    </dgm:pt>
  </dgm:ptLst>
  <dgm:cxnLst>
    <dgm:cxn modelId="{4146C0C2-A288-4809-AC17-2EE3A0E8CBFD}" type="presOf" srcId="{AF8B03AF-22B8-421B-8A40-91B259148BDA}" destId="{5CEBC4D0-B816-4DE0-A75A-D1F97CB171CE}" srcOrd="0" destOrd="0" presId="urn:microsoft.com/office/officeart/2005/8/layout/vList2"/>
    <dgm:cxn modelId="{1A358383-A459-4FDF-8298-F0B14877AC1C}" srcId="{D88B8339-0086-47D9-B903-94B546EEB453}" destId="{93EE1722-E524-4C9E-983B-67581BAFA949}" srcOrd="2" destOrd="0" parTransId="{0B3A5D13-7AD8-49A2-98C6-1D9B3955E422}" sibTransId="{B2589785-81BC-4814-A48D-02A60486D184}"/>
    <dgm:cxn modelId="{F8FCCEE7-2531-4228-AD80-34C249466FCB}" srcId="{E99712B5-26A5-4BD6-922F-79B885D3DA8A}" destId="{CECBB60F-E407-45DD-8E14-0DEDB2285B56}" srcOrd="6" destOrd="0" parTransId="{A6EFD91E-8692-424F-BAD8-53F6A6D3CE20}" sibTransId="{A4548552-1B4D-4929-989F-F7E7A84FB549}"/>
    <dgm:cxn modelId="{84C934BF-DD36-476E-BB57-00A020BEF4D0}" type="presOf" srcId="{DEB3B123-D98D-4C32-A905-010F65DC476B}" destId="{CB8E59FC-D52F-486E-ABEC-9377BE03074D}" srcOrd="0" destOrd="0" presId="urn:microsoft.com/office/officeart/2005/8/layout/vList2"/>
    <dgm:cxn modelId="{A620AA59-895D-499D-BBC4-5EAEF8B3D249}" type="presOf" srcId="{7AB3D076-505C-47A7-B09E-DACB2DB5704B}" destId="{B87E89E5-D6F1-4495-9D07-C52084377A98}" srcOrd="0" destOrd="0" presId="urn:microsoft.com/office/officeart/2005/8/layout/vList2"/>
    <dgm:cxn modelId="{AFE53327-C550-4182-893F-465769ADD207}" type="presOf" srcId="{82CCDD1E-7D6B-4FB0-A014-8AAC6394D58C}" destId="{D0FB8144-AF12-4439-B069-0F9DA1E4B4E2}" srcOrd="0" destOrd="0" presId="urn:microsoft.com/office/officeart/2005/8/layout/vList2"/>
    <dgm:cxn modelId="{320FEC8A-6E89-4602-81BE-487FE85D9FE3}" srcId="{E99712B5-26A5-4BD6-922F-79B885D3DA8A}" destId="{82CCDD1E-7D6B-4FB0-A014-8AAC6394D58C}" srcOrd="3" destOrd="0" parTransId="{0018F3DA-678E-4076-82C8-789D26685D45}" sibTransId="{EB7D705D-C3EB-4E14-9C49-D03D81BE6AF0}"/>
    <dgm:cxn modelId="{B33CC50A-FFBC-4B5C-8AC2-A45769C336A9}" type="presOf" srcId="{4AEF5307-B85C-4F83-9C99-DFFEF99E0CB4}" destId="{A703AAAF-42E0-411E-98AE-252813117791}" srcOrd="0" destOrd="0" presId="urn:microsoft.com/office/officeart/2005/8/layout/vList2"/>
    <dgm:cxn modelId="{0E16AD82-8F74-4A8C-9F60-FFA86E3E5859}" srcId="{E99712B5-26A5-4BD6-922F-79B885D3DA8A}" destId="{4AEF5307-B85C-4F83-9C99-DFFEF99E0CB4}" srcOrd="2" destOrd="0" parTransId="{B537B184-67B7-48BA-9465-A827CE9C5E30}" sibTransId="{C55B7BA9-47A7-485C-A89E-2149D7B5FAA8}"/>
    <dgm:cxn modelId="{3B080426-4D15-404D-977C-447E3EF4030C}" srcId="{E99712B5-26A5-4BD6-922F-79B885D3DA8A}" destId="{D88B8339-0086-47D9-B903-94B546EEB453}" srcOrd="1" destOrd="0" parTransId="{722A55B8-A308-4AA9-847C-BCD950823D14}" sibTransId="{E720163D-175C-4151-8BFA-6E4F7DC7CB73}"/>
    <dgm:cxn modelId="{017883C5-34BD-417A-9856-71950CFCB609}" type="presOf" srcId="{CECBB60F-E407-45DD-8E14-0DEDB2285B56}" destId="{8BF8F25A-8608-4BC2-86B7-3C1DDA8985CA}" srcOrd="0" destOrd="0" presId="urn:microsoft.com/office/officeart/2005/8/layout/vList2"/>
    <dgm:cxn modelId="{B6349870-250C-451B-A5E2-50B31F694D1A}" type="presOf" srcId="{E99712B5-26A5-4BD6-922F-79B885D3DA8A}" destId="{39ADC360-6080-4A00-8CFF-DA9AB1838DED}" srcOrd="0" destOrd="0" presId="urn:microsoft.com/office/officeart/2005/8/layout/vList2"/>
    <dgm:cxn modelId="{0ABB51A3-3E9C-48F3-BFD8-4802A3E5B0DB}" srcId="{E99712B5-26A5-4BD6-922F-79B885D3DA8A}" destId="{88C9102D-B496-4B5F-87A0-DA01A7E66D1F}" srcOrd="0" destOrd="0" parTransId="{13F21D6A-1BBB-44B1-BAAF-CD414DDA50E1}" sibTransId="{9A1DABA8-7AE7-494B-9B50-00A5C4FD9C09}"/>
    <dgm:cxn modelId="{66CA5C30-38FB-4BE7-A94F-D53A67E43DF8}" srcId="{E99712B5-26A5-4BD6-922F-79B885D3DA8A}" destId="{AF8B03AF-22B8-421B-8A40-91B259148BDA}" srcOrd="4" destOrd="0" parTransId="{A8D5D64B-E621-4313-B208-B5228E0EC4D6}" sibTransId="{1CE96A01-0C17-4064-8A50-E47561CF082F}"/>
    <dgm:cxn modelId="{4336802E-5464-423D-AA51-196827FB98CB}" srcId="{D88B8339-0086-47D9-B903-94B546EEB453}" destId="{AF10EFA8-AC21-452A-94E8-2ACAA1EEE63B}" srcOrd="1" destOrd="0" parTransId="{8C62A6AC-F09D-4683-8AF2-0D7A8E198CDD}" sibTransId="{C263F817-CCAF-47F0-A5E4-4D01A65A8D20}"/>
    <dgm:cxn modelId="{E76258C8-5B9B-45BD-8ED5-214A91EC1EF2}" srcId="{E99712B5-26A5-4BD6-922F-79B885D3DA8A}" destId="{DEB3B123-D98D-4C32-A905-010F65DC476B}" srcOrd="5" destOrd="0" parTransId="{C99309B5-E9C5-4FC7-A343-E3B9679C94E2}" sibTransId="{B7995B9F-DF2C-4ACB-8E26-13471D57A48F}"/>
    <dgm:cxn modelId="{1D704E39-A2EC-458F-99E5-570BAE883052}" type="presOf" srcId="{AF10EFA8-AC21-452A-94E8-2ACAA1EEE63B}" destId="{B87E89E5-D6F1-4495-9D07-C52084377A98}" srcOrd="0" destOrd="1" presId="urn:microsoft.com/office/officeart/2005/8/layout/vList2"/>
    <dgm:cxn modelId="{44F74445-DD56-40EC-9E09-A50A4262FFC2}" srcId="{D88B8339-0086-47D9-B903-94B546EEB453}" destId="{7AB3D076-505C-47A7-B09E-DACB2DB5704B}" srcOrd="0" destOrd="0" parTransId="{F4E2119D-A075-4994-BFE0-655E5113AB92}" sibTransId="{37369FDB-EB3E-4E55-A14F-B4892F98BD21}"/>
    <dgm:cxn modelId="{F5C34B4D-3DAB-4C5D-8FFD-6F757890B9F4}" type="presOf" srcId="{88C9102D-B496-4B5F-87A0-DA01A7E66D1F}" destId="{8690B536-2FBC-4A95-83DA-47705B7EC129}" srcOrd="0" destOrd="0" presId="urn:microsoft.com/office/officeart/2005/8/layout/vList2"/>
    <dgm:cxn modelId="{68D240CA-6F58-4747-9195-0CA3EC4392B1}" type="presOf" srcId="{93EE1722-E524-4C9E-983B-67581BAFA949}" destId="{B87E89E5-D6F1-4495-9D07-C52084377A98}" srcOrd="0" destOrd="2" presId="urn:microsoft.com/office/officeart/2005/8/layout/vList2"/>
    <dgm:cxn modelId="{0A1EFED0-A106-48B4-B4F4-3B332547D7EC}" type="presOf" srcId="{D88B8339-0086-47D9-B903-94B546EEB453}" destId="{7F698AA7-56EE-4E0E-9BA8-FE0AB9620D9C}" srcOrd="0" destOrd="0" presId="urn:microsoft.com/office/officeart/2005/8/layout/vList2"/>
    <dgm:cxn modelId="{79E85B0B-A22D-4D9A-B8C0-B86D0AE396F9}" type="presParOf" srcId="{39ADC360-6080-4A00-8CFF-DA9AB1838DED}" destId="{8690B536-2FBC-4A95-83DA-47705B7EC129}" srcOrd="0" destOrd="0" presId="urn:microsoft.com/office/officeart/2005/8/layout/vList2"/>
    <dgm:cxn modelId="{DF3B1406-7763-44A0-BAD9-6AF1220F28EC}" type="presParOf" srcId="{39ADC360-6080-4A00-8CFF-DA9AB1838DED}" destId="{F2532495-4246-4217-826E-F29889C55449}" srcOrd="1" destOrd="0" presId="urn:microsoft.com/office/officeart/2005/8/layout/vList2"/>
    <dgm:cxn modelId="{BB9805ED-067F-4CE4-9715-F690C13EAB72}" type="presParOf" srcId="{39ADC360-6080-4A00-8CFF-DA9AB1838DED}" destId="{7F698AA7-56EE-4E0E-9BA8-FE0AB9620D9C}" srcOrd="2" destOrd="0" presId="urn:microsoft.com/office/officeart/2005/8/layout/vList2"/>
    <dgm:cxn modelId="{46FA53E5-9A14-4A0E-86E0-5697CB6843C3}" type="presParOf" srcId="{39ADC360-6080-4A00-8CFF-DA9AB1838DED}" destId="{B87E89E5-D6F1-4495-9D07-C52084377A98}" srcOrd="3" destOrd="0" presId="urn:microsoft.com/office/officeart/2005/8/layout/vList2"/>
    <dgm:cxn modelId="{1635AFE2-F51C-4B58-A55B-1C3E6FB4F096}" type="presParOf" srcId="{39ADC360-6080-4A00-8CFF-DA9AB1838DED}" destId="{A703AAAF-42E0-411E-98AE-252813117791}" srcOrd="4" destOrd="0" presId="urn:microsoft.com/office/officeart/2005/8/layout/vList2"/>
    <dgm:cxn modelId="{30DC8A1D-9D35-4C3D-B48B-146B0E4ED831}" type="presParOf" srcId="{39ADC360-6080-4A00-8CFF-DA9AB1838DED}" destId="{97564B26-8EA2-4954-AC21-2242AAA76761}" srcOrd="5" destOrd="0" presId="urn:microsoft.com/office/officeart/2005/8/layout/vList2"/>
    <dgm:cxn modelId="{989CE066-477C-42ED-BAED-13BC9242674C}" type="presParOf" srcId="{39ADC360-6080-4A00-8CFF-DA9AB1838DED}" destId="{D0FB8144-AF12-4439-B069-0F9DA1E4B4E2}" srcOrd="6" destOrd="0" presId="urn:microsoft.com/office/officeart/2005/8/layout/vList2"/>
    <dgm:cxn modelId="{4757519A-19C7-46EC-A116-08C47FA81DFD}" type="presParOf" srcId="{39ADC360-6080-4A00-8CFF-DA9AB1838DED}" destId="{08927018-2DC8-404C-BCB9-09654CB4635A}" srcOrd="7" destOrd="0" presId="urn:microsoft.com/office/officeart/2005/8/layout/vList2"/>
    <dgm:cxn modelId="{DE722EA3-A9F1-4D51-A100-DCCAFEA803B7}" type="presParOf" srcId="{39ADC360-6080-4A00-8CFF-DA9AB1838DED}" destId="{5CEBC4D0-B816-4DE0-A75A-D1F97CB171CE}" srcOrd="8" destOrd="0" presId="urn:microsoft.com/office/officeart/2005/8/layout/vList2"/>
    <dgm:cxn modelId="{D3AE55FC-63BB-4CF2-A5E8-83ED7DD449E1}" type="presParOf" srcId="{39ADC360-6080-4A00-8CFF-DA9AB1838DED}" destId="{3842A11B-F4D8-4058-B342-170BBD246F50}" srcOrd="9" destOrd="0" presId="urn:microsoft.com/office/officeart/2005/8/layout/vList2"/>
    <dgm:cxn modelId="{F57F1368-16B9-47C3-B9E0-8BE39DE6FCD8}" type="presParOf" srcId="{39ADC360-6080-4A00-8CFF-DA9AB1838DED}" destId="{CB8E59FC-D52F-486E-ABEC-9377BE03074D}" srcOrd="10" destOrd="0" presId="urn:microsoft.com/office/officeart/2005/8/layout/vList2"/>
    <dgm:cxn modelId="{543D601C-7405-4882-B27A-844C46516C92}" type="presParOf" srcId="{39ADC360-6080-4A00-8CFF-DA9AB1838DED}" destId="{AE7A782F-EF27-4C07-9AC1-44084C90DF14}" srcOrd="11" destOrd="0" presId="urn:microsoft.com/office/officeart/2005/8/layout/vList2"/>
    <dgm:cxn modelId="{440A5F6E-1E5F-4DFD-804C-52EDB20F2126}" type="presParOf" srcId="{39ADC360-6080-4A00-8CFF-DA9AB1838DED}" destId="{8BF8F25A-8608-4BC2-86B7-3C1DDA8985CA}"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C916D8-F7F7-4BCE-A9AB-0017D3B5CC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BCD2281-3194-48E3-95A1-B965DE2C2957}">
      <dgm:prSet/>
      <dgm:spPr>
        <a:solidFill>
          <a:schemeClr val="accent2">
            <a:lumMod val="40000"/>
            <a:lumOff val="60000"/>
          </a:schemeClr>
        </a:solidFill>
      </dgm:spPr>
      <dgm:t>
        <a:bodyPr/>
        <a:lstStyle/>
        <a:p>
          <a:pPr rtl="0"/>
          <a:r>
            <a:rPr lang="en-IN" smtClean="0"/>
            <a:t>INTRODUCTION</a:t>
          </a:r>
          <a:endParaRPr lang="en-IN"/>
        </a:p>
      </dgm:t>
    </dgm:pt>
    <dgm:pt modelId="{CB83A4B3-7ABD-4AEA-9AD7-C946F26370F8}" type="parTrans" cxnId="{82F39D16-2A85-4542-8F4E-89CB174055DB}">
      <dgm:prSet/>
      <dgm:spPr/>
      <dgm:t>
        <a:bodyPr/>
        <a:lstStyle/>
        <a:p>
          <a:endParaRPr lang="en-US"/>
        </a:p>
      </dgm:t>
    </dgm:pt>
    <dgm:pt modelId="{40A5DB1C-A952-4A29-83D0-CBAEA4B44C66}" type="sibTrans" cxnId="{82F39D16-2A85-4542-8F4E-89CB174055DB}">
      <dgm:prSet/>
      <dgm:spPr/>
      <dgm:t>
        <a:bodyPr/>
        <a:lstStyle/>
        <a:p>
          <a:endParaRPr lang="en-US"/>
        </a:p>
      </dgm:t>
    </dgm:pt>
    <dgm:pt modelId="{68E2CC51-2B9B-4EE2-9887-CDD4A2F84344}">
      <dgm:prSet/>
      <dgm:spPr>
        <a:solidFill>
          <a:schemeClr val="accent2">
            <a:lumMod val="40000"/>
            <a:lumOff val="60000"/>
          </a:schemeClr>
        </a:solidFill>
      </dgm:spPr>
      <dgm:t>
        <a:bodyPr/>
        <a:lstStyle/>
        <a:p>
          <a:pPr rtl="0"/>
          <a:r>
            <a:rPr lang="en-US" smtClean="0"/>
            <a:t>EVOLUTION OF ACESS TECHNIQUE</a:t>
          </a:r>
          <a:endParaRPr lang="en-IN"/>
        </a:p>
      </dgm:t>
    </dgm:pt>
    <dgm:pt modelId="{1100009F-42E6-41DD-BAD2-93A02A2EFDB8}" type="parTrans" cxnId="{E9611776-E038-4357-8349-CF16C0569A25}">
      <dgm:prSet/>
      <dgm:spPr/>
      <dgm:t>
        <a:bodyPr/>
        <a:lstStyle/>
        <a:p>
          <a:endParaRPr lang="en-US"/>
        </a:p>
      </dgm:t>
    </dgm:pt>
    <dgm:pt modelId="{490B1E62-8CBC-49AF-ABE8-FD4B5BD87B68}" type="sibTrans" cxnId="{E9611776-E038-4357-8349-CF16C0569A25}">
      <dgm:prSet/>
      <dgm:spPr/>
      <dgm:t>
        <a:bodyPr/>
        <a:lstStyle/>
        <a:p>
          <a:endParaRPr lang="en-US"/>
        </a:p>
      </dgm:t>
    </dgm:pt>
    <dgm:pt modelId="{1E89AA34-CAA6-4454-A53C-0EE9D359CCDD}">
      <dgm:prSet/>
      <dgm:spPr/>
      <dgm:t>
        <a:bodyPr/>
        <a:lstStyle/>
        <a:p>
          <a:pPr rtl="0"/>
          <a:r>
            <a:rPr lang="en-US" b="1" smtClean="0"/>
            <a:t>NOMA </a:t>
          </a:r>
          <a:endParaRPr lang="en-IN"/>
        </a:p>
      </dgm:t>
    </dgm:pt>
    <dgm:pt modelId="{55A8F1B0-11C5-4F91-B166-B8769B9EDA38}" type="parTrans" cxnId="{FBDDA3A5-71BF-4924-8CC4-E7ED47AD13CA}">
      <dgm:prSet/>
      <dgm:spPr/>
      <dgm:t>
        <a:bodyPr/>
        <a:lstStyle/>
        <a:p>
          <a:endParaRPr lang="en-US"/>
        </a:p>
      </dgm:t>
    </dgm:pt>
    <dgm:pt modelId="{C0A43DA6-605A-4716-9649-413F1926738E}" type="sibTrans" cxnId="{FBDDA3A5-71BF-4924-8CC4-E7ED47AD13CA}">
      <dgm:prSet/>
      <dgm:spPr/>
      <dgm:t>
        <a:bodyPr/>
        <a:lstStyle/>
        <a:p>
          <a:endParaRPr lang="en-US"/>
        </a:p>
      </dgm:t>
    </dgm:pt>
    <dgm:pt modelId="{A22DED4F-FDD5-47FE-A590-08B72127739F}">
      <dgm:prSet/>
      <dgm:spPr/>
      <dgm:t>
        <a:bodyPr/>
        <a:lstStyle/>
        <a:p>
          <a:pPr rtl="0"/>
          <a:r>
            <a:rPr lang="en-US" b="1" smtClean="0"/>
            <a:t>Introduction to NOMA</a:t>
          </a:r>
          <a:endParaRPr lang="en-IN"/>
        </a:p>
      </dgm:t>
    </dgm:pt>
    <dgm:pt modelId="{724F7BF0-947C-4C25-AAD0-C82EBFA74DAC}" type="parTrans" cxnId="{644093B2-B72F-47FA-A82C-2A5F18DA1B9A}">
      <dgm:prSet/>
      <dgm:spPr/>
      <dgm:t>
        <a:bodyPr/>
        <a:lstStyle/>
        <a:p>
          <a:endParaRPr lang="en-US"/>
        </a:p>
      </dgm:t>
    </dgm:pt>
    <dgm:pt modelId="{1CB4AE12-D383-4B85-9A3B-BE223E553AA5}" type="sibTrans" cxnId="{644093B2-B72F-47FA-A82C-2A5F18DA1B9A}">
      <dgm:prSet/>
      <dgm:spPr/>
      <dgm:t>
        <a:bodyPr/>
        <a:lstStyle/>
        <a:p>
          <a:endParaRPr lang="en-US"/>
        </a:p>
      </dgm:t>
    </dgm:pt>
    <dgm:pt modelId="{70B2B370-7EC2-4C3C-87C5-1F4FA051A93A}">
      <dgm:prSet/>
      <dgm:spPr/>
      <dgm:t>
        <a:bodyPr/>
        <a:lstStyle/>
        <a:p>
          <a:pPr rtl="0"/>
          <a:r>
            <a:rPr lang="en-US" b="1" smtClean="0"/>
            <a:t>Concept of NOMA</a:t>
          </a:r>
          <a:endParaRPr lang="en-IN"/>
        </a:p>
      </dgm:t>
    </dgm:pt>
    <dgm:pt modelId="{F1649683-53DD-4439-A92B-45826B0C0BB3}" type="parTrans" cxnId="{17D284F3-70B8-4AEA-8C6B-A6CFF31D7A25}">
      <dgm:prSet/>
      <dgm:spPr/>
      <dgm:t>
        <a:bodyPr/>
        <a:lstStyle/>
        <a:p>
          <a:endParaRPr lang="en-US"/>
        </a:p>
      </dgm:t>
    </dgm:pt>
    <dgm:pt modelId="{3CE4D482-67D0-4D62-B766-A93601B4DE8E}" type="sibTrans" cxnId="{17D284F3-70B8-4AEA-8C6B-A6CFF31D7A25}">
      <dgm:prSet/>
      <dgm:spPr/>
      <dgm:t>
        <a:bodyPr/>
        <a:lstStyle/>
        <a:p>
          <a:endParaRPr lang="en-US"/>
        </a:p>
      </dgm:t>
    </dgm:pt>
    <dgm:pt modelId="{E8E19DE5-4427-48D0-83D8-6D4AB7D81DC0}">
      <dgm:prSet/>
      <dgm:spPr/>
      <dgm:t>
        <a:bodyPr/>
        <a:lstStyle/>
        <a:p>
          <a:pPr rtl="0"/>
          <a:r>
            <a:rPr lang="en-US" b="1" smtClean="0"/>
            <a:t>Uplinking in NOMA</a:t>
          </a:r>
          <a:endParaRPr lang="en-IN"/>
        </a:p>
      </dgm:t>
    </dgm:pt>
    <dgm:pt modelId="{1252E745-58FF-47F4-80C5-24FAEB7419A1}" type="parTrans" cxnId="{B39E9AE3-0549-4327-8157-B743DB60EDC4}">
      <dgm:prSet/>
      <dgm:spPr/>
      <dgm:t>
        <a:bodyPr/>
        <a:lstStyle/>
        <a:p>
          <a:endParaRPr lang="en-US"/>
        </a:p>
      </dgm:t>
    </dgm:pt>
    <dgm:pt modelId="{1FB0431E-EBF4-4910-96BC-C779011087E1}" type="sibTrans" cxnId="{B39E9AE3-0549-4327-8157-B743DB60EDC4}">
      <dgm:prSet/>
      <dgm:spPr/>
      <dgm:t>
        <a:bodyPr/>
        <a:lstStyle/>
        <a:p>
          <a:endParaRPr lang="en-US"/>
        </a:p>
      </dgm:t>
    </dgm:pt>
    <dgm:pt modelId="{898CCCA8-5B17-4BD9-ABD8-C574C1BA031D}">
      <dgm:prSet/>
      <dgm:spPr/>
      <dgm:t>
        <a:bodyPr/>
        <a:lstStyle/>
        <a:p>
          <a:pPr rtl="0"/>
          <a:r>
            <a:rPr lang="en-US" b="1" smtClean="0"/>
            <a:t>Downlinking in NOMA </a:t>
          </a:r>
          <a:endParaRPr lang="en-IN"/>
        </a:p>
      </dgm:t>
    </dgm:pt>
    <dgm:pt modelId="{ACBA32B6-1829-44D7-921D-03C4EBE2D427}" type="parTrans" cxnId="{0D04320A-DE50-44B4-96BD-D2F260A9C7D2}">
      <dgm:prSet/>
      <dgm:spPr/>
      <dgm:t>
        <a:bodyPr/>
        <a:lstStyle/>
        <a:p>
          <a:endParaRPr lang="en-US"/>
        </a:p>
      </dgm:t>
    </dgm:pt>
    <dgm:pt modelId="{2557C91C-2802-4202-A400-7C4E44876A08}" type="sibTrans" cxnId="{0D04320A-DE50-44B4-96BD-D2F260A9C7D2}">
      <dgm:prSet/>
      <dgm:spPr/>
      <dgm:t>
        <a:bodyPr/>
        <a:lstStyle/>
        <a:p>
          <a:endParaRPr lang="en-US"/>
        </a:p>
      </dgm:t>
    </dgm:pt>
    <dgm:pt modelId="{63E3C937-0F27-4747-9DE7-6DF202D3FFFB}">
      <dgm:prSet/>
      <dgm:spPr/>
      <dgm:t>
        <a:bodyPr/>
        <a:lstStyle/>
        <a:p>
          <a:pPr rtl="0"/>
          <a:r>
            <a:rPr lang="en-US" b="1" dirty="0" smtClean="0"/>
            <a:t>User Pairing in NOMA </a:t>
          </a:r>
          <a:endParaRPr lang="en-IN" dirty="0"/>
        </a:p>
      </dgm:t>
    </dgm:pt>
    <dgm:pt modelId="{8C7F0301-E627-49DF-9E96-B3DC8636E5B1}" type="parTrans" cxnId="{E3C4ADE8-C47B-40AD-9DF8-471D8AFF6A43}">
      <dgm:prSet/>
      <dgm:spPr/>
      <dgm:t>
        <a:bodyPr/>
        <a:lstStyle/>
        <a:p>
          <a:endParaRPr lang="en-US"/>
        </a:p>
      </dgm:t>
    </dgm:pt>
    <dgm:pt modelId="{8B845A1B-C886-4CA6-8FDC-82E8AC633655}" type="sibTrans" cxnId="{E3C4ADE8-C47B-40AD-9DF8-471D8AFF6A43}">
      <dgm:prSet/>
      <dgm:spPr/>
      <dgm:t>
        <a:bodyPr/>
        <a:lstStyle/>
        <a:p>
          <a:endParaRPr lang="en-US"/>
        </a:p>
      </dgm:t>
    </dgm:pt>
    <dgm:pt modelId="{4CD6A172-B09C-448F-98BA-3BC75AA53147}">
      <dgm:prSet/>
      <dgm:spPr>
        <a:solidFill>
          <a:schemeClr val="accent2">
            <a:lumMod val="40000"/>
            <a:lumOff val="60000"/>
          </a:schemeClr>
        </a:solidFill>
      </dgm:spPr>
      <dgm:t>
        <a:bodyPr/>
        <a:lstStyle/>
        <a:p>
          <a:pPr rtl="0"/>
          <a:r>
            <a:rPr lang="en-IN" smtClean="0"/>
            <a:t>CHALLENGES WITH USER MOBILITY </a:t>
          </a:r>
          <a:endParaRPr lang="en-IN"/>
        </a:p>
      </dgm:t>
    </dgm:pt>
    <dgm:pt modelId="{4E51C289-E201-453B-8993-4575387AA293}" type="parTrans" cxnId="{15B60509-0419-4D2E-B32A-1B60F1B3B980}">
      <dgm:prSet/>
      <dgm:spPr/>
      <dgm:t>
        <a:bodyPr/>
        <a:lstStyle/>
        <a:p>
          <a:endParaRPr lang="en-US"/>
        </a:p>
      </dgm:t>
    </dgm:pt>
    <dgm:pt modelId="{2E1CBEA1-9FB8-4523-B634-27FCC7A7383D}" type="sibTrans" cxnId="{15B60509-0419-4D2E-B32A-1B60F1B3B980}">
      <dgm:prSet/>
      <dgm:spPr/>
      <dgm:t>
        <a:bodyPr/>
        <a:lstStyle/>
        <a:p>
          <a:endParaRPr lang="en-US"/>
        </a:p>
      </dgm:t>
    </dgm:pt>
    <dgm:pt modelId="{EFBC87C1-B87F-4274-86CB-6562B1EAA500}">
      <dgm:prSet/>
      <dgm:spPr>
        <a:solidFill>
          <a:schemeClr val="accent2">
            <a:lumMod val="40000"/>
            <a:lumOff val="60000"/>
          </a:schemeClr>
        </a:solidFill>
      </dgm:spPr>
      <dgm:t>
        <a:bodyPr/>
        <a:lstStyle/>
        <a:p>
          <a:pPr rtl="0"/>
          <a:r>
            <a:rPr lang="en-IN" smtClean="0"/>
            <a:t>SYSTEM MODEL</a:t>
          </a:r>
          <a:endParaRPr lang="en-IN"/>
        </a:p>
      </dgm:t>
    </dgm:pt>
    <dgm:pt modelId="{FEFFB1C8-38EC-4D7C-BA2F-3EAB00DE80C8}" type="parTrans" cxnId="{F1376811-703D-48CE-90BB-A671674DF1D7}">
      <dgm:prSet/>
      <dgm:spPr/>
      <dgm:t>
        <a:bodyPr/>
        <a:lstStyle/>
        <a:p>
          <a:endParaRPr lang="en-US"/>
        </a:p>
      </dgm:t>
    </dgm:pt>
    <dgm:pt modelId="{10E6F229-90AF-4471-950C-AAF9D780BAE6}" type="sibTrans" cxnId="{F1376811-703D-48CE-90BB-A671674DF1D7}">
      <dgm:prSet/>
      <dgm:spPr/>
      <dgm:t>
        <a:bodyPr/>
        <a:lstStyle/>
        <a:p>
          <a:endParaRPr lang="en-US"/>
        </a:p>
      </dgm:t>
    </dgm:pt>
    <dgm:pt modelId="{711F3FAA-76EB-43F8-B3A6-58552D0A0E0B}">
      <dgm:prSet/>
      <dgm:spPr>
        <a:solidFill>
          <a:schemeClr val="accent2">
            <a:lumMod val="40000"/>
            <a:lumOff val="60000"/>
          </a:schemeClr>
        </a:solidFill>
      </dgm:spPr>
      <dgm:t>
        <a:bodyPr/>
        <a:lstStyle/>
        <a:p>
          <a:pPr rtl="0"/>
          <a:r>
            <a:rPr lang="en-IN" smtClean="0"/>
            <a:t>RE-ASSOCIATION METHODS</a:t>
          </a:r>
          <a:endParaRPr lang="en-IN"/>
        </a:p>
      </dgm:t>
    </dgm:pt>
    <dgm:pt modelId="{489AE768-3473-4BA4-B67B-2BB2AC42B094}" type="parTrans" cxnId="{1B367612-67BC-4446-B1BF-5178F55796FB}">
      <dgm:prSet/>
      <dgm:spPr/>
      <dgm:t>
        <a:bodyPr/>
        <a:lstStyle/>
        <a:p>
          <a:endParaRPr lang="en-US"/>
        </a:p>
      </dgm:t>
    </dgm:pt>
    <dgm:pt modelId="{97E2D899-144F-4D01-AA5C-633DBF2F32E0}" type="sibTrans" cxnId="{1B367612-67BC-4446-B1BF-5178F55796FB}">
      <dgm:prSet/>
      <dgm:spPr/>
      <dgm:t>
        <a:bodyPr/>
        <a:lstStyle/>
        <a:p>
          <a:endParaRPr lang="en-US"/>
        </a:p>
      </dgm:t>
    </dgm:pt>
    <dgm:pt modelId="{AE344E21-C524-49E2-8E6A-23F4E04620DD}">
      <dgm:prSet/>
      <dgm:spPr>
        <a:solidFill>
          <a:schemeClr val="accent2">
            <a:lumMod val="40000"/>
            <a:lumOff val="60000"/>
          </a:schemeClr>
        </a:solidFill>
      </dgm:spPr>
      <dgm:t>
        <a:bodyPr/>
        <a:lstStyle/>
        <a:p>
          <a:pPr rtl="0"/>
          <a:r>
            <a:rPr lang="en-IN" smtClean="0"/>
            <a:t>CONCLUSION</a:t>
          </a:r>
          <a:endParaRPr lang="en-IN"/>
        </a:p>
      </dgm:t>
    </dgm:pt>
    <dgm:pt modelId="{0D19468A-9DC9-464E-B32C-DCAE91BA5C48}" type="parTrans" cxnId="{B45BC198-3A2A-4324-A422-FB3D0300D854}">
      <dgm:prSet/>
      <dgm:spPr/>
      <dgm:t>
        <a:bodyPr/>
        <a:lstStyle/>
        <a:p>
          <a:endParaRPr lang="en-US"/>
        </a:p>
      </dgm:t>
    </dgm:pt>
    <dgm:pt modelId="{64031B96-3218-47E5-9E5A-7C1DCD6808D6}" type="sibTrans" cxnId="{B45BC198-3A2A-4324-A422-FB3D0300D854}">
      <dgm:prSet/>
      <dgm:spPr/>
      <dgm:t>
        <a:bodyPr/>
        <a:lstStyle/>
        <a:p>
          <a:endParaRPr lang="en-US"/>
        </a:p>
      </dgm:t>
    </dgm:pt>
    <dgm:pt modelId="{890D0FF8-E8C8-42A4-B685-27FABC68DF51}" type="pres">
      <dgm:prSet presAssocID="{1AC916D8-F7F7-4BCE-A9AB-0017D3B5CCFB}" presName="linear" presStyleCnt="0">
        <dgm:presLayoutVars>
          <dgm:animLvl val="lvl"/>
          <dgm:resizeHandles val="exact"/>
        </dgm:presLayoutVars>
      </dgm:prSet>
      <dgm:spPr/>
      <dgm:t>
        <a:bodyPr/>
        <a:lstStyle/>
        <a:p>
          <a:endParaRPr lang="en-US"/>
        </a:p>
      </dgm:t>
    </dgm:pt>
    <dgm:pt modelId="{9D92529B-0D9B-42C9-A27A-40A90A0BF527}" type="pres">
      <dgm:prSet presAssocID="{8BCD2281-3194-48E3-95A1-B965DE2C2957}" presName="parentText" presStyleLbl="node1" presStyleIdx="0" presStyleCnt="7">
        <dgm:presLayoutVars>
          <dgm:chMax val="0"/>
          <dgm:bulletEnabled val="1"/>
        </dgm:presLayoutVars>
      </dgm:prSet>
      <dgm:spPr/>
      <dgm:t>
        <a:bodyPr/>
        <a:lstStyle/>
        <a:p>
          <a:endParaRPr lang="en-US"/>
        </a:p>
      </dgm:t>
    </dgm:pt>
    <dgm:pt modelId="{139D7E73-E48F-4985-8FAD-12545952DE2E}" type="pres">
      <dgm:prSet presAssocID="{40A5DB1C-A952-4A29-83D0-CBAEA4B44C66}" presName="spacer" presStyleCnt="0"/>
      <dgm:spPr/>
    </dgm:pt>
    <dgm:pt modelId="{42D37B3E-C219-448A-87E8-AE0AA4A016A1}" type="pres">
      <dgm:prSet presAssocID="{68E2CC51-2B9B-4EE2-9887-CDD4A2F84344}" presName="parentText" presStyleLbl="node1" presStyleIdx="1" presStyleCnt="7">
        <dgm:presLayoutVars>
          <dgm:chMax val="0"/>
          <dgm:bulletEnabled val="1"/>
        </dgm:presLayoutVars>
      </dgm:prSet>
      <dgm:spPr/>
      <dgm:t>
        <a:bodyPr/>
        <a:lstStyle/>
        <a:p>
          <a:endParaRPr lang="en-US"/>
        </a:p>
      </dgm:t>
    </dgm:pt>
    <dgm:pt modelId="{81A966B4-6470-4D63-B756-E4CFAE4A07E8}" type="pres">
      <dgm:prSet presAssocID="{490B1E62-8CBC-49AF-ABE8-FD4B5BD87B68}" presName="spacer" presStyleCnt="0"/>
      <dgm:spPr/>
    </dgm:pt>
    <dgm:pt modelId="{2C05F3BB-140E-460D-9B6E-8931623E1397}" type="pres">
      <dgm:prSet presAssocID="{1E89AA34-CAA6-4454-A53C-0EE9D359CCDD}" presName="parentText" presStyleLbl="node1" presStyleIdx="2" presStyleCnt="7">
        <dgm:presLayoutVars>
          <dgm:chMax val="0"/>
          <dgm:bulletEnabled val="1"/>
        </dgm:presLayoutVars>
      </dgm:prSet>
      <dgm:spPr/>
      <dgm:t>
        <a:bodyPr/>
        <a:lstStyle/>
        <a:p>
          <a:endParaRPr lang="en-US"/>
        </a:p>
      </dgm:t>
    </dgm:pt>
    <dgm:pt modelId="{DCF36036-16CB-4896-A68A-220524D24D06}" type="pres">
      <dgm:prSet presAssocID="{1E89AA34-CAA6-4454-A53C-0EE9D359CCDD}" presName="childText" presStyleLbl="revTx" presStyleIdx="0" presStyleCnt="1" custScaleY="115379">
        <dgm:presLayoutVars>
          <dgm:bulletEnabled val="1"/>
        </dgm:presLayoutVars>
      </dgm:prSet>
      <dgm:spPr/>
      <dgm:t>
        <a:bodyPr/>
        <a:lstStyle/>
        <a:p>
          <a:endParaRPr lang="en-US"/>
        </a:p>
      </dgm:t>
    </dgm:pt>
    <dgm:pt modelId="{6131A6A3-61DD-434F-9F91-FCC423DF654D}" type="pres">
      <dgm:prSet presAssocID="{4CD6A172-B09C-448F-98BA-3BC75AA53147}" presName="parentText" presStyleLbl="node1" presStyleIdx="3" presStyleCnt="7">
        <dgm:presLayoutVars>
          <dgm:chMax val="0"/>
          <dgm:bulletEnabled val="1"/>
        </dgm:presLayoutVars>
      </dgm:prSet>
      <dgm:spPr/>
      <dgm:t>
        <a:bodyPr/>
        <a:lstStyle/>
        <a:p>
          <a:endParaRPr lang="en-US"/>
        </a:p>
      </dgm:t>
    </dgm:pt>
    <dgm:pt modelId="{25633FC5-970B-4FDF-AC9D-A3E284B729E2}" type="pres">
      <dgm:prSet presAssocID="{2E1CBEA1-9FB8-4523-B634-27FCC7A7383D}" presName="spacer" presStyleCnt="0"/>
      <dgm:spPr/>
    </dgm:pt>
    <dgm:pt modelId="{CBE5AAED-6DE0-459D-BFC0-10AA775746A7}" type="pres">
      <dgm:prSet presAssocID="{EFBC87C1-B87F-4274-86CB-6562B1EAA500}" presName="parentText" presStyleLbl="node1" presStyleIdx="4" presStyleCnt="7">
        <dgm:presLayoutVars>
          <dgm:chMax val="0"/>
          <dgm:bulletEnabled val="1"/>
        </dgm:presLayoutVars>
      </dgm:prSet>
      <dgm:spPr/>
      <dgm:t>
        <a:bodyPr/>
        <a:lstStyle/>
        <a:p>
          <a:endParaRPr lang="en-US"/>
        </a:p>
      </dgm:t>
    </dgm:pt>
    <dgm:pt modelId="{2BDF0C16-C3B7-4D09-B224-C13E71641650}" type="pres">
      <dgm:prSet presAssocID="{10E6F229-90AF-4471-950C-AAF9D780BAE6}" presName="spacer" presStyleCnt="0"/>
      <dgm:spPr/>
    </dgm:pt>
    <dgm:pt modelId="{DA08D7AD-4FD5-42F6-BEFD-889260C6A275}" type="pres">
      <dgm:prSet presAssocID="{711F3FAA-76EB-43F8-B3A6-58552D0A0E0B}" presName="parentText" presStyleLbl="node1" presStyleIdx="5" presStyleCnt="7">
        <dgm:presLayoutVars>
          <dgm:chMax val="0"/>
          <dgm:bulletEnabled val="1"/>
        </dgm:presLayoutVars>
      </dgm:prSet>
      <dgm:spPr/>
      <dgm:t>
        <a:bodyPr/>
        <a:lstStyle/>
        <a:p>
          <a:endParaRPr lang="en-US"/>
        </a:p>
      </dgm:t>
    </dgm:pt>
    <dgm:pt modelId="{307D0782-ECA0-471C-A3EE-EC43565795AD}" type="pres">
      <dgm:prSet presAssocID="{97E2D899-144F-4D01-AA5C-633DBF2F32E0}" presName="spacer" presStyleCnt="0"/>
      <dgm:spPr/>
    </dgm:pt>
    <dgm:pt modelId="{173C147E-EF13-4CB4-812B-5F84738C0078}" type="pres">
      <dgm:prSet presAssocID="{AE344E21-C524-49E2-8E6A-23F4E04620DD}" presName="parentText" presStyleLbl="node1" presStyleIdx="6" presStyleCnt="7">
        <dgm:presLayoutVars>
          <dgm:chMax val="0"/>
          <dgm:bulletEnabled val="1"/>
        </dgm:presLayoutVars>
      </dgm:prSet>
      <dgm:spPr/>
      <dgm:t>
        <a:bodyPr/>
        <a:lstStyle/>
        <a:p>
          <a:endParaRPr lang="en-US"/>
        </a:p>
      </dgm:t>
    </dgm:pt>
  </dgm:ptLst>
  <dgm:cxnLst>
    <dgm:cxn modelId="{FDD6BA23-3AED-4FEF-8B54-2D5214500AC3}" type="presOf" srcId="{711F3FAA-76EB-43F8-B3A6-58552D0A0E0B}" destId="{DA08D7AD-4FD5-42F6-BEFD-889260C6A275}" srcOrd="0" destOrd="0" presId="urn:microsoft.com/office/officeart/2005/8/layout/vList2"/>
    <dgm:cxn modelId="{15B60509-0419-4D2E-B32A-1B60F1B3B980}" srcId="{1AC916D8-F7F7-4BCE-A9AB-0017D3B5CCFB}" destId="{4CD6A172-B09C-448F-98BA-3BC75AA53147}" srcOrd="3" destOrd="0" parTransId="{4E51C289-E201-453B-8993-4575387AA293}" sibTransId="{2E1CBEA1-9FB8-4523-B634-27FCC7A7383D}"/>
    <dgm:cxn modelId="{950236B0-7ACE-4BA7-BCEF-F066D5EDA058}" type="presOf" srcId="{E8E19DE5-4427-48D0-83D8-6D4AB7D81DC0}" destId="{DCF36036-16CB-4896-A68A-220524D24D06}" srcOrd="0" destOrd="2" presId="urn:microsoft.com/office/officeart/2005/8/layout/vList2"/>
    <dgm:cxn modelId="{FBDDA3A5-71BF-4924-8CC4-E7ED47AD13CA}" srcId="{1AC916D8-F7F7-4BCE-A9AB-0017D3B5CCFB}" destId="{1E89AA34-CAA6-4454-A53C-0EE9D359CCDD}" srcOrd="2" destOrd="0" parTransId="{55A8F1B0-11C5-4F91-B166-B8769B9EDA38}" sibTransId="{C0A43DA6-605A-4716-9649-413F1926738E}"/>
    <dgm:cxn modelId="{A302F16E-EEAF-4F4E-9466-231D98D0520E}" type="presOf" srcId="{68E2CC51-2B9B-4EE2-9887-CDD4A2F84344}" destId="{42D37B3E-C219-448A-87E8-AE0AA4A016A1}" srcOrd="0" destOrd="0" presId="urn:microsoft.com/office/officeart/2005/8/layout/vList2"/>
    <dgm:cxn modelId="{1558E824-D010-4295-B7EB-F91DF448A90A}" type="presOf" srcId="{EFBC87C1-B87F-4274-86CB-6562B1EAA500}" destId="{CBE5AAED-6DE0-459D-BFC0-10AA775746A7}" srcOrd="0" destOrd="0" presId="urn:microsoft.com/office/officeart/2005/8/layout/vList2"/>
    <dgm:cxn modelId="{E9611776-E038-4357-8349-CF16C0569A25}" srcId="{1AC916D8-F7F7-4BCE-A9AB-0017D3B5CCFB}" destId="{68E2CC51-2B9B-4EE2-9887-CDD4A2F84344}" srcOrd="1" destOrd="0" parTransId="{1100009F-42E6-41DD-BAD2-93A02A2EFDB8}" sibTransId="{490B1E62-8CBC-49AF-ABE8-FD4B5BD87B68}"/>
    <dgm:cxn modelId="{E3C4ADE8-C47B-40AD-9DF8-471D8AFF6A43}" srcId="{1E89AA34-CAA6-4454-A53C-0EE9D359CCDD}" destId="{63E3C937-0F27-4747-9DE7-6DF202D3FFFB}" srcOrd="4" destOrd="0" parTransId="{8C7F0301-E627-49DF-9E96-B3DC8636E5B1}" sibTransId="{8B845A1B-C886-4CA6-8FDC-82E8AC633655}"/>
    <dgm:cxn modelId="{FB5A633E-3116-45A4-A337-368D32FB2070}" type="presOf" srcId="{A22DED4F-FDD5-47FE-A590-08B72127739F}" destId="{DCF36036-16CB-4896-A68A-220524D24D06}" srcOrd="0" destOrd="0" presId="urn:microsoft.com/office/officeart/2005/8/layout/vList2"/>
    <dgm:cxn modelId="{B39E9AE3-0549-4327-8157-B743DB60EDC4}" srcId="{1E89AA34-CAA6-4454-A53C-0EE9D359CCDD}" destId="{E8E19DE5-4427-48D0-83D8-6D4AB7D81DC0}" srcOrd="2" destOrd="0" parTransId="{1252E745-58FF-47F4-80C5-24FAEB7419A1}" sibTransId="{1FB0431E-EBF4-4910-96BC-C779011087E1}"/>
    <dgm:cxn modelId="{DA205D69-52A6-49EA-897D-00ECBD484314}" type="presOf" srcId="{898CCCA8-5B17-4BD9-ABD8-C574C1BA031D}" destId="{DCF36036-16CB-4896-A68A-220524D24D06}" srcOrd="0" destOrd="3" presId="urn:microsoft.com/office/officeart/2005/8/layout/vList2"/>
    <dgm:cxn modelId="{B45BC198-3A2A-4324-A422-FB3D0300D854}" srcId="{1AC916D8-F7F7-4BCE-A9AB-0017D3B5CCFB}" destId="{AE344E21-C524-49E2-8E6A-23F4E04620DD}" srcOrd="6" destOrd="0" parTransId="{0D19468A-9DC9-464E-B32C-DCAE91BA5C48}" sibTransId="{64031B96-3218-47E5-9E5A-7C1DCD6808D6}"/>
    <dgm:cxn modelId="{EEDDB4F3-0E03-4F35-B042-2534556E963E}" type="presOf" srcId="{1AC916D8-F7F7-4BCE-A9AB-0017D3B5CCFB}" destId="{890D0FF8-E8C8-42A4-B685-27FABC68DF51}" srcOrd="0" destOrd="0" presId="urn:microsoft.com/office/officeart/2005/8/layout/vList2"/>
    <dgm:cxn modelId="{BC2AFD92-66BC-4614-8A0A-3D14E2F89F67}" type="presOf" srcId="{8BCD2281-3194-48E3-95A1-B965DE2C2957}" destId="{9D92529B-0D9B-42C9-A27A-40A90A0BF527}" srcOrd="0" destOrd="0" presId="urn:microsoft.com/office/officeart/2005/8/layout/vList2"/>
    <dgm:cxn modelId="{97DD82B3-06C4-4EBD-8470-7C2BF0A535E9}" type="presOf" srcId="{4CD6A172-B09C-448F-98BA-3BC75AA53147}" destId="{6131A6A3-61DD-434F-9F91-FCC423DF654D}" srcOrd="0" destOrd="0" presId="urn:microsoft.com/office/officeart/2005/8/layout/vList2"/>
    <dgm:cxn modelId="{82F39D16-2A85-4542-8F4E-89CB174055DB}" srcId="{1AC916D8-F7F7-4BCE-A9AB-0017D3B5CCFB}" destId="{8BCD2281-3194-48E3-95A1-B965DE2C2957}" srcOrd="0" destOrd="0" parTransId="{CB83A4B3-7ABD-4AEA-9AD7-C946F26370F8}" sibTransId="{40A5DB1C-A952-4A29-83D0-CBAEA4B44C66}"/>
    <dgm:cxn modelId="{644093B2-B72F-47FA-A82C-2A5F18DA1B9A}" srcId="{1E89AA34-CAA6-4454-A53C-0EE9D359CCDD}" destId="{A22DED4F-FDD5-47FE-A590-08B72127739F}" srcOrd="0" destOrd="0" parTransId="{724F7BF0-947C-4C25-AAD0-C82EBFA74DAC}" sibTransId="{1CB4AE12-D383-4B85-9A3B-BE223E553AA5}"/>
    <dgm:cxn modelId="{51A87EAA-F946-4B85-AA81-1E7E8B725151}" type="presOf" srcId="{AE344E21-C524-49E2-8E6A-23F4E04620DD}" destId="{173C147E-EF13-4CB4-812B-5F84738C0078}" srcOrd="0" destOrd="0" presId="urn:microsoft.com/office/officeart/2005/8/layout/vList2"/>
    <dgm:cxn modelId="{17D284F3-70B8-4AEA-8C6B-A6CFF31D7A25}" srcId="{1E89AA34-CAA6-4454-A53C-0EE9D359CCDD}" destId="{70B2B370-7EC2-4C3C-87C5-1F4FA051A93A}" srcOrd="1" destOrd="0" parTransId="{F1649683-53DD-4439-A92B-45826B0C0BB3}" sibTransId="{3CE4D482-67D0-4D62-B766-A93601B4DE8E}"/>
    <dgm:cxn modelId="{F1376811-703D-48CE-90BB-A671674DF1D7}" srcId="{1AC916D8-F7F7-4BCE-A9AB-0017D3B5CCFB}" destId="{EFBC87C1-B87F-4274-86CB-6562B1EAA500}" srcOrd="4" destOrd="0" parTransId="{FEFFB1C8-38EC-4D7C-BA2F-3EAB00DE80C8}" sibTransId="{10E6F229-90AF-4471-950C-AAF9D780BAE6}"/>
    <dgm:cxn modelId="{2C54AA86-7D6A-4394-94EF-60946E19E59C}" type="presOf" srcId="{63E3C937-0F27-4747-9DE7-6DF202D3FFFB}" destId="{DCF36036-16CB-4896-A68A-220524D24D06}" srcOrd="0" destOrd="4" presId="urn:microsoft.com/office/officeart/2005/8/layout/vList2"/>
    <dgm:cxn modelId="{0D04320A-DE50-44B4-96BD-D2F260A9C7D2}" srcId="{1E89AA34-CAA6-4454-A53C-0EE9D359CCDD}" destId="{898CCCA8-5B17-4BD9-ABD8-C574C1BA031D}" srcOrd="3" destOrd="0" parTransId="{ACBA32B6-1829-44D7-921D-03C4EBE2D427}" sibTransId="{2557C91C-2802-4202-A400-7C4E44876A08}"/>
    <dgm:cxn modelId="{1B367612-67BC-4446-B1BF-5178F55796FB}" srcId="{1AC916D8-F7F7-4BCE-A9AB-0017D3B5CCFB}" destId="{711F3FAA-76EB-43F8-B3A6-58552D0A0E0B}" srcOrd="5" destOrd="0" parTransId="{489AE768-3473-4BA4-B67B-2BB2AC42B094}" sibTransId="{97E2D899-144F-4D01-AA5C-633DBF2F32E0}"/>
    <dgm:cxn modelId="{8E1D2031-DAD5-4FF1-BCD3-C9F9B9355B7D}" type="presOf" srcId="{70B2B370-7EC2-4C3C-87C5-1F4FA051A93A}" destId="{DCF36036-16CB-4896-A68A-220524D24D06}" srcOrd="0" destOrd="1" presId="urn:microsoft.com/office/officeart/2005/8/layout/vList2"/>
    <dgm:cxn modelId="{E4B82CBA-6FC9-4608-96E5-FEA2825A486E}" type="presOf" srcId="{1E89AA34-CAA6-4454-A53C-0EE9D359CCDD}" destId="{2C05F3BB-140E-460D-9B6E-8931623E1397}" srcOrd="0" destOrd="0" presId="urn:microsoft.com/office/officeart/2005/8/layout/vList2"/>
    <dgm:cxn modelId="{42F85C93-4F74-4097-9ADD-D0078758E19A}" type="presParOf" srcId="{890D0FF8-E8C8-42A4-B685-27FABC68DF51}" destId="{9D92529B-0D9B-42C9-A27A-40A90A0BF527}" srcOrd="0" destOrd="0" presId="urn:microsoft.com/office/officeart/2005/8/layout/vList2"/>
    <dgm:cxn modelId="{B15921A2-2922-4062-BFBB-B715EB24DB17}" type="presParOf" srcId="{890D0FF8-E8C8-42A4-B685-27FABC68DF51}" destId="{139D7E73-E48F-4985-8FAD-12545952DE2E}" srcOrd="1" destOrd="0" presId="urn:microsoft.com/office/officeart/2005/8/layout/vList2"/>
    <dgm:cxn modelId="{94D36059-83B4-4EFF-8804-39D4F3472AB0}" type="presParOf" srcId="{890D0FF8-E8C8-42A4-B685-27FABC68DF51}" destId="{42D37B3E-C219-448A-87E8-AE0AA4A016A1}" srcOrd="2" destOrd="0" presId="urn:microsoft.com/office/officeart/2005/8/layout/vList2"/>
    <dgm:cxn modelId="{17AE152E-1768-497D-B55F-26D24F6CC4D9}" type="presParOf" srcId="{890D0FF8-E8C8-42A4-B685-27FABC68DF51}" destId="{81A966B4-6470-4D63-B756-E4CFAE4A07E8}" srcOrd="3" destOrd="0" presId="urn:microsoft.com/office/officeart/2005/8/layout/vList2"/>
    <dgm:cxn modelId="{43060F0E-9C2E-40D7-B735-F7F9BBFCC6AA}" type="presParOf" srcId="{890D0FF8-E8C8-42A4-B685-27FABC68DF51}" destId="{2C05F3BB-140E-460D-9B6E-8931623E1397}" srcOrd="4" destOrd="0" presId="urn:microsoft.com/office/officeart/2005/8/layout/vList2"/>
    <dgm:cxn modelId="{85A7C3FA-C882-4DD2-9B88-560D60335E75}" type="presParOf" srcId="{890D0FF8-E8C8-42A4-B685-27FABC68DF51}" destId="{DCF36036-16CB-4896-A68A-220524D24D06}" srcOrd="5" destOrd="0" presId="urn:microsoft.com/office/officeart/2005/8/layout/vList2"/>
    <dgm:cxn modelId="{C05A8CAA-DCCB-433F-BB1B-AA32D73F12C9}" type="presParOf" srcId="{890D0FF8-E8C8-42A4-B685-27FABC68DF51}" destId="{6131A6A3-61DD-434F-9F91-FCC423DF654D}" srcOrd="6" destOrd="0" presId="urn:microsoft.com/office/officeart/2005/8/layout/vList2"/>
    <dgm:cxn modelId="{AB8AD450-5D72-48EE-9534-2F52D66F30F4}" type="presParOf" srcId="{890D0FF8-E8C8-42A4-B685-27FABC68DF51}" destId="{25633FC5-970B-4FDF-AC9D-A3E284B729E2}" srcOrd="7" destOrd="0" presId="urn:microsoft.com/office/officeart/2005/8/layout/vList2"/>
    <dgm:cxn modelId="{D0F4E509-6179-4D07-A764-414D258B7A4C}" type="presParOf" srcId="{890D0FF8-E8C8-42A4-B685-27FABC68DF51}" destId="{CBE5AAED-6DE0-459D-BFC0-10AA775746A7}" srcOrd="8" destOrd="0" presId="urn:microsoft.com/office/officeart/2005/8/layout/vList2"/>
    <dgm:cxn modelId="{5FB86ED1-C1B4-4604-890D-AE84EC6882A1}" type="presParOf" srcId="{890D0FF8-E8C8-42A4-B685-27FABC68DF51}" destId="{2BDF0C16-C3B7-4D09-B224-C13E71641650}" srcOrd="9" destOrd="0" presId="urn:microsoft.com/office/officeart/2005/8/layout/vList2"/>
    <dgm:cxn modelId="{4167331F-2EDF-4B8C-90E7-F2274DBE17CE}" type="presParOf" srcId="{890D0FF8-E8C8-42A4-B685-27FABC68DF51}" destId="{DA08D7AD-4FD5-42F6-BEFD-889260C6A275}" srcOrd="10" destOrd="0" presId="urn:microsoft.com/office/officeart/2005/8/layout/vList2"/>
    <dgm:cxn modelId="{4719F6C5-CBC5-4D14-8092-DAA3405CFB3E}" type="presParOf" srcId="{890D0FF8-E8C8-42A4-B685-27FABC68DF51}" destId="{307D0782-ECA0-471C-A3EE-EC43565795AD}" srcOrd="11" destOrd="0" presId="urn:microsoft.com/office/officeart/2005/8/layout/vList2"/>
    <dgm:cxn modelId="{A55F6DD0-3E3F-4B3A-8A76-2F505CA56053}" type="presParOf" srcId="{890D0FF8-E8C8-42A4-B685-27FABC68DF51}" destId="{173C147E-EF13-4CB4-812B-5F84738C0078}"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1FA647-82AF-42EB-AED7-CD85977D828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19421AA-8172-4E80-B4C0-ADBD0C2A5D04}">
      <dgm:prSet/>
      <dgm:spPr>
        <a:solidFill>
          <a:schemeClr val="accent2">
            <a:lumMod val="40000"/>
            <a:lumOff val="60000"/>
          </a:schemeClr>
        </a:solidFill>
      </dgm:spPr>
      <dgm:t>
        <a:bodyPr/>
        <a:lstStyle/>
        <a:p>
          <a:pPr rtl="0"/>
          <a:r>
            <a:rPr lang="en-IN" dirty="0" smtClean="0"/>
            <a:t>INTRODUCTION</a:t>
          </a:r>
          <a:endParaRPr lang="en-IN" dirty="0"/>
        </a:p>
      </dgm:t>
    </dgm:pt>
    <dgm:pt modelId="{74634CB4-87B5-4B6D-A9F6-3EE89FFF413C}" type="parTrans" cxnId="{B36F8D8F-5302-46D0-A2B3-067050B9AD78}">
      <dgm:prSet/>
      <dgm:spPr/>
      <dgm:t>
        <a:bodyPr/>
        <a:lstStyle/>
        <a:p>
          <a:endParaRPr lang="en-US"/>
        </a:p>
      </dgm:t>
    </dgm:pt>
    <dgm:pt modelId="{3F3AF1C2-4D9D-49A3-8FB6-6E932F628D5D}" type="sibTrans" cxnId="{B36F8D8F-5302-46D0-A2B3-067050B9AD78}">
      <dgm:prSet/>
      <dgm:spPr/>
      <dgm:t>
        <a:bodyPr/>
        <a:lstStyle/>
        <a:p>
          <a:endParaRPr lang="en-US"/>
        </a:p>
      </dgm:t>
    </dgm:pt>
    <dgm:pt modelId="{87527B43-BE73-4B7A-93C1-FA09CDB5AC86}">
      <dgm:prSet/>
      <dgm:spPr>
        <a:solidFill>
          <a:schemeClr val="accent2">
            <a:lumMod val="40000"/>
            <a:lumOff val="60000"/>
          </a:schemeClr>
        </a:solidFill>
      </dgm:spPr>
      <dgm:t>
        <a:bodyPr/>
        <a:lstStyle/>
        <a:p>
          <a:pPr rtl="0"/>
          <a:r>
            <a:rPr lang="en-US" dirty="0" smtClean="0"/>
            <a:t>EVOLUTION OF ACESS TECHNIQUE</a:t>
          </a:r>
          <a:endParaRPr lang="en-IN" dirty="0"/>
        </a:p>
      </dgm:t>
    </dgm:pt>
    <dgm:pt modelId="{70CF9C24-24DE-4A2D-B76C-A74A05A8E9D5}" type="parTrans" cxnId="{3EA5F89C-FC7C-4D69-823E-690475D85FF9}">
      <dgm:prSet/>
      <dgm:spPr/>
      <dgm:t>
        <a:bodyPr/>
        <a:lstStyle/>
        <a:p>
          <a:endParaRPr lang="en-US"/>
        </a:p>
      </dgm:t>
    </dgm:pt>
    <dgm:pt modelId="{0CEB8722-7FB8-4311-B46F-BECCD1678514}" type="sibTrans" cxnId="{3EA5F89C-FC7C-4D69-823E-690475D85FF9}">
      <dgm:prSet/>
      <dgm:spPr/>
      <dgm:t>
        <a:bodyPr/>
        <a:lstStyle/>
        <a:p>
          <a:endParaRPr lang="en-US"/>
        </a:p>
      </dgm:t>
    </dgm:pt>
    <dgm:pt modelId="{7C047747-77A0-408B-A2A2-7EBF5C16C6AA}">
      <dgm:prSet/>
      <dgm:spPr>
        <a:solidFill>
          <a:schemeClr val="accent2">
            <a:lumMod val="40000"/>
            <a:lumOff val="60000"/>
          </a:schemeClr>
        </a:solidFill>
      </dgm:spPr>
      <dgm:t>
        <a:bodyPr/>
        <a:lstStyle/>
        <a:p>
          <a:pPr rtl="0"/>
          <a:r>
            <a:rPr lang="en-US" smtClean="0"/>
            <a:t>NOMA</a:t>
          </a:r>
          <a:endParaRPr lang="en-IN"/>
        </a:p>
      </dgm:t>
    </dgm:pt>
    <dgm:pt modelId="{56F5607E-2A54-4D1D-9E0F-30AA9AAD2739}" type="parTrans" cxnId="{F0E602B2-B22F-460C-9947-15EA0845DCA1}">
      <dgm:prSet/>
      <dgm:spPr/>
      <dgm:t>
        <a:bodyPr/>
        <a:lstStyle/>
        <a:p>
          <a:endParaRPr lang="en-US"/>
        </a:p>
      </dgm:t>
    </dgm:pt>
    <dgm:pt modelId="{F54EE51A-DCBD-477B-9369-59AFC4CBC7B3}" type="sibTrans" cxnId="{F0E602B2-B22F-460C-9947-15EA0845DCA1}">
      <dgm:prSet/>
      <dgm:spPr/>
      <dgm:t>
        <a:bodyPr/>
        <a:lstStyle/>
        <a:p>
          <a:endParaRPr lang="en-US"/>
        </a:p>
      </dgm:t>
    </dgm:pt>
    <dgm:pt modelId="{1761A544-FA1F-41D8-8A92-CF657C47C44D}">
      <dgm:prSet/>
      <dgm:spPr/>
      <dgm:t>
        <a:bodyPr/>
        <a:lstStyle/>
        <a:p>
          <a:pPr rtl="0"/>
          <a:r>
            <a:rPr lang="en-IN" b="1" smtClean="0"/>
            <a:t>CHALLENGES WITH USER MOBILITY </a:t>
          </a:r>
          <a:endParaRPr lang="en-IN"/>
        </a:p>
      </dgm:t>
    </dgm:pt>
    <dgm:pt modelId="{EFA58318-5C33-4B15-AE02-4890FBB33CC0}" type="parTrans" cxnId="{72C9476C-0C37-4521-88E1-1966AB9EA43B}">
      <dgm:prSet/>
      <dgm:spPr/>
      <dgm:t>
        <a:bodyPr/>
        <a:lstStyle/>
        <a:p>
          <a:endParaRPr lang="en-US"/>
        </a:p>
      </dgm:t>
    </dgm:pt>
    <dgm:pt modelId="{76536074-7CB0-48CF-AD8D-1ABD6220CAC7}" type="sibTrans" cxnId="{72C9476C-0C37-4521-88E1-1966AB9EA43B}">
      <dgm:prSet/>
      <dgm:spPr/>
      <dgm:t>
        <a:bodyPr/>
        <a:lstStyle/>
        <a:p>
          <a:endParaRPr lang="en-US"/>
        </a:p>
      </dgm:t>
    </dgm:pt>
    <dgm:pt modelId="{9151E369-FE34-4FB8-8A51-377A92ECA511}">
      <dgm:prSet/>
      <dgm:spPr>
        <a:solidFill>
          <a:schemeClr val="accent2">
            <a:lumMod val="40000"/>
            <a:lumOff val="60000"/>
          </a:schemeClr>
        </a:solidFill>
      </dgm:spPr>
      <dgm:t>
        <a:bodyPr/>
        <a:lstStyle/>
        <a:p>
          <a:pPr rtl="0"/>
          <a:r>
            <a:rPr lang="en-IN" smtClean="0"/>
            <a:t>SYSTEM MODEL</a:t>
          </a:r>
          <a:endParaRPr lang="en-IN"/>
        </a:p>
      </dgm:t>
    </dgm:pt>
    <dgm:pt modelId="{53E9186A-5407-4347-AAC8-0136A7199A01}" type="parTrans" cxnId="{E11B0FAC-5952-4E77-BB3A-CCD1BE806CE5}">
      <dgm:prSet/>
      <dgm:spPr/>
      <dgm:t>
        <a:bodyPr/>
        <a:lstStyle/>
        <a:p>
          <a:endParaRPr lang="en-US"/>
        </a:p>
      </dgm:t>
    </dgm:pt>
    <dgm:pt modelId="{994AAD11-7391-425E-BAA1-6841881A215D}" type="sibTrans" cxnId="{E11B0FAC-5952-4E77-BB3A-CCD1BE806CE5}">
      <dgm:prSet/>
      <dgm:spPr/>
      <dgm:t>
        <a:bodyPr/>
        <a:lstStyle/>
        <a:p>
          <a:endParaRPr lang="en-US"/>
        </a:p>
      </dgm:t>
    </dgm:pt>
    <dgm:pt modelId="{DFFD3B8A-A826-4A47-B00D-0DBB8CD411F6}">
      <dgm:prSet/>
      <dgm:spPr>
        <a:solidFill>
          <a:schemeClr val="accent2">
            <a:lumMod val="40000"/>
            <a:lumOff val="60000"/>
          </a:schemeClr>
        </a:solidFill>
      </dgm:spPr>
      <dgm:t>
        <a:bodyPr/>
        <a:lstStyle/>
        <a:p>
          <a:pPr rtl="0"/>
          <a:r>
            <a:rPr lang="en-IN" smtClean="0"/>
            <a:t>RE-ASSOCIATION METHODS</a:t>
          </a:r>
          <a:endParaRPr lang="en-IN"/>
        </a:p>
      </dgm:t>
    </dgm:pt>
    <dgm:pt modelId="{1021D712-2459-4ADB-9AD6-78BD9A69B544}" type="parTrans" cxnId="{23376BE6-2307-45B6-A10E-72FE0EB686BE}">
      <dgm:prSet/>
      <dgm:spPr/>
      <dgm:t>
        <a:bodyPr/>
        <a:lstStyle/>
        <a:p>
          <a:endParaRPr lang="en-US"/>
        </a:p>
      </dgm:t>
    </dgm:pt>
    <dgm:pt modelId="{7CC1E58B-8F98-4BED-895A-623C60D613B0}" type="sibTrans" cxnId="{23376BE6-2307-45B6-A10E-72FE0EB686BE}">
      <dgm:prSet/>
      <dgm:spPr/>
      <dgm:t>
        <a:bodyPr/>
        <a:lstStyle/>
        <a:p>
          <a:endParaRPr lang="en-US"/>
        </a:p>
      </dgm:t>
    </dgm:pt>
    <dgm:pt modelId="{63F4F79C-093C-4A88-A7AE-8A55A84F7B73}">
      <dgm:prSet/>
      <dgm:spPr>
        <a:solidFill>
          <a:schemeClr val="accent2">
            <a:lumMod val="40000"/>
            <a:lumOff val="60000"/>
          </a:schemeClr>
        </a:solidFill>
      </dgm:spPr>
      <dgm:t>
        <a:bodyPr/>
        <a:lstStyle/>
        <a:p>
          <a:pPr rtl="0"/>
          <a:r>
            <a:rPr lang="en-IN" smtClean="0"/>
            <a:t>CONCLUSION</a:t>
          </a:r>
          <a:endParaRPr lang="en-IN"/>
        </a:p>
      </dgm:t>
    </dgm:pt>
    <dgm:pt modelId="{97BAE4A6-62F2-4B4C-B65A-22B3EDA1FE2C}" type="parTrans" cxnId="{0708846F-BF2D-40D1-AFC3-4B21A8224850}">
      <dgm:prSet/>
      <dgm:spPr/>
      <dgm:t>
        <a:bodyPr/>
        <a:lstStyle/>
        <a:p>
          <a:endParaRPr lang="en-US"/>
        </a:p>
      </dgm:t>
    </dgm:pt>
    <dgm:pt modelId="{75E1DEFD-D515-4BDE-B91E-CACE9C999816}" type="sibTrans" cxnId="{0708846F-BF2D-40D1-AFC3-4B21A8224850}">
      <dgm:prSet/>
      <dgm:spPr/>
      <dgm:t>
        <a:bodyPr/>
        <a:lstStyle/>
        <a:p>
          <a:endParaRPr lang="en-US"/>
        </a:p>
      </dgm:t>
    </dgm:pt>
    <dgm:pt modelId="{26D0FA61-765B-4E23-92C0-80B5FEC554F2}" type="pres">
      <dgm:prSet presAssocID="{F31FA647-82AF-42EB-AED7-CD85977D828C}" presName="linear" presStyleCnt="0">
        <dgm:presLayoutVars>
          <dgm:animLvl val="lvl"/>
          <dgm:resizeHandles val="exact"/>
        </dgm:presLayoutVars>
      </dgm:prSet>
      <dgm:spPr/>
      <dgm:t>
        <a:bodyPr/>
        <a:lstStyle/>
        <a:p>
          <a:endParaRPr lang="en-US"/>
        </a:p>
      </dgm:t>
    </dgm:pt>
    <dgm:pt modelId="{C2FAC9B5-E373-4373-8980-5058B795C103}" type="pres">
      <dgm:prSet presAssocID="{919421AA-8172-4E80-B4C0-ADBD0C2A5D04}" presName="parentText" presStyleLbl="node1" presStyleIdx="0" presStyleCnt="7" custLinFactY="-44951" custLinFactNeighborX="25246" custLinFactNeighborY="-100000">
        <dgm:presLayoutVars>
          <dgm:chMax val="0"/>
          <dgm:bulletEnabled val="1"/>
        </dgm:presLayoutVars>
      </dgm:prSet>
      <dgm:spPr/>
      <dgm:t>
        <a:bodyPr/>
        <a:lstStyle/>
        <a:p>
          <a:endParaRPr lang="en-US"/>
        </a:p>
      </dgm:t>
    </dgm:pt>
    <dgm:pt modelId="{36D2FA91-FBFC-471F-94EE-AEC1B5352F7B}" type="pres">
      <dgm:prSet presAssocID="{3F3AF1C2-4D9D-49A3-8FB6-6E932F628D5D}" presName="spacer" presStyleCnt="0"/>
      <dgm:spPr/>
    </dgm:pt>
    <dgm:pt modelId="{4F5846A9-87FA-4758-85CC-170AF5956E62}" type="pres">
      <dgm:prSet presAssocID="{87527B43-BE73-4B7A-93C1-FA09CDB5AC86}" presName="parentText" presStyleLbl="node1" presStyleIdx="1" presStyleCnt="7">
        <dgm:presLayoutVars>
          <dgm:chMax val="0"/>
          <dgm:bulletEnabled val="1"/>
        </dgm:presLayoutVars>
      </dgm:prSet>
      <dgm:spPr/>
      <dgm:t>
        <a:bodyPr/>
        <a:lstStyle/>
        <a:p>
          <a:endParaRPr lang="en-US"/>
        </a:p>
      </dgm:t>
    </dgm:pt>
    <dgm:pt modelId="{78FC0479-2850-4A87-937B-3A4F69C8E843}" type="pres">
      <dgm:prSet presAssocID="{0CEB8722-7FB8-4311-B46F-BECCD1678514}" presName="spacer" presStyleCnt="0"/>
      <dgm:spPr/>
    </dgm:pt>
    <dgm:pt modelId="{D2D9F04B-A572-46F8-A527-8D57BB73FC3F}" type="pres">
      <dgm:prSet presAssocID="{7C047747-77A0-408B-A2A2-7EBF5C16C6AA}" presName="parentText" presStyleLbl="node1" presStyleIdx="2" presStyleCnt="7">
        <dgm:presLayoutVars>
          <dgm:chMax val="0"/>
          <dgm:bulletEnabled val="1"/>
        </dgm:presLayoutVars>
      </dgm:prSet>
      <dgm:spPr/>
      <dgm:t>
        <a:bodyPr/>
        <a:lstStyle/>
        <a:p>
          <a:endParaRPr lang="en-US"/>
        </a:p>
      </dgm:t>
    </dgm:pt>
    <dgm:pt modelId="{DBB01823-9369-4087-B993-AC784C78BE37}" type="pres">
      <dgm:prSet presAssocID="{F54EE51A-DCBD-477B-9369-59AFC4CBC7B3}" presName="spacer" presStyleCnt="0"/>
      <dgm:spPr/>
    </dgm:pt>
    <dgm:pt modelId="{C0DDDF24-ACD2-40F5-B001-4FC6D1608F76}" type="pres">
      <dgm:prSet presAssocID="{1761A544-FA1F-41D8-8A92-CF657C47C44D}" presName="parentText" presStyleLbl="node1" presStyleIdx="3" presStyleCnt="7">
        <dgm:presLayoutVars>
          <dgm:chMax val="0"/>
          <dgm:bulletEnabled val="1"/>
        </dgm:presLayoutVars>
      </dgm:prSet>
      <dgm:spPr/>
      <dgm:t>
        <a:bodyPr/>
        <a:lstStyle/>
        <a:p>
          <a:endParaRPr lang="en-US"/>
        </a:p>
      </dgm:t>
    </dgm:pt>
    <dgm:pt modelId="{55159BD3-258D-4DBA-83EF-A314DF7D2233}" type="pres">
      <dgm:prSet presAssocID="{76536074-7CB0-48CF-AD8D-1ABD6220CAC7}" presName="spacer" presStyleCnt="0"/>
      <dgm:spPr/>
    </dgm:pt>
    <dgm:pt modelId="{76C12B81-79C2-4E37-9C95-A530B2F10409}" type="pres">
      <dgm:prSet presAssocID="{9151E369-FE34-4FB8-8A51-377A92ECA511}" presName="parentText" presStyleLbl="node1" presStyleIdx="4" presStyleCnt="7">
        <dgm:presLayoutVars>
          <dgm:chMax val="0"/>
          <dgm:bulletEnabled val="1"/>
        </dgm:presLayoutVars>
      </dgm:prSet>
      <dgm:spPr/>
      <dgm:t>
        <a:bodyPr/>
        <a:lstStyle/>
        <a:p>
          <a:endParaRPr lang="en-US"/>
        </a:p>
      </dgm:t>
    </dgm:pt>
    <dgm:pt modelId="{E7E99402-22A0-4E19-955F-4DCB22E60224}" type="pres">
      <dgm:prSet presAssocID="{994AAD11-7391-425E-BAA1-6841881A215D}" presName="spacer" presStyleCnt="0"/>
      <dgm:spPr/>
    </dgm:pt>
    <dgm:pt modelId="{1381A881-056A-453A-81A6-7FE335C1A2D7}" type="pres">
      <dgm:prSet presAssocID="{DFFD3B8A-A826-4A47-B00D-0DBB8CD411F6}" presName="parentText" presStyleLbl="node1" presStyleIdx="5" presStyleCnt="7">
        <dgm:presLayoutVars>
          <dgm:chMax val="0"/>
          <dgm:bulletEnabled val="1"/>
        </dgm:presLayoutVars>
      </dgm:prSet>
      <dgm:spPr/>
      <dgm:t>
        <a:bodyPr/>
        <a:lstStyle/>
        <a:p>
          <a:endParaRPr lang="en-US"/>
        </a:p>
      </dgm:t>
    </dgm:pt>
    <dgm:pt modelId="{E1446C50-413B-4506-BABD-6E0070843441}" type="pres">
      <dgm:prSet presAssocID="{7CC1E58B-8F98-4BED-895A-623C60D613B0}" presName="spacer" presStyleCnt="0"/>
      <dgm:spPr/>
    </dgm:pt>
    <dgm:pt modelId="{C903056E-9385-41EF-9386-3346C893DF8C}" type="pres">
      <dgm:prSet presAssocID="{63F4F79C-093C-4A88-A7AE-8A55A84F7B73}" presName="parentText" presStyleLbl="node1" presStyleIdx="6" presStyleCnt="7">
        <dgm:presLayoutVars>
          <dgm:chMax val="0"/>
          <dgm:bulletEnabled val="1"/>
        </dgm:presLayoutVars>
      </dgm:prSet>
      <dgm:spPr/>
      <dgm:t>
        <a:bodyPr/>
        <a:lstStyle/>
        <a:p>
          <a:endParaRPr lang="en-US"/>
        </a:p>
      </dgm:t>
    </dgm:pt>
  </dgm:ptLst>
  <dgm:cxnLst>
    <dgm:cxn modelId="{127E903C-6A5F-4623-89C3-1AC651BEE420}" type="presOf" srcId="{7C047747-77A0-408B-A2A2-7EBF5C16C6AA}" destId="{D2D9F04B-A572-46F8-A527-8D57BB73FC3F}" srcOrd="0" destOrd="0" presId="urn:microsoft.com/office/officeart/2005/8/layout/vList2"/>
    <dgm:cxn modelId="{29A0651A-394A-44B2-A2BC-7EA512726CDD}" type="presOf" srcId="{9151E369-FE34-4FB8-8A51-377A92ECA511}" destId="{76C12B81-79C2-4E37-9C95-A530B2F10409}" srcOrd="0" destOrd="0" presId="urn:microsoft.com/office/officeart/2005/8/layout/vList2"/>
    <dgm:cxn modelId="{78E573C4-5CC8-47E1-AAE7-E722833780DD}" type="presOf" srcId="{F31FA647-82AF-42EB-AED7-CD85977D828C}" destId="{26D0FA61-765B-4E23-92C0-80B5FEC554F2}" srcOrd="0" destOrd="0" presId="urn:microsoft.com/office/officeart/2005/8/layout/vList2"/>
    <dgm:cxn modelId="{A5A708D6-3841-41D9-8271-D842A69DE2DE}" type="presOf" srcId="{DFFD3B8A-A826-4A47-B00D-0DBB8CD411F6}" destId="{1381A881-056A-453A-81A6-7FE335C1A2D7}" srcOrd="0" destOrd="0" presId="urn:microsoft.com/office/officeart/2005/8/layout/vList2"/>
    <dgm:cxn modelId="{C2699F8A-0BE8-444C-874A-200553F2176C}" type="presOf" srcId="{87527B43-BE73-4B7A-93C1-FA09CDB5AC86}" destId="{4F5846A9-87FA-4758-85CC-170AF5956E62}" srcOrd="0" destOrd="0" presId="urn:microsoft.com/office/officeart/2005/8/layout/vList2"/>
    <dgm:cxn modelId="{BC7D7006-C19B-490E-A8F8-5A491A87E650}" type="presOf" srcId="{63F4F79C-093C-4A88-A7AE-8A55A84F7B73}" destId="{C903056E-9385-41EF-9386-3346C893DF8C}" srcOrd="0" destOrd="0" presId="urn:microsoft.com/office/officeart/2005/8/layout/vList2"/>
    <dgm:cxn modelId="{B7370144-C54A-4E00-9A11-A619FB2E0B1B}" type="presOf" srcId="{919421AA-8172-4E80-B4C0-ADBD0C2A5D04}" destId="{C2FAC9B5-E373-4373-8980-5058B795C103}" srcOrd="0" destOrd="0" presId="urn:microsoft.com/office/officeart/2005/8/layout/vList2"/>
    <dgm:cxn modelId="{72C9476C-0C37-4521-88E1-1966AB9EA43B}" srcId="{F31FA647-82AF-42EB-AED7-CD85977D828C}" destId="{1761A544-FA1F-41D8-8A92-CF657C47C44D}" srcOrd="3" destOrd="0" parTransId="{EFA58318-5C33-4B15-AE02-4890FBB33CC0}" sibTransId="{76536074-7CB0-48CF-AD8D-1ABD6220CAC7}"/>
    <dgm:cxn modelId="{F0E602B2-B22F-460C-9947-15EA0845DCA1}" srcId="{F31FA647-82AF-42EB-AED7-CD85977D828C}" destId="{7C047747-77A0-408B-A2A2-7EBF5C16C6AA}" srcOrd="2" destOrd="0" parTransId="{56F5607E-2A54-4D1D-9E0F-30AA9AAD2739}" sibTransId="{F54EE51A-DCBD-477B-9369-59AFC4CBC7B3}"/>
    <dgm:cxn modelId="{B36F8D8F-5302-46D0-A2B3-067050B9AD78}" srcId="{F31FA647-82AF-42EB-AED7-CD85977D828C}" destId="{919421AA-8172-4E80-B4C0-ADBD0C2A5D04}" srcOrd="0" destOrd="0" parTransId="{74634CB4-87B5-4B6D-A9F6-3EE89FFF413C}" sibTransId="{3F3AF1C2-4D9D-49A3-8FB6-6E932F628D5D}"/>
    <dgm:cxn modelId="{0708846F-BF2D-40D1-AFC3-4B21A8224850}" srcId="{F31FA647-82AF-42EB-AED7-CD85977D828C}" destId="{63F4F79C-093C-4A88-A7AE-8A55A84F7B73}" srcOrd="6" destOrd="0" parTransId="{97BAE4A6-62F2-4B4C-B65A-22B3EDA1FE2C}" sibTransId="{75E1DEFD-D515-4BDE-B91E-CACE9C999816}"/>
    <dgm:cxn modelId="{3EA5F89C-FC7C-4D69-823E-690475D85FF9}" srcId="{F31FA647-82AF-42EB-AED7-CD85977D828C}" destId="{87527B43-BE73-4B7A-93C1-FA09CDB5AC86}" srcOrd="1" destOrd="0" parTransId="{70CF9C24-24DE-4A2D-B76C-A74A05A8E9D5}" sibTransId="{0CEB8722-7FB8-4311-B46F-BECCD1678514}"/>
    <dgm:cxn modelId="{1A7449E7-E94A-4760-9464-157F8508D899}" type="presOf" srcId="{1761A544-FA1F-41D8-8A92-CF657C47C44D}" destId="{C0DDDF24-ACD2-40F5-B001-4FC6D1608F76}" srcOrd="0" destOrd="0" presId="urn:microsoft.com/office/officeart/2005/8/layout/vList2"/>
    <dgm:cxn modelId="{E11B0FAC-5952-4E77-BB3A-CCD1BE806CE5}" srcId="{F31FA647-82AF-42EB-AED7-CD85977D828C}" destId="{9151E369-FE34-4FB8-8A51-377A92ECA511}" srcOrd="4" destOrd="0" parTransId="{53E9186A-5407-4347-AAC8-0136A7199A01}" sibTransId="{994AAD11-7391-425E-BAA1-6841881A215D}"/>
    <dgm:cxn modelId="{23376BE6-2307-45B6-A10E-72FE0EB686BE}" srcId="{F31FA647-82AF-42EB-AED7-CD85977D828C}" destId="{DFFD3B8A-A826-4A47-B00D-0DBB8CD411F6}" srcOrd="5" destOrd="0" parTransId="{1021D712-2459-4ADB-9AD6-78BD9A69B544}" sibTransId="{7CC1E58B-8F98-4BED-895A-623C60D613B0}"/>
    <dgm:cxn modelId="{CA1EB0E8-A62C-4222-AEAE-D42C8B222653}" type="presParOf" srcId="{26D0FA61-765B-4E23-92C0-80B5FEC554F2}" destId="{C2FAC9B5-E373-4373-8980-5058B795C103}" srcOrd="0" destOrd="0" presId="urn:microsoft.com/office/officeart/2005/8/layout/vList2"/>
    <dgm:cxn modelId="{1BF6474A-7B35-4BE5-BC85-BE7D6EF166CD}" type="presParOf" srcId="{26D0FA61-765B-4E23-92C0-80B5FEC554F2}" destId="{36D2FA91-FBFC-471F-94EE-AEC1B5352F7B}" srcOrd="1" destOrd="0" presId="urn:microsoft.com/office/officeart/2005/8/layout/vList2"/>
    <dgm:cxn modelId="{63B7FCF1-CE97-46A3-8E32-00891D25BDBB}" type="presParOf" srcId="{26D0FA61-765B-4E23-92C0-80B5FEC554F2}" destId="{4F5846A9-87FA-4758-85CC-170AF5956E62}" srcOrd="2" destOrd="0" presId="urn:microsoft.com/office/officeart/2005/8/layout/vList2"/>
    <dgm:cxn modelId="{7A36667C-79B0-4D7D-B1D6-0928A1641185}" type="presParOf" srcId="{26D0FA61-765B-4E23-92C0-80B5FEC554F2}" destId="{78FC0479-2850-4A87-937B-3A4F69C8E843}" srcOrd="3" destOrd="0" presId="urn:microsoft.com/office/officeart/2005/8/layout/vList2"/>
    <dgm:cxn modelId="{32E7AEE3-FB01-4A45-B5BB-5BDC5C94D312}" type="presParOf" srcId="{26D0FA61-765B-4E23-92C0-80B5FEC554F2}" destId="{D2D9F04B-A572-46F8-A527-8D57BB73FC3F}" srcOrd="4" destOrd="0" presId="urn:microsoft.com/office/officeart/2005/8/layout/vList2"/>
    <dgm:cxn modelId="{CA577248-409A-4103-88F6-AA7B992A1EAC}" type="presParOf" srcId="{26D0FA61-765B-4E23-92C0-80B5FEC554F2}" destId="{DBB01823-9369-4087-B993-AC784C78BE37}" srcOrd="5" destOrd="0" presId="urn:microsoft.com/office/officeart/2005/8/layout/vList2"/>
    <dgm:cxn modelId="{DE480E91-0B34-4F7B-917D-1C725C87C18A}" type="presParOf" srcId="{26D0FA61-765B-4E23-92C0-80B5FEC554F2}" destId="{C0DDDF24-ACD2-40F5-B001-4FC6D1608F76}" srcOrd="6" destOrd="0" presId="urn:microsoft.com/office/officeart/2005/8/layout/vList2"/>
    <dgm:cxn modelId="{49B6BDEA-39DE-41E2-9AC3-173A8ADA69E2}" type="presParOf" srcId="{26D0FA61-765B-4E23-92C0-80B5FEC554F2}" destId="{55159BD3-258D-4DBA-83EF-A314DF7D2233}" srcOrd="7" destOrd="0" presId="urn:microsoft.com/office/officeart/2005/8/layout/vList2"/>
    <dgm:cxn modelId="{8B7681D2-A28F-4F64-9CE1-3D213EA69710}" type="presParOf" srcId="{26D0FA61-765B-4E23-92C0-80B5FEC554F2}" destId="{76C12B81-79C2-4E37-9C95-A530B2F10409}" srcOrd="8" destOrd="0" presId="urn:microsoft.com/office/officeart/2005/8/layout/vList2"/>
    <dgm:cxn modelId="{BFB1619E-44CD-4C02-B4D5-66DFF8DE1FB7}" type="presParOf" srcId="{26D0FA61-765B-4E23-92C0-80B5FEC554F2}" destId="{E7E99402-22A0-4E19-955F-4DCB22E60224}" srcOrd="9" destOrd="0" presId="urn:microsoft.com/office/officeart/2005/8/layout/vList2"/>
    <dgm:cxn modelId="{5664EEBB-D4DE-4231-9618-5A9FE31C34D4}" type="presParOf" srcId="{26D0FA61-765B-4E23-92C0-80B5FEC554F2}" destId="{1381A881-056A-453A-81A6-7FE335C1A2D7}" srcOrd="10" destOrd="0" presId="urn:microsoft.com/office/officeart/2005/8/layout/vList2"/>
    <dgm:cxn modelId="{46B2830A-E7FB-4DC4-8369-F93FB096EDD2}" type="presParOf" srcId="{26D0FA61-765B-4E23-92C0-80B5FEC554F2}" destId="{E1446C50-413B-4506-BABD-6E0070843441}" srcOrd="11" destOrd="0" presId="urn:microsoft.com/office/officeart/2005/8/layout/vList2"/>
    <dgm:cxn modelId="{61BE191D-B429-419D-AB1C-3B3CF8246718}" type="presParOf" srcId="{26D0FA61-765B-4E23-92C0-80B5FEC554F2}" destId="{C903056E-9385-41EF-9386-3346C893DF8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70EE2-C86F-48FB-8C48-4AE60195B8A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604AA05-EFB2-46CE-B026-A24F0CE99052}">
      <dgm:prSet/>
      <dgm:spPr>
        <a:solidFill>
          <a:schemeClr val="accent2">
            <a:lumMod val="40000"/>
            <a:lumOff val="60000"/>
          </a:schemeClr>
        </a:solidFill>
      </dgm:spPr>
      <dgm:t>
        <a:bodyPr/>
        <a:lstStyle/>
        <a:p>
          <a:pPr rtl="0"/>
          <a:r>
            <a:rPr lang="en-IN" dirty="0" smtClean="0"/>
            <a:t>INTRODUCTION</a:t>
          </a:r>
          <a:endParaRPr lang="en-IN" dirty="0"/>
        </a:p>
      </dgm:t>
    </dgm:pt>
    <dgm:pt modelId="{8535AAC9-5941-4FEE-8390-CD14EA110E7E}" type="parTrans" cxnId="{FE6227B4-3668-4C8E-A1C9-A4EA570863C8}">
      <dgm:prSet/>
      <dgm:spPr/>
      <dgm:t>
        <a:bodyPr/>
        <a:lstStyle/>
        <a:p>
          <a:endParaRPr lang="en-US"/>
        </a:p>
      </dgm:t>
    </dgm:pt>
    <dgm:pt modelId="{27B89453-26F5-4E00-AB60-9DF4DC5F77A6}" type="sibTrans" cxnId="{FE6227B4-3668-4C8E-A1C9-A4EA570863C8}">
      <dgm:prSet/>
      <dgm:spPr/>
      <dgm:t>
        <a:bodyPr/>
        <a:lstStyle/>
        <a:p>
          <a:endParaRPr lang="en-US"/>
        </a:p>
      </dgm:t>
    </dgm:pt>
    <dgm:pt modelId="{2F4FC2BE-FDD1-4A36-AD72-48AEA7607399}">
      <dgm:prSet/>
      <dgm:spPr>
        <a:solidFill>
          <a:schemeClr val="accent2">
            <a:lumMod val="40000"/>
            <a:lumOff val="60000"/>
          </a:schemeClr>
        </a:solidFill>
      </dgm:spPr>
      <dgm:t>
        <a:bodyPr/>
        <a:lstStyle/>
        <a:p>
          <a:pPr rtl="0"/>
          <a:r>
            <a:rPr lang="en-US" dirty="0" smtClean="0"/>
            <a:t>EVOLUTION OF ACESS TECHNIQUE</a:t>
          </a:r>
          <a:endParaRPr lang="en-IN" dirty="0"/>
        </a:p>
      </dgm:t>
    </dgm:pt>
    <dgm:pt modelId="{745C3F40-8E41-453A-B618-42E046F492BF}" type="parTrans" cxnId="{4D2D832C-4F4A-4941-A646-6168F48C14BC}">
      <dgm:prSet/>
      <dgm:spPr/>
      <dgm:t>
        <a:bodyPr/>
        <a:lstStyle/>
        <a:p>
          <a:endParaRPr lang="en-US"/>
        </a:p>
      </dgm:t>
    </dgm:pt>
    <dgm:pt modelId="{98CE05A2-1CC8-4F95-9A97-DE49159923B7}" type="sibTrans" cxnId="{4D2D832C-4F4A-4941-A646-6168F48C14BC}">
      <dgm:prSet/>
      <dgm:spPr/>
      <dgm:t>
        <a:bodyPr/>
        <a:lstStyle/>
        <a:p>
          <a:endParaRPr lang="en-US"/>
        </a:p>
      </dgm:t>
    </dgm:pt>
    <dgm:pt modelId="{534839F7-3633-435E-9AAE-D8B5010250AE}">
      <dgm:prSet/>
      <dgm:spPr>
        <a:solidFill>
          <a:schemeClr val="accent2">
            <a:lumMod val="40000"/>
            <a:lumOff val="60000"/>
          </a:schemeClr>
        </a:solidFill>
      </dgm:spPr>
      <dgm:t>
        <a:bodyPr/>
        <a:lstStyle/>
        <a:p>
          <a:pPr rtl="0"/>
          <a:r>
            <a:rPr lang="en-US" smtClean="0"/>
            <a:t>NOMA</a:t>
          </a:r>
          <a:endParaRPr lang="en-IN"/>
        </a:p>
      </dgm:t>
    </dgm:pt>
    <dgm:pt modelId="{350E78BB-4EB5-422E-BB49-7283978409A9}" type="parTrans" cxnId="{FB8D208D-3590-42E1-A15A-1117828A956E}">
      <dgm:prSet/>
      <dgm:spPr/>
      <dgm:t>
        <a:bodyPr/>
        <a:lstStyle/>
        <a:p>
          <a:endParaRPr lang="en-US"/>
        </a:p>
      </dgm:t>
    </dgm:pt>
    <dgm:pt modelId="{33237DAF-7DB0-4F61-9F93-56B7084E3623}" type="sibTrans" cxnId="{FB8D208D-3590-42E1-A15A-1117828A956E}">
      <dgm:prSet/>
      <dgm:spPr/>
      <dgm:t>
        <a:bodyPr/>
        <a:lstStyle/>
        <a:p>
          <a:endParaRPr lang="en-US"/>
        </a:p>
      </dgm:t>
    </dgm:pt>
    <dgm:pt modelId="{D4374B7A-3C26-463B-AFE5-A14FA7C229B1}">
      <dgm:prSet/>
      <dgm:spPr>
        <a:solidFill>
          <a:schemeClr val="accent2">
            <a:lumMod val="40000"/>
            <a:lumOff val="60000"/>
          </a:schemeClr>
        </a:solidFill>
      </dgm:spPr>
      <dgm:t>
        <a:bodyPr/>
        <a:lstStyle/>
        <a:p>
          <a:pPr rtl="0"/>
          <a:r>
            <a:rPr lang="en-IN" smtClean="0"/>
            <a:t>CHALLENGES WITH USER MOBILITY </a:t>
          </a:r>
          <a:endParaRPr lang="en-IN"/>
        </a:p>
      </dgm:t>
    </dgm:pt>
    <dgm:pt modelId="{05D73886-0C33-4067-BDAF-C04DE7175DD1}" type="parTrans" cxnId="{4B62178D-7792-46C2-A4EF-866094D12F3B}">
      <dgm:prSet/>
      <dgm:spPr/>
      <dgm:t>
        <a:bodyPr/>
        <a:lstStyle/>
        <a:p>
          <a:endParaRPr lang="en-US"/>
        </a:p>
      </dgm:t>
    </dgm:pt>
    <dgm:pt modelId="{14AFF653-BB2A-4376-BA67-22B881F1471E}" type="sibTrans" cxnId="{4B62178D-7792-46C2-A4EF-866094D12F3B}">
      <dgm:prSet/>
      <dgm:spPr/>
      <dgm:t>
        <a:bodyPr/>
        <a:lstStyle/>
        <a:p>
          <a:endParaRPr lang="en-US"/>
        </a:p>
      </dgm:t>
    </dgm:pt>
    <dgm:pt modelId="{0C0A9BDE-EFA3-452D-8CDE-F04019037ED8}">
      <dgm:prSet/>
      <dgm:spPr/>
      <dgm:t>
        <a:bodyPr/>
        <a:lstStyle/>
        <a:p>
          <a:pPr rtl="0"/>
          <a:r>
            <a:rPr lang="en-IN" b="1" smtClean="0"/>
            <a:t>SYSTEM MODEL</a:t>
          </a:r>
          <a:endParaRPr lang="en-IN"/>
        </a:p>
      </dgm:t>
    </dgm:pt>
    <dgm:pt modelId="{5ACC3872-9D59-453D-87B3-0E28C6A2AFD5}" type="parTrans" cxnId="{CDBD5229-C93D-4BAB-B1C3-183729618E62}">
      <dgm:prSet/>
      <dgm:spPr/>
      <dgm:t>
        <a:bodyPr/>
        <a:lstStyle/>
        <a:p>
          <a:endParaRPr lang="en-US"/>
        </a:p>
      </dgm:t>
    </dgm:pt>
    <dgm:pt modelId="{8385A8BB-D915-4955-AEFF-7A3DB3D85BEB}" type="sibTrans" cxnId="{CDBD5229-C93D-4BAB-B1C3-183729618E62}">
      <dgm:prSet/>
      <dgm:spPr/>
      <dgm:t>
        <a:bodyPr/>
        <a:lstStyle/>
        <a:p>
          <a:endParaRPr lang="en-US"/>
        </a:p>
      </dgm:t>
    </dgm:pt>
    <dgm:pt modelId="{2C1B8345-2239-4431-88FC-21F8E83A555A}">
      <dgm:prSet/>
      <dgm:spPr/>
      <dgm:t>
        <a:bodyPr/>
        <a:lstStyle/>
        <a:p>
          <a:pPr rtl="0"/>
          <a:r>
            <a:rPr lang="en-IN" b="1" smtClean="0"/>
            <a:t>Association</a:t>
          </a:r>
          <a:endParaRPr lang="en-IN"/>
        </a:p>
      </dgm:t>
    </dgm:pt>
    <dgm:pt modelId="{A0278B2A-8A26-41A8-BB0C-4BBB3B7E6407}" type="parTrans" cxnId="{2FD7B347-E81A-4FAD-9970-4BAC70C60B9C}">
      <dgm:prSet/>
      <dgm:spPr/>
      <dgm:t>
        <a:bodyPr/>
        <a:lstStyle/>
        <a:p>
          <a:endParaRPr lang="en-US"/>
        </a:p>
      </dgm:t>
    </dgm:pt>
    <dgm:pt modelId="{A10C69C9-DB59-455C-88B0-CAF362BC23C5}" type="sibTrans" cxnId="{2FD7B347-E81A-4FAD-9970-4BAC70C60B9C}">
      <dgm:prSet/>
      <dgm:spPr/>
      <dgm:t>
        <a:bodyPr/>
        <a:lstStyle/>
        <a:p>
          <a:endParaRPr lang="en-US"/>
        </a:p>
      </dgm:t>
    </dgm:pt>
    <dgm:pt modelId="{98CDE4B1-C236-4805-9913-55D01A36AABF}">
      <dgm:prSet/>
      <dgm:spPr/>
      <dgm:t>
        <a:bodyPr/>
        <a:lstStyle/>
        <a:p>
          <a:pPr rtl="0"/>
          <a:r>
            <a:rPr lang="en-IN" b="1" dirty="0" smtClean="0"/>
            <a:t>Dissociation</a:t>
          </a:r>
          <a:endParaRPr lang="en-IN" dirty="0"/>
        </a:p>
      </dgm:t>
    </dgm:pt>
    <dgm:pt modelId="{B0494BD6-1F34-4DDC-BB9F-FFE73CA6241D}" type="parTrans" cxnId="{633AF28D-98CD-474E-82E1-93B3B7A74F6F}">
      <dgm:prSet/>
      <dgm:spPr/>
      <dgm:t>
        <a:bodyPr/>
        <a:lstStyle/>
        <a:p>
          <a:endParaRPr lang="en-US"/>
        </a:p>
      </dgm:t>
    </dgm:pt>
    <dgm:pt modelId="{E2D91F21-B4BE-4BAA-B910-868C841651AC}" type="sibTrans" cxnId="{633AF28D-98CD-474E-82E1-93B3B7A74F6F}">
      <dgm:prSet/>
      <dgm:spPr/>
      <dgm:t>
        <a:bodyPr/>
        <a:lstStyle/>
        <a:p>
          <a:endParaRPr lang="en-US"/>
        </a:p>
      </dgm:t>
    </dgm:pt>
    <dgm:pt modelId="{1E98DCF1-B21B-4137-AD3E-311C3F0890FD}">
      <dgm:prSet/>
      <dgm:spPr/>
      <dgm:t>
        <a:bodyPr/>
        <a:lstStyle/>
        <a:p>
          <a:pPr rtl="0"/>
          <a:r>
            <a:rPr lang="en-IN" b="1" smtClean="0"/>
            <a:t>Re-association </a:t>
          </a:r>
          <a:endParaRPr lang="en-IN"/>
        </a:p>
      </dgm:t>
    </dgm:pt>
    <dgm:pt modelId="{E71BC1A3-729B-4287-A7BD-CEEED58CFF74}" type="parTrans" cxnId="{53A8F39A-3783-4038-B328-3874553376B5}">
      <dgm:prSet/>
      <dgm:spPr/>
      <dgm:t>
        <a:bodyPr/>
        <a:lstStyle/>
        <a:p>
          <a:endParaRPr lang="en-US"/>
        </a:p>
      </dgm:t>
    </dgm:pt>
    <dgm:pt modelId="{BE177B30-D45B-4E32-8BBB-96F3B3CC8040}" type="sibTrans" cxnId="{53A8F39A-3783-4038-B328-3874553376B5}">
      <dgm:prSet/>
      <dgm:spPr/>
      <dgm:t>
        <a:bodyPr/>
        <a:lstStyle/>
        <a:p>
          <a:endParaRPr lang="en-US"/>
        </a:p>
      </dgm:t>
    </dgm:pt>
    <dgm:pt modelId="{701AEF7D-D9DD-457F-9EE4-2FAEDBB3BB7E}">
      <dgm:prSet/>
      <dgm:spPr>
        <a:solidFill>
          <a:schemeClr val="accent2">
            <a:lumMod val="40000"/>
            <a:lumOff val="60000"/>
          </a:schemeClr>
        </a:solidFill>
      </dgm:spPr>
      <dgm:t>
        <a:bodyPr/>
        <a:lstStyle/>
        <a:p>
          <a:pPr rtl="0"/>
          <a:r>
            <a:rPr lang="en-IN" smtClean="0"/>
            <a:t>RE-ASSOCIATION METHODS</a:t>
          </a:r>
          <a:endParaRPr lang="en-IN"/>
        </a:p>
      </dgm:t>
    </dgm:pt>
    <dgm:pt modelId="{802F4B4A-9FC7-4CD6-B8E8-91BB778D82B5}" type="parTrans" cxnId="{70151077-A206-4A4A-9405-9DDCCE091B45}">
      <dgm:prSet/>
      <dgm:spPr/>
      <dgm:t>
        <a:bodyPr/>
        <a:lstStyle/>
        <a:p>
          <a:endParaRPr lang="en-US"/>
        </a:p>
      </dgm:t>
    </dgm:pt>
    <dgm:pt modelId="{C1E5536C-100A-42B0-9AD5-4E2F9C734853}" type="sibTrans" cxnId="{70151077-A206-4A4A-9405-9DDCCE091B45}">
      <dgm:prSet/>
      <dgm:spPr/>
      <dgm:t>
        <a:bodyPr/>
        <a:lstStyle/>
        <a:p>
          <a:endParaRPr lang="en-US"/>
        </a:p>
      </dgm:t>
    </dgm:pt>
    <dgm:pt modelId="{FF721F78-FE52-4353-87B5-7F315A0284BD}">
      <dgm:prSet/>
      <dgm:spPr>
        <a:solidFill>
          <a:schemeClr val="accent2">
            <a:lumMod val="40000"/>
            <a:lumOff val="60000"/>
          </a:schemeClr>
        </a:solidFill>
      </dgm:spPr>
      <dgm:t>
        <a:bodyPr/>
        <a:lstStyle/>
        <a:p>
          <a:pPr rtl="0"/>
          <a:r>
            <a:rPr lang="en-IN" smtClean="0"/>
            <a:t>CONCLUSION</a:t>
          </a:r>
          <a:endParaRPr lang="en-IN"/>
        </a:p>
      </dgm:t>
    </dgm:pt>
    <dgm:pt modelId="{D8D6E948-E1E9-407D-9921-AF9F9224F82D}" type="parTrans" cxnId="{FA11AE1F-76C3-4E68-9396-C90B0B0504B6}">
      <dgm:prSet/>
      <dgm:spPr/>
      <dgm:t>
        <a:bodyPr/>
        <a:lstStyle/>
        <a:p>
          <a:endParaRPr lang="en-US"/>
        </a:p>
      </dgm:t>
    </dgm:pt>
    <dgm:pt modelId="{6AC0A735-0AAA-4F05-95A4-D4A3FF4D1269}" type="sibTrans" cxnId="{FA11AE1F-76C3-4E68-9396-C90B0B0504B6}">
      <dgm:prSet/>
      <dgm:spPr/>
      <dgm:t>
        <a:bodyPr/>
        <a:lstStyle/>
        <a:p>
          <a:endParaRPr lang="en-US"/>
        </a:p>
      </dgm:t>
    </dgm:pt>
    <dgm:pt modelId="{8FE28157-A9CF-4D85-AF46-16C9555A6DDD}" type="pres">
      <dgm:prSet presAssocID="{40070EE2-C86F-48FB-8C48-4AE60195B8A3}" presName="linear" presStyleCnt="0">
        <dgm:presLayoutVars>
          <dgm:animLvl val="lvl"/>
          <dgm:resizeHandles val="exact"/>
        </dgm:presLayoutVars>
      </dgm:prSet>
      <dgm:spPr/>
      <dgm:t>
        <a:bodyPr/>
        <a:lstStyle/>
        <a:p>
          <a:endParaRPr lang="en-US"/>
        </a:p>
      </dgm:t>
    </dgm:pt>
    <dgm:pt modelId="{4DE4FC1D-0A28-4E7B-A196-2A556C6F7B0C}" type="pres">
      <dgm:prSet presAssocID="{6604AA05-EFB2-46CE-B026-A24F0CE99052}" presName="parentText" presStyleLbl="node1" presStyleIdx="0" presStyleCnt="7">
        <dgm:presLayoutVars>
          <dgm:chMax val="0"/>
          <dgm:bulletEnabled val="1"/>
        </dgm:presLayoutVars>
      </dgm:prSet>
      <dgm:spPr/>
      <dgm:t>
        <a:bodyPr/>
        <a:lstStyle/>
        <a:p>
          <a:endParaRPr lang="en-US"/>
        </a:p>
      </dgm:t>
    </dgm:pt>
    <dgm:pt modelId="{3648A9AF-5720-4F68-9462-1A3770EAE881}" type="pres">
      <dgm:prSet presAssocID="{27B89453-26F5-4E00-AB60-9DF4DC5F77A6}" presName="spacer" presStyleCnt="0"/>
      <dgm:spPr/>
    </dgm:pt>
    <dgm:pt modelId="{D06C9D2B-D3F5-4389-B37C-214072D925CF}" type="pres">
      <dgm:prSet presAssocID="{2F4FC2BE-FDD1-4A36-AD72-48AEA7607399}" presName="parentText" presStyleLbl="node1" presStyleIdx="1" presStyleCnt="7">
        <dgm:presLayoutVars>
          <dgm:chMax val="0"/>
          <dgm:bulletEnabled val="1"/>
        </dgm:presLayoutVars>
      </dgm:prSet>
      <dgm:spPr/>
      <dgm:t>
        <a:bodyPr/>
        <a:lstStyle/>
        <a:p>
          <a:endParaRPr lang="en-US"/>
        </a:p>
      </dgm:t>
    </dgm:pt>
    <dgm:pt modelId="{29DF2689-1409-4177-8E08-EF11F1ED52B8}" type="pres">
      <dgm:prSet presAssocID="{98CE05A2-1CC8-4F95-9A97-DE49159923B7}" presName="spacer" presStyleCnt="0"/>
      <dgm:spPr/>
    </dgm:pt>
    <dgm:pt modelId="{8035C935-53DF-4F12-9CA9-F36668AF2C34}" type="pres">
      <dgm:prSet presAssocID="{534839F7-3633-435E-9AAE-D8B5010250AE}" presName="parentText" presStyleLbl="node1" presStyleIdx="2" presStyleCnt="7">
        <dgm:presLayoutVars>
          <dgm:chMax val="0"/>
          <dgm:bulletEnabled val="1"/>
        </dgm:presLayoutVars>
      </dgm:prSet>
      <dgm:spPr/>
      <dgm:t>
        <a:bodyPr/>
        <a:lstStyle/>
        <a:p>
          <a:endParaRPr lang="en-US"/>
        </a:p>
      </dgm:t>
    </dgm:pt>
    <dgm:pt modelId="{AE3E8E8C-F606-4675-B81B-5DE71F0CB1A5}" type="pres">
      <dgm:prSet presAssocID="{33237DAF-7DB0-4F61-9F93-56B7084E3623}" presName="spacer" presStyleCnt="0"/>
      <dgm:spPr/>
    </dgm:pt>
    <dgm:pt modelId="{1F2AEFA8-B127-475E-959B-900E8FDF024C}" type="pres">
      <dgm:prSet presAssocID="{D4374B7A-3C26-463B-AFE5-A14FA7C229B1}" presName="parentText" presStyleLbl="node1" presStyleIdx="3" presStyleCnt="7">
        <dgm:presLayoutVars>
          <dgm:chMax val="0"/>
          <dgm:bulletEnabled val="1"/>
        </dgm:presLayoutVars>
      </dgm:prSet>
      <dgm:spPr/>
      <dgm:t>
        <a:bodyPr/>
        <a:lstStyle/>
        <a:p>
          <a:endParaRPr lang="en-US"/>
        </a:p>
      </dgm:t>
    </dgm:pt>
    <dgm:pt modelId="{90B9E8F7-59A6-460C-BF25-0E5F794D4156}" type="pres">
      <dgm:prSet presAssocID="{14AFF653-BB2A-4376-BA67-22B881F1471E}" presName="spacer" presStyleCnt="0"/>
      <dgm:spPr/>
    </dgm:pt>
    <dgm:pt modelId="{01EA2D8B-247D-4E5E-B668-D50EC65E1502}" type="pres">
      <dgm:prSet presAssocID="{0C0A9BDE-EFA3-452D-8CDE-F04019037ED8}" presName="parentText" presStyleLbl="node1" presStyleIdx="4" presStyleCnt="7">
        <dgm:presLayoutVars>
          <dgm:chMax val="0"/>
          <dgm:bulletEnabled val="1"/>
        </dgm:presLayoutVars>
      </dgm:prSet>
      <dgm:spPr/>
      <dgm:t>
        <a:bodyPr/>
        <a:lstStyle/>
        <a:p>
          <a:endParaRPr lang="en-US"/>
        </a:p>
      </dgm:t>
    </dgm:pt>
    <dgm:pt modelId="{C391C1DE-798E-49C3-A74B-78E24FE32F6F}" type="pres">
      <dgm:prSet presAssocID="{0C0A9BDE-EFA3-452D-8CDE-F04019037ED8}" presName="childText" presStyleLbl="revTx" presStyleIdx="0" presStyleCnt="1" custScaleY="122086">
        <dgm:presLayoutVars>
          <dgm:bulletEnabled val="1"/>
        </dgm:presLayoutVars>
      </dgm:prSet>
      <dgm:spPr/>
      <dgm:t>
        <a:bodyPr/>
        <a:lstStyle/>
        <a:p>
          <a:endParaRPr lang="en-US"/>
        </a:p>
      </dgm:t>
    </dgm:pt>
    <dgm:pt modelId="{3036DC60-35C1-4A7C-BA1D-E0F9E4C62602}" type="pres">
      <dgm:prSet presAssocID="{701AEF7D-D9DD-457F-9EE4-2FAEDBB3BB7E}" presName="parentText" presStyleLbl="node1" presStyleIdx="5" presStyleCnt="7">
        <dgm:presLayoutVars>
          <dgm:chMax val="0"/>
          <dgm:bulletEnabled val="1"/>
        </dgm:presLayoutVars>
      </dgm:prSet>
      <dgm:spPr/>
      <dgm:t>
        <a:bodyPr/>
        <a:lstStyle/>
        <a:p>
          <a:endParaRPr lang="en-US"/>
        </a:p>
      </dgm:t>
    </dgm:pt>
    <dgm:pt modelId="{6C26FDA6-C3BA-4C45-B156-5A66624F544D}" type="pres">
      <dgm:prSet presAssocID="{C1E5536C-100A-42B0-9AD5-4E2F9C734853}" presName="spacer" presStyleCnt="0"/>
      <dgm:spPr/>
    </dgm:pt>
    <dgm:pt modelId="{BC92A606-398F-47A0-9776-13DD58C1D80F}" type="pres">
      <dgm:prSet presAssocID="{FF721F78-FE52-4353-87B5-7F315A0284BD}" presName="parentText" presStyleLbl="node1" presStyleIdx="6" presStyleCnt="7">
        <dgm:presLayoutVars>
          <dgm:chMax val="0"/>
          <dgm:bulletEnabled val="1"/>
        </dgm:presLayoutVars>
      </dgm:prSet>
      <dgm:spPr/>
      <dgm:t>
        <a:bodyPr/>
        <a:lstStyle/>
        <a:p>
          <a:endParaRPr lang="en-US"/>
        </a:p>
      </dgm:t>
    </dgm:pt>
  </dgm:ptLst>
  <dgm:cxnLst>
    <dgm:cxn modelId="{633AF28D-98CD-474E-82E1-93B3B7A74F6F}" srcId="{0C0A9BDE-EFA3-452D-8CDE-F04019037ED8}" destId="{98CDE4B1-C236-4805-9913-55D01A36AABF}" srcOrd="1" destOrd="0" parTransId="{B0494BD6-1F34-4DDC-BB9F-FFE73CA6241D}" sibTransId="{E2D91F21-B4BE-4BAA-B910-868C841651AC}"/>
    <dgm:cxn modelId="{90AB0CEB-F673-47E1-90A9-97C848DA1C5F}" type="presOf" srcId="{40070EE2-C86F-48FB-8C48-4AE60195B8A3}" destId="{8FE28157-A9CF-4D85-AF46-16C9555A6DDD}" srcOrd="0" destOrd="0" presId="urn:microsoft.com/office/officeart/2005/8/layout/vList2"/>
    <dgm:cxn modelId="{70151077-A206-4A4A-9405-9DDCCE091B45}" srcId="{40070EE2-C86F-48FB-8C48-4AE60195B8A3}" destId="{701AEF7D-D9DD-457F-9EE4-2FAEDBB3BB7E}" srcOrd="5" destOrd="0" parTransId="{802F4B4A-9FC7-4CD6-B8E8-91BB778D82B5}" sibTransId="{C1E5536C-100A-42B0-9AD5-4E2F9C734853}"/>
    <dgm:cxn modelId="{FB8D208D-3590-42E1-A15A-1117828A956E}" srcId="{40070EE2-C86F-48FB-8C48-4AE60195B8A3}" destId="{534839F7-3633-435E-9AAE-D8B5010250AE}" srcOrd="2" destOrd="0" parTransId="{350E78BB-4EB5-422E-BB49-7283978409A9}" sibTransId="{33237DAF-7DB0-4F61-9F93-56B7084E3623}"/>
    <dgm:cxn modelId="{FE6227B4-3668-4C8E-A1C9-A4EA570863C8}" srcId="{40070EE2-C86F-48FB-8C48-4AE60195B8A3}" destId="{6604AA05-EFB2-46CE-B026-A24F0CE99052}" srcOrd="0" destOrd="0" parTransId="{8535AAC9-5941-4FEE-8390-CD14EA110E7E}" sibTransId="{27B89453-26F5-4E00-AB60-9DF4DC5F77A6}"/>
    <dgm:cxn modelId="{AD57D0D8-02C3-4D61-813B-BC26019F38C7}" type="presOf" srcId="{6604AA05-EFB2-46CE-B026-A24F0CE99052}" destId="{4DE4FC1D-0A28-4E7B-A196-2A556C6F7B0C}" srcOrd="0" destOrd="0" presId="urn:microsoft.com/office/officeart/2005/8/layout/vList2"/>
    <dgm:cxn modelId="{4B62178D-7792-46C2-A4EF-866094D12F3B}" srcId="{40070EE2-C86F-48FB-8C48-4AE60195B8A3}" destId="{D4374B7A-3C26-463B-AFE5-A14FA7C229B1}" srcOrd="3" destOrd="0" parTransId="{05D73886-0C33-4067-BDAF-C04DE7175DD1}" sibTransId="{14AFF653-BB2A-4376-BA67-22B881F1471E}"/>
    <dgm:cxn modelId="{7EDD568F-DF18-4580-939B-4432E5C7458F}" type="presOf" srcId="{2C1B8345-2239-4431-88FC-21F8E83A555A}" destId="{C391C1DE-798E-49C3-A74B-78E24FE32F6F}" srcOrd="0" destOrd="0" presId="urn:microsoft.com/office/officeart/2005/8/layout/vList2"/>
    <dgm:cxn modelId="{53A8F39A-3783-4038-B328-3874553376B5}" srcId="{0C0A9BDE-EFA3-452D-8CDE-F04019037ED8}" destId="{1E98DCF1-B21B-4137-AD3E-311C3F0890FD}" srcOrd="2" destOrd="0" parTransId="{E71BC1A3-729B-4287-A7BD-CEEED58CFF74}" sibTransId="{BE177B30-D45B-4E32-8BBB-96F3B3CC8040}"/>
    <dgm:cxn modelId="{81DEF433-9D38-4104-AEB2-C77BE65E7CD4}" type="presOf" srcId="{98CDE4B1-C236-4805-9913-55D01A36AABF}" destId="{C391C1DE-798E-49C3-A74B-78E24FE32F6F}" srcOrd="0" destOrd="1" presId="urn:microsoft.com/office/officeart/2005/8/layout/vList2"/>
    <dgm:cxn modelId="{E218754B-6E96-4A00-BD1E-75D6F5652BBE}" type="presOf" srcId="{2F4FC2BE-FDD1-4A36-AD72-48AEA7607399}" destId="{D06C9D2B-D3F5-4389-B37C-214072D925CF}" srcOrd="0" destOrd="0" presId="urn:microsoft.com/office/officeart/2005/8/layout/vList2"/>
    <dgm:cxn modelId="{E3992185-E7A0-415B-B77D-CAD5E4019BF9}" type="presOf" srcId="{0C0A9BDE-EFA3-452D-8CDE-F04019037ED8}" destId="{01EA2D8B-247D-4E5E-B668-D50EC65E1502}" srcOrd="0" destOrd="0" presId="urn:microsoft.com/office/officeart/2005/8/layout/vList2"/>
    <dgm:cxn modelId="{2FD7B347-E81A-4FAD-9970-4BAC70C60B9C}" srcId="{0C0A9BDE-EFA3-452D-8CDE-F04019037ED8}" destId="{2C1B8345-2239-4431-88FC-21F8E83A555A}" srcOrd="0" destOrd="0" parTransId="{A0278B2A-8A26-41A8-BB0C-4BBB3B7E6407}" sibTransId="{A10C69C9-DB59-455C-88B0-CAF362BC23C5}"/>
    <dgm:cxn modelId="{CDBD5229-C93D-4BAB-B1C3-183729618E62}" srcId="{40070EE2-C86F-48FB-8C48-4AE60195B8A3}" destId="{0C0A9BDE-EFA3-452D-8CDE-F04019037ED8}" srcOrd="4" destOrd="0" parTransId="{5ACC3872-9D59-453D-87B3-0E28C6A2AFD5}" sibTransId="{8385A8BB-D915-4955-AEFF-7A3DB3D85BEB}"/>
    <dgm:cxn modelId="{F8A20B8A-1874-4C63-9F12-5CF909CD4509}" type="presOf" srcId="{701AEF7D-D9DD-457F-9EE4-2FAEDBB3BB7E}" destId="{3036DC60-35C1-4A7C-BA1D-E0F9E4C62602}" srcOrd="0" destOrd="0" presId="urn:microsoft.com/office/officeart/2005/8/layout/vList2"/>
    <dgm:cxn modelId="{07FAEAF1-4375-458C-B1BB-5BA262FE2DF5}" type="presOf" srcId="{D4374B7A-3C26-463B-AFE5-A14FA7C229B1}" destId="{1F2AEFA8-B127-475E-959B-900E8FDF024C}" srcOrd="0" destOrd="0" presId="urn:microsoft.com/office/officeart/2005/8/layout/vList2"/>
    <dgm:cxn modelId="{FA11AE1F-76C3-4E68-9396-C90B0B0504B6}" srcId="{40070EE2-C86F-48FB-8C48-4AE60195B8A3}" destId="{FF721F78-FE52-4353-87B5-7F315A0284BD}" srcOrd="6" destOrd="0" parTransId="{D8D6E948-E1E9-407D-9921-AF9F9224F82D}" sibTransId="{6AC0A735-0AAA-4F05-95A4-D4A3FF4D1269}"/>
    <dgm:cxn modelId="{4D2D832C-4F4A-4941-A646-6168F48C14BC}" srcId="{40070EE2-C86F-48FB-8C48-4AE60195B8A3}" destId="{2F4FC2BE-FDD1-4A36-AD72-48AEA7607399}" srcOrd="1" destOrd="0" parTransId="{745C3F40-8E41-453A-B618-42E046F492BF}" sibTransId="{98CE05A2-1CC8-4F95-9A97-DE49159923B7}"/>
    <dgm:cxn modelId="{70E197CF-4D73-4E7F-AEB3-1067C5E295CF}" type="presOf" srcId="{FF721F78-FE52-4353-87B5-7F315A0284BD}" destId="{BC92A606-398F-47A0-9776-13DD58C1D80F}" srcOrd="0" destOrd="0" presId="urn:microsoft.com/office/officeart/2005/8/layout/vList2"/>
    <dgm:cxn modelId="{B98F0204-CB00-4106-B1D9-DFBEDD00439E}" type="presOf" srcId="{534839F7-3633-435E-9AAE-D8B5010250AE}" destId="{8035C935-53DF-4F12-9CA9-F36668AF2C34}" srcOrd="0" destOrd="0" presId="urn:microsoft.com/office/officeart/2005/8/layout/vList2"/>
    <dgm:cxn modelId="{AEF5B905-6544-4E38-99AF-9227D48173E9}" type="presOf" srcId="{1E98DCF1-B21B-4137-AD3E-311C3F0890FD}" destId="{C391C1DE-798E-49C3-A74B-78E24FE32F6F}" srcOrd="0" destOrd="2" presId="urn:microsoft.com/office/officeart/2005/8/layout/vList2"/>
    <dgm:cxn modelId="{8232C07A-B53A-4561-8E22-24DB1687F4CC}" type="presParOf" srcId="{8FE28157-A9CF-4D85-AF46-16C9555A6DDD}" destId="{4DE4FC1D-0A28-4E7B-A196-2A556C6F7B0C}" srcOrd="0" destOrd="0" presId="urn:microsoft.com/office/officeart/2005/8/layout/vList2"/>
    <dgm:cxn modelId="{6BED06CC-57E6-4F34-AE7A-F31C32822794}" type="presParOf" srcId="{8FE28157-A9CF-4D85-AF46-16C9555A6DDD}" destId="{3648A9AF-5720-4F68-9462-1A3770EAE881}" srcOrd="1" destOrd="0" presId="urn:microsoft.com/office/officeart/2005/8/layout/vList2"/>
    <dgm:cxn modelId="{AAF45FFF-E38C-4C41-B9A0-9C5D4128A91D}" type="presParOf" srcId="{8FE28157-A9CF-4D85-AF46-16C9555A6DDD}" destId="{D06C9D2B-D3F5-4389-B37C-214072D925CF}" srcOrd="2" destOrd="0" presId="urn:microsoft.com/office/officeart/2005/8/layout/vList2"/>
    <dgm:cxn modelId="{447D3BC0-1156-44C3-9527-EDC3AA7C85EA}" type="presParOf" srcId="{8FE28157-A9CF-4D85-AF46-16C9555A6DDD}" destId="{29DF2689-1409-4177-8E08-EF11F1ED52B8}" srcOrd="3" destOrd="0" presId="urn:microsoft.com/office/officeart/2005/8/layout/vList2"/>
    <dgm:cxn modelId="{003BBC7F-CF68-4B79-99DC-3DA074866364}" type="presParOf" srcId="{8FE28157-A9CF-4D85-AF46-16C9555A6DDD}" destId="{8035C935-53DF-4F12-9CA9-F36668AF2C34}" srcOrd="4" destOrd="0" presId="urn:microsoft.com/office/officeart/2005/8/layout/vList2"/>
    <dgm:cxn modelId="{B0D7FB29-CE3F-4805-972E-DBD3A3C2335F}" type="presParOf" srcId="{8FE28157-A9CF-4D85-AF46-16C9555A6DDD}" destId="{AE3E8E8C-F606-4675-B81B-5DE71F0CB1A5}" srcOrd="5" destOrd="0" presId="urn:microsoft.com/office/officeart/2005/8/layout/vList2"/>
    <dgm:cxn modelId="{3B567CA7-610F-4FC4-A5EE-32BE1F86A337}" type="presParOf" srcId="{8FE28157-A9CF-4D85-AF46-16C9555A6DDD}" destId="{1F2AEFA8-B127-475E-959B-900E8FDF024C}" srcOrd="6" destOrd="0" presId="urn:microsoft.com/office/officeart/2005/8/layout/vList2"/>
    <dgm:cxn modelId="{C7CB7A96-0117-4331-B611-99267E0CB8ED}" type="presParOf" srcId="{8FE28157-A9CF-4D85-AF46-16C9555A6DDD}" destId="{90B9E8F7-59A6-460C-BF25-0E5F794D4156}" srcOrd="7" destOrd="0" presId="urn:microsoft.com/office/officeart/2005/8/layout/vList2"/>
    <dgm:cxn modelId="{7D98785A-06B0-453C-BCD3-A5DCA8DA3FF2}" type="presParOf" srcId="{8FE28157-A9CF-4D85-AF46-16C9555A6DDD}" destId="{01EA2D8B-247D-4E5E-B668-D50EC65E1502}" srcOrd="8" destOrd="0" presId="urn:microsoft.com/office/officeart/2005/8/layout/vList2"/>
    <dgm:cxn modelId="{CA81EB6E-4164-4005-A7DE-D9A4FAB8C43B}" type="presParOf" srcId="{8FE28157-A9CF-4D85-AF46-16C9555A6DDD}" destId="{C391C1DE-798E-49C3-A74B-78E24FE32F6F}" srcOrd="9" destOrd="0" presId="urn:microsoft.com/office/officeart/2005/8/layout/vList2"/>
    <dgm:cxn modelId="{FA57BCF0-93B4-4B51-9104-E3833614926F}" type="presParOf" srcId="{8FE28157-A9CF-4D85-AF46-16C9555A6DDD}" destId="{3036DC60-35C1-4A7C-BA1D-E0F9E4C62602}" srcOrd="10" destOrd="0" presId="urn:microsoft.com/office/officeart/2005/8/layout/vList2"/>
    <dgm:cxn modelId="{697CB03E-BF61-4EF5-98AF-D3D66A924A4D}" type="presParOf" srcId="{8FE28157-A9CF-4D85-AF46-16C9555A6DDD}" destId="{6C26FDA6-C3BA-4C45-B156-5A66624F544D}" srcOrd="11" destOrd="0" presId="urn:microsoft.com/office/officeart/2005/8/layout/vList2"/>
    <dgm:cxn modelId="{1AB01ACD-E96C-48F1-AFA4-D84BFEA91760}" type="presParOf" srcId="{8FE28157-A9CF-4D85-AF46-16C9555A6DDD}" destId="{BC92A606-398F-47A0-9776-13DD58C1D80F}"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44D832-6748-4B0C-A889-FF7F75CDA3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EBB2B8E-226A-4A73-947C-70E613D2C9F8}">
      <dgm:prSet/>
      <dgm:spPr>
        <a:solidFill>
          <a:schemeClr val="accent2">
            <a:lumMod val="40000"/>
            <a:lumOff val="60000"/>
          </a:schemeClr>
        </a:solidFill>
      </dgm:spPr>
      <dgm:t>
        <a:bodyPr/>
        <a:lstStyle/>
        <a:p>
          <a:pPr rtl="0"/>
          <a:r>
            <a:rPr lang="en-IN" smtClean="0"/>
            <a:t>INTRODUCTION</a:t>
          </a:r>
          <a:endParaRPr lang="en-IN"/>
        </a:p>
      </dgm:t>
    </dgm:pt>
    <dgm:pt modelId="{9D6B73F2-0A67-41C5-9D0E-6C87B66B4455}" type="parTrans" cxnId="{370519A5-5C82-4D18-A95B-BF52FB347908}">
      <dgm:prSet/>
      <dgm:spPr/>
      <dgm:t>
        <a:bodyPr/>
        <a:lstStyle/>
        <a:p>
          <a:endParaRPr lang="en-US"/>
        </a:p>
      </dgm:t>
    </dgm:pt>
    <dgm:pt modelId="{FB83D674-15E5-414D-B74E-3D16B8BE6089}" type="sibTrans" cxnId="{370519A5-5C82-4D18-A95B-BF52FB347908}">
      <dgm:prSet/>
      <dgm:spPr/>
      <dgm:t>
        <a:bodyPr/>
        <a:lstStyle/>
        <a:p>
          <a:endParaRPr lang="en-US"/>
        </a:p>
      </dgm:t>
    </dgm:pt>
    <dgm:pt modelId="{81279467-61C9-4105-8AEE-A6856D4A4366}">
      <dgm:prSet/>
      <dgm:spPr>
        <a:solidFill>
          <a:schemeClr val="accent2">
            <a:lumMod val="40000"/>
            <a:lumOff val="60000"/>
          </a:schemeClr>
        </a:solidFill>
      </dgm:spPr>
      <dgm:t>
        <a:bodyPr/>
        <a:lstStyle/>
        <a:p>
          <a:pPr rtl="0"/>
          <a:r>
            <a:rPr lang="en-US" smtClean="0"/>
            <a:t>EVOLUTION OF ACESS TECHNIQUE</a:t>
          </a:r>
          <a:endParaRPr lang="en-IN"/>
        </a:p>
      </dgm:t>
    </dgm:pt>
    <dgm:pt modelId="{19E089DB-9528-4E0A-8C23-EAE1A1F81968}" type="parTrans" cxnId="{170300BC-214A-4A7F-93AD-9E5205A4CEF7}">
      <dgm:prSet/>
      <dgm:spPr/>
      <dgm:t>
        <a:bodyPr/>
        <a:lstStyle/>
        <a:p>
          <a:endParaRPr lang="en-US"/>
        </a:p>
      </dgm:t>
    </dgm:pt>
    <dgm:pt modelId="{E26176AF-A8EC-4626-9412-80A2D2B060AE}" type="sibTrans" cxnId="{170300BC-214A-4A7F-93AD-9E5205A4CEF7}">
      <dgm:prSet/>
      <dgm:spPr/>
      <dgm:t>
        <a:bodyPr/>
        <a:lstStyle/>
        <a:p>
          <a:endParaRPr lang="en-US"/>
        </a:p>
      </dgm:t>
    </dgm:pt>
    <dgm:pt modelId="{26B882EC-3BB9-43C6-BB2C-CB33C5B84B57}">
      <dgm:prSet/>
      <dgm:spPr>
        <a:solidFill>
          <a:schemeClr val="accent2">
            <a:lumMod val="40000"/>
            <a:lumOff val="60000"/>
          </a:schemeClr>
        </a:solidFill>
      </dgm:spPr>
      <dgm:t>
        <a:bodyPr/>
        <a:lstStyle/>
        <a:p>
          <a:pPr rtl="0"/>
          <a:r>
            <a:rPr lang="en-US" smtClean="0"/>
            <a:t>NOMA</a:t>
          </a:r>
          <a:endParaRPr lang="en-IN"/>
        </a:p>
      </dgm:t>
    </dgm:pt>
    <dgm:pt modelId="{DF2D99FB-54F1-4E80-AE3E-037E366916AB}" type="parTrans" cxnId="{7D4C497C-3D8B-4E7D-9FFF-18DAF1393A7A}">
      <dgm:prSet/>
      <dgm:spPr/>
      <dgm:t>
        <a:bodyPr/>
        <a:lstStyle/>
        <a:p>
          <a:endParaRPr lang="en-US"/>
        </a:p>
      </dgm:t>
    </dgm:pt>
    <dgm:pt modelId="{A85C8F9F-82FB-46BC-B4AE-41F9F0C635BD}" type="sibTrans" cxnId="{7D4C497C-3D8B-4E7D-9FFF-18DAF1393A7A}">
      <dgm:prSet/>
      <dgm:spPr/>
      <dgm:t>
        <a:bodyPr/>
        <a:lstStyle/>
        <a:p>
          <a:endParaRPr lang="en-US"/>
        </a:p>
      </dgm:t>
    </dgm:pt>
    <dgm:pt modelId="{1D147A8F-CBBA-4416-8F29-61323F37E033}">
      <dgm:prSet/>
      <dgm:spPr>
        <a:solidFill>
          <a:schemeClr val="accent2">
            <a:lumMod val="40000"/>
            <a:lumOff val="60000"/>
          </a:schemeClr>
        </a:solidFill>
      </dgm:spPr>
      <dgm:t>
        <a:bodyPr/>
        <a:lstStyle/>
        <a:p>
          <a:pPr rtl="0"/>
          <a:r>
            <a:rPr lang="en-IN" smtClean="0"/>
            <a:t>CHALLENGES WITH USER MOBILITY </a:t>
          </a:r>
          <a:endParaRPr lang="en-IN"/>
        </a:p>
      </dgm:t>
    </dgm:pt>
    <dgm:pt modelId="{DB60B43F-DB7F-471B-AECC-E4EC578F52CC}" type="parTrans" cxnId="{D07544A3-6F53-41B6-A700-EC3D0B07233E}">
      <dgm:prSet/>
      <dgm:spPr/>
      <dgm:t>
        <a:bodyPr/>
        <a:lstStyle/>
        <a:p>
          <a:endParaRPr lang="en-US"/>
        </a:p>
      </dgm:t>
    </dgm:pt>
    <dgm:pt modelId="{1CD3BDA8-414D-4C8B-B931-0735BCA9BBC2}" type="sibTrans" cxnId="{D07544A3-6F53-41B6-A700-EC3D0B07233E}">
      <dgm:prSet/>
      <dgm:spPr/>
      <dgm:t>
        <a:bodyPr/>
        <a:lstStyle/>
        <a:p>
          <a:endParaRPr lang="en-US"/>
        </a:p>
      </dgm:t>
    </dgm:pt>
    <dgm:pt modelId="{8DFBFFCE-0A01-41AC-854C-646717915664}">
      <dgm:prSet/>
      <dgm:spPr>
        <a:solidFill>
          <a:schemeClr val="accent2">
            <a:lumMod val="40000"/>
            <a:lumOff val="60000"/>
          </a:schemeClr>
        </a:solidFill>
      </dgm:spPr>
      <dgm:t>
        <a:bodyPr/>
        <a:lstStyle/>
        <a:p>
          <a:pPr rtl="0"/>
          <a:r>
            <a:rPr lang="en-IN" smtClean="0"/>
            <a:t>SYSTEM MODEL</a:t>
          </a:r>
          <a:endParaRPr lang="en-IN"/>
        </a:p>
      </dgm:t>
    </dgm:pt>
    <dgm:pt modelId="{21021D4C-F88F-417D-8B57-5849995CC29E}" type="parTrans" cxnId="{237C2E18-F66B-4403-A80C-6C78B5C173BD}">
      <dgm:prSet/>
      <dgm:spPr/>
      <dgm:t>
        <a:bodyPr/>
        <a:lstStyle/>
        <a:p>
          <a:endParaRPr lang="en-US"/>
        </a:p>
      </dgm:t>
    </dgm:pt>
    <dgm:pt modelId="{7E5FAC47-D387-4670-8A98-C63B2C57E867}" type="sibTrans" cxnId="{237C2E18-F66B-4403-A80C-6C78B5C173BD}">
      <dgm:prSet/>
      <dgm:spPr/>
      <dgm:t>
        <a:bodyPr/>
        <a:lstStyle/>
        <a:p>
          <a:endParaRPr lang="en-US"/>
        </a:p>
      </dgm:t>
    </dgm:pt>
    <dgm:pt modelId="{5CDA074E-09D7-471E-AE85-5061E3D20BB8}">
      <dgm:prSet/>
      <dgm:spPr>
        <a:solidFill>
          <a:schemeClr val="accent2">
            <a:lumMod val="75000"/>
          </a:schemeClr>
        </a:solidFill>
      </dgm:spPr>
      <dgm:t>
        <a:bodyPr/>
        <a:lstStyle/>
        <a:p>
          <a:pPr rtl="0"/>
          <a:r>
            <a:rPr lang="en-IN" b="1" smtClean="0"/>
            <a:t>RE-ASSOCIATION METHODS</a:t>
          </a:r>
          <a:endParaRPr lang="en-IN"/>
        </a:p>
      </dgm:t>
    </dgm:pt>
    <dgm:pt modelId="{D29A3FD2-6CC4-4086-B983-D61CBE188A2C}" type="parTrans" cxnId="{AA7A7DEE-0443-4446-8286-A0DDF8F1266E}">
      <dgm:prSet/>
      <dgm:spPr/>
      <dgm:t>
        <a:bodyPr/>
        <a:lstStyle/>
        <a:p>
          <a:endParaRPr lang="en-US"/>
        </a:p>
      </dgm:t>
    </dgm:pt>
    <dgm:pt modelId="{2650731B-AE1A-4D4B-B618-D1E7444A033E}" type="sibTrans" cxnId="{AA7A7DEE-0443-4446-8286-A0DDF8F1266E}">
      <dgm:prSet/>
      <dgm:spPr/>
      <dgm:t>
        <a:bodyPr/>
        <a:lstStyle/>
        <a:p>
          <a:endParaRPr lang="en-US"/>
        </a:p>
      </dgm:t>
    </dgm:pt>
    <dgm:pt modelId="{52DFD85E-1372-479E-896C-B34E7CB4D0E9}">
      <dgm:prSet/>
      <dgm:spPr/>
      <dgm:t>
        <a:bodyPr/>
        <a:lstStyle/>
        <a:p>
          <a:pPr rtl="0"/>
          <a:r>
            <a:rPr lang="en-US" b="1" smtClean="0"/>
            <a:t>Arbitrary Method</a:t>
          </a:r>
          <a:endParaRPr lang="en-IN"/>
        </a:p>
      </dgm:t>
    </dgm:pt>
    <dgm:pt modelId="{72197B86-5EE9-4CD7-B6D9-E46513F5C40F}" type="parTrans" cxnId="{73B8A28A-B7B5-4D20-9E6D-913C0BD9B975}">
      <dgm:prSet/>
      <dgm:spPr/>
      <dgm:t>
        <a:bodyPr/>
        <a:lstStyle/>
        <a:p>
          <a:endParaRPr lang="en-US"/>
        </a:p>
      </dgm:t>
    </dgm:pt>
    <dgm:pt modelId="{FF683283-3012-4426-8650-E04BC24BB343}" type="sibTrans" cxnId="{73B8A28A-B7B5-4D20-9E6D-913C0BD9B975}">
      <dgm:prSet/>
      <dgm:spPr/>
      <dgm:t>
        <a:bodyPr/>
        <a:lstStyle/>
        <a:p>
          <a:endParaRPr lang="en-US"/>
        </a:p>
      </dgm:t>
    </dgm:pt>
    <dgm:pt modelId="{A57BD22D-F2D6-46A3-B416-9F770DD9E4B7}">
      <dgm:prSet/>
      <dgm:spPr/>
      <dgm:t>
        <a:bodyPr/>
        <a:lstStyle/>
        <a:p>
          <a:pPr rtl="0"/>
          <a:r>
            <a:rPr lang="en-US" b="1" dirty="0" smtClean="0"/>
            <a:t>One-by-One Method </a:t>
          </a:r>
          <a:endParaRPr lang="en-IN" dirty="0"/>
        </a:p>
      </dgm:t>
    </dgm:pt>
    <dgm:pt modelId="{F2BDB4F8-C234-4B56-9211-4711B71E0FD8}" type="parTrans" cxnId="{FB8B9321-FFB6-475D-B61A-6EE5FFE7CD29}">
      <dgm:prSet/>
      <dgm:spPr/>
      <dgm:t>
        <a:bodyPr/>
        <a:lstStyle/>
        <a:p>
          <a:endParaRPr lang="en-US"/>
        </a:p>
      </dgm:t>
    </dgm:pt>
    <dgm:pt modelId="{1584463E-5A47-47C0-AE97-E16AB4D7CA59}" type="sibTrans" cxnId="{FB8B9321-FFB6-475D-B61A-6EE5FFE7CD29}">
      <dgm:prSet/>
      <dgm:spPr/>
      <dgm:t>
        <a:bodyPr/>
        <a:lstStyle/>
        <a:p>
          <a:endParaRPr lang="en-US"/>
        </a:p>
      </dgm:t>
    </dgm:pt>
    <dgm:pt modelId="{A204238E-3DFB-46A4-9937-3D31751BC989}">
      <dgm:prSet/>
      <dgm:spPr/>
      <dgm:t>
        <a:bodyPr/>
        <a:lstStyle/>
        <a:p>
          <a:pPr rtl="0"/>
          <a:r>
            <a:rPr lang="en-US" b="1" dirty="0" smtClean="0"/>
            <a:t>Kuhn-</a:t>
          </a:r>
          <a:r>
            <a:rPr lang="en-US" b="1" dirty="0" err="1" smtClean="0"/>
            <a:t>Munkres</a:t>
          </a:r>
          <a:r>
            <a:rPr lang="en-US" b="1" dirty="0" smtClean="0"/>
            <a:t> Assignment Algorithm(KMAA) Method</a:t>
          </a:r>
          <a:endParaRPr lang="en-IN" dirty="0"/>
        </a:p>
      </dgm:t>
    </dgm:pt>
    <dgm:pt modelId="{03703C98-D392-4A03-8D67-C0F0FEDF95BC}" type="parTrans" cxnId="{AEF4DC9A-9AF2-4763-9017-0C988AEB5EE2}">
      <dgm:prSet/>
      <dgm:spPr/>
      <dgm:t>
        <a:bodyPr/>
        <a:lstStyle/>
        <a:p>
          <a:endParaRPr lang="en-US"/>
        </a:p>
      </dgm:t>
    </dgm:pt>
    <dgm:pt modelId="{76944EFB-F48F-456A-A292-5E896217C1F4}" type="sibTrans" cxnId="{AEF4DC9A-9AF2-4763-9017-0C988AEB5EE2}">
      <dgm:prSet/>
      <dgm:spPr/>
      <dgm:t>
        <a:bodyPr/>
        <a:lstStyle/>
        <a:p>
          <a:endParaRPr lang="en-US"/>
        </a:p>
      </dgm:t>
    </dgm:pt>
    <dgm:pt modelId="{524AAA84-69E2-4510-B7E8-34CD00A8594D}">
      <dgm:prSet/>
      <dgm:spPr>
        <a:solidFill>
          <a:schemeClr val="accent2">
            <a:lumMod val="40000"/>
            <a:lumOff val="60000"/>
          </a:schemeClr>
        </a:solidFill>
      </dgm:spPr>
      <dgm:t>
        <a:bodyPr/>
        <a:lstStyle/>
        <a:p>
          <a:pPr rtl="0"/>
          <a:r>
            <a:rPr lang="en-IN" smtClean="0"/>
            <a:t>CONCLUSION</a:t>
          </a:r>
          <a:endParaRPr lang="en-IN"/>
        </a:p>
      </dgm:t>
    </dgm:pt>
    <dgm:pt modelId="{81D93F64-BCB0-4A1F-A38E-185D9C81BE35}" type="parTrans" cxnId="{47676F8E-2CFB-43A5-9A16-9DE65D91E5E1}">
      <dgm:prSet/>
      <dgm:spPr/>
      <dgm:t>
        <a:bodyPr/>
        <a:lstStyle/>
        <a:p>
          <a:endParaRPr lang="en-US"/>
        </a:p>
      </dgm:t>
    </dgm:pt>
    <dgm:pt modelId="{AB7317DF-65FC-4387-84C4-296AB42E8DA1}" type="sibTrans" cxnId="{47676F8E-2CFB-43A5-9A16-9DE65D91E5E1}">
      <dgm:prSet/>
      <dgm:spPr/>
      <dgm:t>
        <a:bodyPr/>
        <a:lstStyle/>
        <a:p>
          <a:endParaRPr lang="en-US"/>
        </a:p>
      </dgm:t>
    </dgm:pt>
    <dgm:pt modelId="{42851020-59D4-44E3-AF98-DF81D25481DC}" type="pres">
      <dgm:prSet presAssocID="{6844D832-6748-4B0C-A889-FF7F75CDA3AC}" presName="linear" presStyleCnt="0">
        <dgm:presLayoutVars>
          <dgm:animLvl val="lvl"/>
          <dgm:resizeHandles val="exact"/>
        </dgm:presLayoutVars>
      </dgm:prSet>
      <dgm:spPr/>
      <dgm:t>
        <a:bodyPr/>
        <a:lstStyle/>
        <a:p>
          <a:endParaRPr lang="en-US"/>
        </a:p>
      </dgm:t>
    </dgm:pt>
    <dgm:pt modelId="{456B162E-E760-4F95-AD0D-5E2B750A29A2}" type="pres">
      <dgm:prSet presAssocID="{1EBB2B8E-226A-4A73-947C-70E613D2C9F8}" presName="parentText" presStyleLbl="node1" presStyleIdx="0" presStyleCnt="7">
        <dgm:presLayoutVars>
          <dgm:chMax val="0"/>
          <dgm:bulletEnabled val="1"/>
        </dgm:presLayoutVars>
      </dgm:prSet>
      <dgm:spPr/>
      <dgm:t>
        <a:bodyPr/>
        <a:lstStyle/>
        <a:p>
          <a:endParaRPr lang="en-US"/>
        </a:p>
      </dgm:t>
    </dgm:pt>
    <dgm:pt modelId="{803E41A5-8107-4D02-8D4D-16749A077DC9}" type="pres">
      <dgm:prSet presAssocID="{FB83D674-15E5-414D-B74E-3D16B8BE6089}" presName="spacer" presStyleCnt="0"/>
      <dgm:spPr/>
    </dgm:pt>
    <dgm:pt modelId="{0DED547C-03E9-4693-BE6D-82AF02AB457A}" type="pres">
      <dgm:prSet presAssocID="{81279467-61C9-4105-8AEE-A6856D4A4366}" presName="parentText" presStyleLbl="node1" presStyleIdx="1" presStyleCnt="7">
        <dgm:presLayoutVars>
          <dgm:chMax val="0"/>
          <dgm:bulletEnabled val="1"/>
        </dgm:presLayoutVars>
      </dgm:prSet>
      <dgm:spPr/>
      <dgm:t>
        <a:bodyPr/>
        <a:lstStyle/>
        <a:p>
          <a:endParaRPr lang="en-US"/>
        </a:p>
      </dgm:t>
    </dgm:pt>
    <dgm:pt modelId="{CBBAF4EE-4159-4E07-9F99-FE0DE9B02D2E}" type="pres">
      <dgm:prSet presAssocID="{E26176AF-A8EC-4626-9412-80A2D2B060AE}" presName="spacer" presStyleCnt="0"/>
      <dgm:spPr/>
    </dgm:pt>
    <dgm:pt modelId="{1A477D14-DD2C-4988-A1D4-1A07939AC97C}" type="pres">
      <dgm:prSet presAssocID="{26B882EC-3BB9-43C6-BB2C-CB33C5B84B57}" presName="parentText" presStyleLbl="node1" presStyleIdx="2" presStyleCnt="7">
        <dgm:presLayoutVars>
          <dgm:chMax val="0"/>
          <dgm:bulletEnabled val="1"/>
        </dgm:presLayoutVars>
      </dgm:prSet>
      <dgm:spPr/>
      <dgm:t>
        <a:bodyPr/>
        <a:lstStyle/>
        <a:p>
          <a:endParaRPr lang="en-US"/>
        </a:p>
      </dgm:t>
    </dgm:pt>
    <dgm:pt modelId="{EB18DF93-FBFC-42D3-AC2F-186A91AD4AFD}" type="pres">
      <dgm:prSet presAssocID="{A85C8F9F-82FB-46BC-B4AE-41F9F0C635BD}" presName="spacer" presStyleCnt="0"/>
      <dgm:spPr/>
    </dgm:pt>
    <dgm:pt modelId="{33DF7F06-4BF5-4618-9DCF-8D0217168810}" type="pres">
      <dgm:prSet presAssocID="{1D147A8F-CBBA-4416-8F29-61323F37E033}" presName="parentText" presStyleLbl="node1" presStyleIdx="3" presStyleCnt="7">
        <dgm:presLayoutVars>
          <dgm:chMax val="0"/>
          <dgm:bulletEnabled val="1"/>
        </dgm:presLayoutVars>
      </dgm:prSet>
      <dgm:spPr/>
      <dgm:t>
        <a:bodyPr/>
        <a:lstStyle/>
        <a:p>
          <a:endParaRPr lang="en-US"/>
        </a:p>
      </dgm:t>
    </dgm:pt>
    <dgm:pt modelId="{B5B9D06B-CD65-4E9C-8373-C6E8D41BAF17}" type="pres">
      <dgm:prSet presAssocID="{1CD3BDA8-414D-4C8B-B931-0735BCA9BBC2}" presName="spacer" presStyleCnt="0"/>
      <dgm:spPr/>
    </dgm:pt>
    <dgm:pt modelId="{879B9B36-4056-4301-A2EC-B178E7D1AFC1}" type="pres">
      <dgm:prSet presAssocID="{8DFBFFCE-0A01-41AC-854C-646717915664}" presName="parentText" presStyleLbl="node1" presStyleIdx="4" presStyleCnt="7">
        <dgm:presLayoutVars>
          <dgm:chMax val="0"/>
          <dgm:bulletEnabled val="1"/>
        </dgm:presLayoutVars>
      </dgm:prSet>
      <dgm:spPr/>
      <dgm:t>
        <a:bodyPr/>
        <a:lstStyle/>
        <a:p>
          <a:endParaRPr lang="en-US"/>
        </a:p>
      </dgm:t>
    </dgm:pt>
    <dgm:pt modelId="{7ACC6800-6A5B-4B8E-A2AC-7CBC69F184C4}" type="pres">
      <dgm:prSet presAssocID="{7E5FAC47-D387-4670-8A98-C63B2C57E867}" presName="spacer" presStyleCnt="0"/>
      <dgm:spPr/>
    </dgm:pt>
    <dgm:pt modelId="{076DE2F8-73C1-4E9B-8F84-01AA762BD3A8}" type="pres">
      <dgm:prSet presAssocID="{5CDA074E-09D7-471E-AE85-5061E3D20BB8}" presName="parentText" presStyleLbl="node1" presStyleIdx="5" presStyleCnt="7">
        <dgm:presLayoutVars>
          <dgm:chMax val="0"/>
          <dgm:bulletEnabled val="1"/>
        </dgm:presLayoutVars>
      </dgm:prSet>
      <dgm:spPr/>
      <dgm:t>
        <a:bodyPr/>
        <a:lstStyle/>
        <a:p>
          <a:endParaRPr lang="en-US"/>
        </a:p>
      </dgm:t>
    </dgm:pt>
    <dgm:pt modelId="{9B62007F-F6EF-4064-9214-DE69D610B8C1}" type="pres">
      <dgm:prSet presAssocID="{5CDA074E-09D7-471E-AE85-5061E3D20BB8}" presName="childText" presStyleLbl="revTx" presStyleIdx="0" presStyleCnt="1" custScaleY="115407">
        <dgm:presLayoutVars>
          <dgm:bulletEnabled val="1"/>
        </dgm:presLayoutVars>
      </dgm:prSet>
      <dgm:spPr/>
      <dgm:t>
        <a:bodyPr/>
        <a:lstStyle/>
        <a:p>
          <a:endParaRPr lang="en-US"/>
        </a:p>
      </dgm:t>
    </dgm:pt>
    <dgm:pt modelId="{3E215656-339F-4551-8427-D45E8F4F8486}" type="pres">
      <dgm:prSet presAssocID="{524AAA84-69E2-4510-B7E8-34CD00A8594D}" presName="parentText" presStyleLbl="node1" presStyleIdx="6" presStyleCnt="7">
        <dgm:presLayoutVars>
          <dgm:chMax val="0"/>
          <dgm:bulletEnabled val="1"/>
        </dgm:presLayoutVars>
      </dgm:prSet>
      <dgm:spPr/>
      <dgm:t>
        <a:bodyPr/>
        <a:lstStyle/>
        <a:p>
          <a:endParaRPr lang="en-US"/>
        </a:p>
      </dgm:t>
    </dgm:pt>
  </dgm:ptLst>
  <dgm:cxnLst>
    <dgm:cxn modelId="{7B5A80F1-8537-4576-9357-E7CFFFE4E610}" type="presOf" srcId="{1EBB2B8E-226A-4A73-947C-70E613D2C9F8}" destId="{456B162E-E760-4F95-AD0D-5E2B750A29A2}" srcOrd="0" destOrd="0" presId="urn:microsoft.com/office/officeart/2005/8/layout/vList2"/>
    <dgm:cxn modelId="{FB8B9321-FFB6-475D-B61A-6EE5FFE7CD29}" srcId="{5CDA074E-09D7-471E-AE85-5061E3D20BB8}" destId="{A57BD22D-F2D6-46A3-B416-9F770DD9E4B7}" srcOrd="1" destOrd="0" parTransId="{F2BDB4F8-C234-4B56-9211-4711B71E0FD8}" sibTransId="{1584463E-5A47-47C0-AE97-E16AB4D7CA59}"/>
    <dgm:cxn modelId="{E1D2ED6F-CD99-4802-A082-8DFC7D965809}" type="presOf" srcId="{5CDA074E-09D7-471E-AE85-5061E3D20BB8}" destId="{076DE2F8-73C1-4E9B-8F84-01AA762BD3A8}" srcOrd="0" destOrd="0" presId="urn:microsoft.com/office/officeart/2005/8/layout/vList2"/>
    <dgm:cxn modelId="{A5E9DAE9-65FD-4711-AB73-4A3F707A2369}" type="presOf" srcId="{6844D832-6748-4B0C-A889-FF7F75CDA3AC}" destId="{42851020-59D4-44E3-AF98-DF81D25481DC}" srcOrd="0" destOrd="0" presId="urn:microsoft.com/office/officeart/2005/8/layout/vList2"/>
    <dgm:cxn modelId="{2373D2FC-672D-491A-B88C-1FA125B37753}" type="presOf" srcId="{52DFD85E-1372-479E-896C-B34E7CB4D0E9}" destId="{9B62007F-F6EF-4064-9214-DE69D610B8C1}" srcOrd="0" destOrd="0" presId="urn:microsoft.com/office/officeart/2005/8/layout/vList2"/>
    <dgm:cxn modelId="{7D4C497C-3D8B-4E7D-9FFF-18DAF1393A7A}" srcId="{6844D832-6748-4B0C-A889-FF7F75CDA3AC}" destId="{26B882EC-3BB9-43C6-BB2C-CB33C5B84B57}" srcOrd="2" destOrd="0" parTransId="{DF2D99FB-54F1-4E80-AE3E-037E366916AB}" sibTransId="{A85C8F9F-82FB-46BC-B4AE-41F9F0C635BD}"/>
    <dgm:cxn modelId="{9F3F60C4-06AB-42A5-99C6-D42030BC7206}" type="presOf" srcId="{81279467-61C9-4105-8AEE-A6856D4A4366}" destId="{0DED547C-03E9-4693-BE6D-82AF02AB457A}" srcOrd="0" destOrd="0" presId="urn:microsoft.com/office/officeart/2005/8/layout/vList2"/>
    <dgm:cxn modelId="{170300BC-214A-4A7F-93AD-9E5205A4CEF7}" srcId="{6844D832-6748-4B0C-A889-FF7F75CDA3AC}" destId="{81279467-61C9-4105-8AEE-A6856D4A4366}" srcOrd="1" destOrd="0" parTransId="{19E089DB-9528-4E0A-8C23-EAE1A1F81968}" sibTransId="{E26176AF-A8EC-4626-9412-80A2D2B060AE}"/>
    <dgm:cxn modelId="{73B8A28A-B7B5-4D20-9E6D-913C0BD9B975}" srcId="{5CDA074E-09D7-471E-AE85-5061E3D20BB8}" destId="{52DFD85E-1372-479E-896C-B34E7CB4D0E9}" srcOrd="0" destOrd="0" parTransId="{72197B86-5EE9-4CD7-B6D9-E46513F5C40F}" sibTransId="{FF683283-3012-4426-8650-E04BC24BB343}"/>
    <dgm:cxn modelId="{2328B9CF-224D-4358-A7F6-8BAA0C02394F}" type="presOf" srcId="{8DFBFFCE-0A01-41AC-854C-646717915664}" destId="{879B9B36-4056-4301-A2EC-B178E7D1AFC1}" srcOrd="0" destOrd="0" presId="urn:microsoft.com/office/officeart/2005/8/layout/vList2"/>
    <dgm:cxn modelId="{AA7A7DEE-0443-4446-8286-A0DDF8F1266E}" srcId="{6844D832-6748-4B0C-A889-FF7F75CDA3AC}" destId="{5CDA074E-09D7-471E-AE85-5061E3D20BB8}" srcOrd="5" destOrd="0" parTransId="{D29A3FD2-6CC4-4086-B983-D61CBE188A2C}" sibTransId="{2650731B-AE1A-4D4B-B618-D1E7444A033E}"/>
    <dgm:cxn modelId="{237C2E18-F66B-4403-A80C-6C78B5C173BD}" srcId="{6844D832-6748-4B0C-A889-FF7F75CDA3AC}" destId="{8DFBFFCE-0A01-41AC-854C-646717915664}" srcOrd="4" destOrd="0" parTransId="{21021D4C-F88F-417D-8B57-5849995CC29E}" sibTransId="{7E5FAC47-D387-4670-8A98-C63B2C57E867}"/>
    <dgm:cxn modelId="{A46B34C1-6843-4364-B4B4-14E57D2A43CB}" type="presOf" srcId="{26B882EC-3BB9-43C6-BB2C-CB33C5B84B57}" destId="{1A477D14-DD2C-4988-A1D4-1A07939AC97C}" srcOrd="0" destOrd="0" presId="urn:microsoft.com/office/officeart/2005/8/layout/vList2"/>
    <dgm:cxn modelId="{47676F8E-2CFB-43A5-9A16-9DE65D91E5E1}" srcId="{6844D832-6748-4B0C-A889-FF7F75CDA3AC}" destId="{524AAA84-69E2-4510-B7E8-34CD00A8594D}" srcOrd="6" destOrd="0" parTransId="{81D93F64-BCB0-4A1F-A38E-185D9C81BE35}" sibTransId="{AB7317DF-65FC-4387-84C4-296AB42E8DA1}"/>
    <dgm:cxn modelId="{0B3B4C1B-C053-4336-833F-BFA3007BF3A2}" type="presOf" srcId="{1D147A8F-CBBA-4416-8F29-61323F37E033}" destId="{33DF7F06-4BF5-4618-9DCF-8D0217168810}" srcOrd="0" destOrd="0" presId="urn:microsoft.com/office/officeart/2005/8/layout/vList2"/>
    <dgm:cxn modelId="{AEF4DC9A-9AF2-4763-9017-0C988AEB5EE2}" srcId="{5CDA074E-09D7-471E-AE85-5061E3D20BB8}" destId="{A204238E-3DFB-46A4-9937-3D31751BC989}" srcOrd="2" destOrd="0" parTransId="{03703C98-D392-4A03-8D67-C0F0FEDF95BC}" sibTransId="{76944EFB-F48F-456A-A292-5E896217C1F4}"/>
    <dgm:cxn modelId="{D07544A3-6F53-41B6-A700-EC3D0B07233E}" srcId="{6844D832-6748-4B0C-A889-FF7F75CDA3AC}" destId="{1D147A8F-CBBA-4416-8F29-61323F37E033}" srcOrd="3" destOrd="0" parTransId="{DB60B43F-DB7F-471B-AECC-E4EC578F52CC}" sibTransId="{1CD3BDA8-414D-4C8B-B931-0735BCA9BBC2}"/>
    <dgm:cxn modelId="{AF85B20E-F0AB-416D-B664-46029B0E38CA}" type="presOf" srcId="{A204238E-3DFB-46A4-9937-3D31751BC989}" destId="{9B62007F-F6EF-4064-9214-DE69D610B8C1}" srcOrd="0" destOrd="2" presId="urn:microsoft.com/office/officeart/2005/8/layout/vList2"/>
    <dgm:cxn modelId="{6EE40DF6-5704-4446-ACAE-A5617D55A361}" type="presOf" srcId="{A57BD22D-F2D6-46A3-B416-9F770DD9E4B7}" destId="{9B62007F-F6EF-4064-9214-DE69D610B8C1}" srcOrd="0" destOrd="1" presId="urn:microsoft.com/office/officeart/2005/8/layout/vList2"/>
    <dgm:cxn modelId="{370519A5-5C82-4D18-A95B-BF52FB347908}" srcId="{6844D832-6748-4B0C-A889-FF7F75CDA3AC}" destId="{1EBB2B8E-226A-4A73-947C-70E613D2C9F8}" srcOrd="0" destOrd="0" parTransId="{9D6B73F2-0A67-41C5-9D0E-6C87B66B4455}" sibTransId="{FB83D674-15E5-414D-B74E-3D16B8BE6089}"/>
    <dgm:cxn modelId="{124F6E58-9078-4839-B0E6-8EA36DE5C4F6}" type="presOf" srcId="{524AAA84-69E2-4510-B7E8-34CD00A8594D}" destId="{3E215656-339F-4551-8427-D45E8F4F8486}" srcOrd="0" destOrd="0" presId="urn:microsoft.com/office/officeart/2005/8/layout/vList2"/>
    <dgm:cxn modelId="{775036D3-E5B2-462F-A13E-6510CFBE0D1D}" type="presParOf" srcId="{42851020-59D4-44E3-AF98-DF81D25481DC}" destId="{456B162E-E760-4F95-AD0D-5E2B750A29A2}" srcOrd="0" destOrd="0" presId="urn:microsoft.com/office/officeart/2005/8/layout/vList2"/>
    <dgm:cxn modelId="{512D27A9-2230-4724-B398-58CC1620E860}" type="presParOf" srcId="{42851020-59D4-44E3-AF98-DF81D25481DC}" destId="{803E41A5-8107-4D02-8D4D-16749A077DC9}" srcOrd="1" destOrd="0" presId="urn:microsoft.com/office/officeart/2005/8/layout/vList2"/>
    <dgm:cxn modelId="{565BC058-6485-4F2F-A75D-A2479453C35B}" type="presParOf" srcId="{42851020-59D4-44E3-AF98-DF81D25481DC}" destId="{0DED547C-03E9-4693-BE6D-82AF02AB457A}" srcOrd="2" destOrd="0" presId="urn:microsoft.com/office/officeart/2005/8/layout/vList2"/>
    <dgm:cxn modelId="{80665FFC-F63E-4A95-B42F-963DD638DCD5}" type="presParOf" srcId="{42851020-59D4-44E3-AF98-DF81D25481DC}" destId="{CBBAF4EE-4159-4E07-9F99-FE0DE9B02D2E}" srcOrd="3" destOrd="0" presId="urn:microsoft.com/office/officeart/2005/8/layout/vList2"/>
    <dgm:cxn modelId="{D2106623-3DDB-436C-A7D9-F09C5DEE3F6B}" type="presParOf" srcId="{42851020-59D4-44E3-AF98-DF81D25481DC}" destId="{1A477D14-DD2C-4988-A1D4-1A07939AC97C}" srcOrd="4" destOrd="0" presId="urn:microsoft.com/office/officeart/2005/8/layout/vList2"/>
    <dgm:cxn modelId="{08393BD0-FF69-4575-AE14-813AE086D9DB}" type="presParOf" srcId="{42851020-59D4-44E3-AF98-DF81D25481DC}" destId="{EB18DF93-FBFC-42D3-AC2F-186A91AD4AFD}" srcOrd="5" destOrd="0" presId="urn:microsoft.com/office/officeart/2005/8/layout/vList2"/>
    <dgm:cxn modelId="{19491517-0456-4589-86D2-C5D4B2C32E95}" type="presParOf" srcId="{42851020-59D4-44E3-AF98-DF81D25481DC}" destId="{33DF7F06-4BF5-4618-9DCF-8D0217168810}" srcOrd="6" destOrd="0" presId="urn:microsoft.com/office/officeart/2005/8/layout/vList2"/>
    <dgm:cxn modelId="{C03EDE19-019C-4A11-A307-83F75D9AB202}" type="presParOf" srcId="{42851020-59D4-44E3-AF98-DF81D25481DC}" destId="{B5B9D06B-CD65-4E9C-8373-C6E8D41BAF17}" srcOrd="7" destOrd="0" presId="urn:microsoft.com/office/officeart/2005/8/layout/vList2"/>
    <dgm:cxn modelId="{B9368720-BBFB-4612-8132-EDA1AE8907A1}" type="presParOf" srcId="{42851020-59D4-44E3-AF98-DF81D25481DC}" destId="{879B9B36-4056-4301-A2EC-B178E7D1AFC1}" srcOrd="8" destOrd="0" presId="urn:microsoft.com/office/officeart/2005/8/layout/vList2"/>
    <dgm:cxn modelId="{FDF33B65-D948-43C8-9825-1B08ED823383}" type="presParOf" srcId="{42851020-59D4-44E3-AF98-DF81D25481DC}" destId="{7ACC6800-6A5B-4B8E-A2AC-7CBC69F184C4}" srcOrd="9" destOrd="0" presId="urn:microsoft.com/office/officeart/2005/8/layout/vList2"/>
    <dgm:cxn modelId="{2666D59D-6A2C-4113-8699-2402F3E7EA39}" type="presParOf" srcId="{42851020-59D4-44E3-AF98-DF81D25481DC}" destId="{076DE2F8-73C1-4E9B-8F84-01AA762BD3A8}" srcOrd="10" destOrd="0" presId="urn:microsoft.com/office/officeart/2005/8/layout/vList2"/>
    <dgm:cxn modelId="{5F761D57-04B6-4567-8467-3B43E8BB57D0}" type="presParOf" srcId="{42851020-59D4-44E3-AF98-DF81D25481DC}" destId="{9B62007F-F6EF-4064-9214-DE69D610B8C1}" srcOrd="11" destOrd="0" presId="urn:microsoft.com/office/officeart/2005/8/layout/vList2"/>
    <dgm:cxn modelId="{2349212B-1C0E-4FBB-824C-E5FA2DF49D13}" type="presParOf" srcId="{42851020-59D4-44E3-AF98-DF81D25481DC}" destId="{3E215656-339F-4551-8427-D45E8F4F8486}"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2F4A63-A92F-4888-A88B-C31BFC7788F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6D4CF07-FDDE-4679-9C84-8339ABA3E17B}">
      <dgm:prSet/>
      <dgm:spPr>
        <a:solidFill>
          <a:schemeClr val="accent2">
            <a:lumMod val="40000"/>
            <a:lumOff val="60000"/>
          </a:schemeClr>
        </a:solidFill>
      </dgm:spPr>
      <dgm:t>
        <a:bodyPr/>
        <a:lstStyle/>
        <a:p>
          <a:pPr rtl="0"/>
          <a:r>
            <a:rPr lang="en-IN" dirty="0" smtClean="0"/>
            <a:t>INTRODUCTION</a:t>
          </a:r>
          <a:endParaRPr lang="en-IN" dirty="0"/>
        </a:p>
      </dgm:t>
    </dgm:pt>
    <dgm:pt modelId="{7F23CE5B-44CE-4616-9983-AC219CB25EC8}" type="parTrans" cxnId="{8059E6F1-1C9E-4B49-8A3B-F408B8FCDCFC}">
      <dgm:prSet/>
      <dgm:spPr/>
      <dgm:t>
        <a:bodyPr/>
        <a:lstStyle/>
        <a:p>
          <a:endParaRPr lang="en-US"/>
        </a:p>
      </dgm:t>
    </dgm:pt>
    <dgm:pt modelId="{F2BC769D-1DBF-4820-812F-59AB9EF3D869}" type="sibTrans" cxnId="{8059E6F1-1C9E-4B49-8A3B-F408B8FCDCFC}">
      <dgm:prSet/>
      <dgm:spPr/>
      <dgm:t>
        <a:bodyPr/>
        <a:lstStyle/>
        <a:p>
          <a:endParaRPr lang="en-US"/>
        </a:p>
      </dgm:t>
    </dgm:pt>
    <dgm:pt modelId="{1FC17EED-608F-4120-8719-BF75072BD36A}">
      <dgm:prSet/>
      <dgm:spPr>
        <a:solidFill>
          <a:schemeClr val="accent2">
            <a:lumMod val="40000"/>
            <a:lumOff val="60000"/>
          </a:schemeClr>
        </a:solidFill>
      </dgm:spPr>
      <dgm:t>
        <a:bodyPr/>
        <a:lstStyle/>
        <a:p>
          <a:pPr rtl="0"/>
          <a:r>
            <a:rPr lang="en-US" smtClean="0"/>
            <a:t>EVOLUTION OF ACESS TECHNIQUE</a:t>
          </a:r>
          <a:endParaRPr lang="en-IN"/>
        </a:p>
      </dgm:t>
    </dgm:pt>
    <dgm:pt modelId="{186A0083-096A-46E6-95C7-EF51402827D9}" type="parTrans" cxnId="{F8ABCF89-E3C1-4FD9-BE53-2CE701363C10}">
      <dgm:prSet/>
      <dgm:spPr/>
      <dgm:t>
        <a:bodyPr/>
        <a:lstStyle/>
        <a:p>
          <a:endParaRPr lang="en-US"/>
        </a:p>
      </dgm:t>
    </dgm:pt>
    <dgm:pt modelId="{98E33070-C9D9-4FC3-BCAE-086196D3B42E}" type="sibTrans" cxnId="{F8ABCF89-E3C1-4FD9-BE53-2CE701363C10}">
      <dgm:prSet/>
      <dgm:spPr/>
      <dgm:t>
        <a:bodyPr/>
        <a:lstStyle/>
        <a:p>
          <a:endParaRPr lang="en-US"/>
        </a:p>
      </dgm:t>
    </dgm:pt>
    <dgm:pt modelId="{092346BE-015C-4B9E-84B8-539558594E8E}">
      <dgm:prSet/>
      <dgm:spPr>
        <a:solidFill>
          <a:schemeClr val="accent2">
            <a:lumMod val="40000"/>
            <a:lumOff val="60000"/>
          </a:schemeClr>
        </a:solidFill>
      </dgm:spPr>
      <dgm:t>
        <a:bodyPr/>
        <a:lstStyle/>
        <a:p>
          <a:pPr rtl="0"/>
          <a:r>
            <a:rPr lang="en-US" smtClean="0"/>
            <a:t>NOMA</a:t>
          </a:r>
          <a:endParaRPr lang="en-IN"/>
        </a:p>
      </dgm:t>
    </dgm:pt>
    <dgm:pt modelId="{9A3125F6-7F6E-4CC4-8043-6EEDA0A28D70}" type="parTrans" cxnId="{AB61AFCA-BE1E-4097-90B1-D5B7AAFF6D91}">
      <dgm:prSet/>
      <dgm:spPr/>
      <dgm:t>
        <a:bodyPr/>
        <a:lstStyle/>
        <a:p>
          <a:endParaRPr lang="en-US"/>
        </a:p>
      </dgm:t>
    </dgm:pt>
    <dgm:pt modelId="{C8927A63-C68F-44F6-AF70-3D22DBB3E22C}" type="sibTrans" cxnId="{AB61AFCA-BE1E-4097-90B1-D5B7AAFF6D91}">
      <dgm:prSet/>
      <dgm:spPr/>
      <dgm:t>
        <a:bodyPr/>
        <a:lstStyle/>
        <a:p>
          <a:endParaRPr lang="en-US"/>
        </a:p>
      </dgm:t>
    </dgm:pt>
    <dgm:pt modelId="{3D27F875-45D9-4C22-96E2-B8093825FF43}">
      <dgm:prSet/>
      <dgm:spPr>
        <a:solidFill>
          <a:schemeClr val="accent2">
            <a:lumMod val="40000"/>
            <a:lumOff val="60000"/>
          </a:schemeClr>
        </a:solidFill>
      </dgm:spPr>
      <dgm:t>
        <a:bodyPr/>
        <a:lstStyle/>
        <a:p>
          <a:pPr rtl="0"/>
          <a:r>
            <a:rPr lang="en-IN" smtClean="0"/>
            <a:t>CHALLENGES WITH USER MOBILITY </a:t>
          </a:r>
          <a:endParaRPr lang="en-IN"/>
        </a:p>
      </dgm:t>
    </dgm:pt>
    <dgm:pt modelId="{532DFACF-9537-4E42-8203-6FFBA7BC675E}" type="parTrans" cxnId="{1ADD3014-C021-4D0B-9331-CD588B8EFD1B}">
      <dgm:prSet/>
      <dgm:spPr/>
      <dgm:t>
        <a:bodyPr/>
        <a:lstStyle/>
        <a:p>
          <a:endParaRPr lang="en-US"/>
        </a:p>
      </dgm:t>
    </dgm:pt>
    <dgm:pt modelId="{7D63C5BC-C708-48A4-9B7A-C9B721AF8C62}" type="sibTrans" cxnId="{1ADD3014-C021-4D0B-9331-CD588B8EFD1B}">
      <dgm:prSet/>
      <dgm:spPr/>
      <dgm:t>
        <a:bodyPr/>
        <a:lstStyle/>
        <a:p>
          <a:endParaRPr lang="en-US"/>
        </a:p>
      </dgm:t>
    </dgm:pt>
    <dgm:pt modelId="{5F846797-369C-48F9-A09E-D3DC7C6664CA}">
      <dgm:prSet/>
      <dgm:spPr>
        <a:solidFill>
          <a:schemeClr val="accent2">
            <a:lumMod val="40000"/>
            <a:lumOff val="60000"/>
          </a:schemeClr>
        </a:solidFill>
      </dgm:spPr>
      <dgm:t>
        <a:bodyPr/>
        <a:lstStyle/>
        <a:p>
          <a:pPr rtl="0"/>
          <a:r>
            <a:rPr lang="en-IN" smtClean="0"/>
            <a:t>SYSTEM MODEL</a:t>
          </a:r>
          <a:endParaRPr lang="en-IN"/>
        </a:p>
      </dgm:t>
    </dgm:pt>
    <dgm:pt modelId="{C5F03F2C-D46E-4591-A973-DBDE036440C4}" type="parTrans" cxnId="{6C63CDAE-AA92-4AD2-9152-3DE96883F44C}">
      <dgm:prSet/>
      <dgm:spPr/>
      <dgm:t>
        <a:bodyPr/>
        <a:lstStyle/>
        <a:p>
          <a:endParaRPr lang="en-US"/>
        </a:p>
      </dgm:t>
    </dgm:pt>
    <dgm:pt modelId="{AC405B9C-0FF8-4B8C-8A8B-ECCD2C59B293}" type="sibTrans" cxnId="{6C63CDAE-AA92-4AD2-9152-3DE96883F44C}">
      <dgm:prSet/>
      <dgm:spPr/>
      <dgm:t>
        <a:bodyPr/>
        <a:lstStyle/>
        <a:p>
          <a:endParaRPr lang="en-US"/>
        </a:p>
      </dgm:t>
    </dgm:pt>
    <dgm:pt modelId="{269CCEB2-559C-4881-8D2B-0B8E062BFE1F}">
      <dgm:prSet/>
      <dgm:spPr>
        <a:solidFill>
          <a:schemeClr val="accent2">
            <a:lumMod val="40000"/>
            <a:lumOff val="60000"/>
          </a:schemeClr>
        </a:solidFill>
      </dgm:spPr>
      <dgm:t>
        <a:bodyPr/>
        <a:lstStyle/>
        <a:p>
          <a:pPr rtl="0"/>
          <a:r>
            <a:rPr lang="en-IN" smtClean="0"/>
            <a:t>RE-ASSOCIATION METHODS</a:t>
          </a:r>
          <a:endParaRPr lang="en-IN"/>
        </a:p>
      </dgm:t>
    </dgm:pt>
    <dgm:pt modelId="{CD80403F-E8A8-4667-A95C-B5737152693E}" type="parTrans" cxnId="{1FB7714A-C24B-4CC8-A493-521330185F29}">
      <dgm:prSet/>
      <dgm:spPr/>
      <dgm:t>
        <a:bodyPr/>
        <a:lstStyle/>
        <a:p>
          <a:endParaRPr lang="en-US"/>
        </a:p>
      </dgm:t>
    </dgm:pt>
    <dgm:pt modelId="{3FF093F0-FAD4-4B72-A4F2-D53A17B5B15B}" type="sibTrans" cxnId="{1FB7714A-C24B-4CC8-A493-521330185F29}">
      <dgm:prSet/>
      <dgm:spPr/>
      <dgm:t>
        <a:bodyPr/>
        <a:lstStyle/>
        <a:p>
          <a:endParaRPr lang="en-US"/>
        </a:p>
      </dgm:t>
    </dgm:pt>
    <dgm:pt modelId="{8634C0BB-AB2D-4AC3-97B1-B232B5D622C4}">
      <dgm:prSet/>
      <dgm:spPr>
        <a:solidFill>
          <a:schemeClr val="accent2">
            <a:lumMod val="75000"/>
          </a:schemeClr>
        </a:solidFill>
      </dgm:spPr>
      <dgm:t>
        <a:bodyPr/>
        <a:lstStyle/>
        <a:p>
          <a:pPr rtl="0"/>
          <a:r>
            <a:rPr lang="en-IN" b="1" smtClean="0"/>
            <a:t>CONCLUSION</a:t>
          </a:r>
          <a:endParaRPr lang="en-IN"/>
        </a:p>
      </dgm:t>
    </dgm:pt>
    <dgm:pt modelId="{16336B0B-5ED4-4FB5-8A8B-AF1262947705}" type="parTrans" cxnId="{BCA7F566-7990-497F-AD14-BEBB81E7FFA1}">
      <dgm:prSet/>
      <dgm:spPr/>
      <dgm:t>
        <a:bodyPr/>
        <a:lstStyle/>
        <a:p>
          <a:endParaRPr lang="en-US"/>
        </a:p>
      </dgm:t>
    </dgm:pt>
    <dgm:pt modelId="{AAAFB1A5-BB81-48CB-8307-7395EC56A8A3}" type="sibTrans" cxnId="{BCA7F566-7990-497F-AD14-BEBB81E7FFA1}">
      <dgm:prSet/>
      <dgm:spPr/>
      <dgm:t>
        <a:bodyPr/>
        <a:lstStyle/>
        <a:p>
          <a:endParaRPr lang="en-US"/>
        </a:p>
      </dgm:t>
    </dgm:pt>
    <dgm:pt modelId="{6FE6A576-41FF-43F2-90B2-963F59DE2F13}" type="pres">
      <dgm:prSet presAssocID="{A72F4A63-A92F-4888-A88B-C31BFC7788F9}" presName="linear" presStyleCnt="0">
        <dgm:presLayoutVars>
          <dgm:animLvl val="lvl"/>
          <dgm:resizeHandles val="exact"/>
        </dgm:presLayoutVars>
      </dgm:prSet>
      <dgm:spPr/>
      <dgm:t>
        <a:bodyPr/>
        <a:lstStyle/>
        <a:p>
          <a:endParaRPr lang="en-US"/>
        </a:p>
      </dgm:t>
    </dgm:pt>
    <dgm:pt modelId="{06575ADF-3C89-452C-85A8-7A5FF022E12E}" type="pres">
      <dgm:prSet presAssocID="{66D4CF07-FDDE-4679-9C84-8339ABA3E17B}" presName="parentText" presStyleLbl="node1" presStyleIdx="0" presStyleCnt="7">
        <dgm:presLayoutVars>
          <dgm:chMax val="0"/>
          <dgm:bulletEnabled val="1"/>
        </dgm:presLayoutVars>
      </dgm:prSet>
      <dgm:spPr/>
      <dgm:t>
        <a:bodyPr/>
        <a:lstStyle/>
        <a:p>
          <a:endParaRPr lang="en-US"/>
        </a:p>
      </dgm:t>
    </dgm:pt>
    <dgm:pt modelId="{DFB903A4-8DDA-488C-AEC8-7710136F3FCD}" type="pres">
      <dgm:prSet presAssocID="{F2BC769D-1DBF-4820-812F-59AB9EF3D869}" presName="spacer" presStyleCnt="0"/>
      <dgm:spPr/>
    </dgm:pt>
    <dgm:pt modelId="{C6FFD461-56D1-4F29-B086-86DB8028CAF9}" type="pres">
      <dgm:prSet presAssocID="{1FC17EED-608F-4120-8719-BF75072BD36A}" presName="parentText" presStyleLbl="node1" presStyleIdx="1" presStyleCnt="7">
        <dgm:presLayoutVars>
          <dgm:chMax val="0"/>
          <dgm:bulletEnabled val="1"/>
        </dgm:presLayoutVars>
      </dgm:prSet>
      <dgm:spPr/>
      <dgm:t>
        <a:bodyPr/>
        <a:lstStyle/>
        <a:p>
          <a:endParaRPr lang="en-US"/>
        </a:p>
      </dgm:t>
    </dgm:pt>
    <dgm:pt modelId="{2E8707A4-9E9B-4E32-94A0-12739A695362}" type="pres">
      <dgm:prSet presAssocID="{98E33070-C9D9-4FC3-BCAE-086196D3B42E}" presName="spacer" presStyleCnt="0"/>
      <dgm:spPr/>
    </dgm:pt>
    <dgm:pt modelId="{2FB96EDC-897A-44D7-803E-94739D02E7B3}" type="pres">
      <dgm:prSet presAssocID="{092346BE-015C-4B9E-84B8-539558594E8E}" presName="parentText" presStyleLbl="node1" presStyleIdx="2" presStyleCnt="7">
        <dgm:presLayoutVars>
          <dgm:chMax val="0"/>
          <dgm:bulletEnabled val="1"/>
        </dgm:presLayoutVars>
      </dgm:prSet>
      <dgm:spPr/>
      <dgm:t>
        <a:bodyPr/>
        <a:lstStyle/>
        <a:p>
          <a:endParaRPr lang="en-US"/>
        </a:p>
      </dgm:t>
    </dgm:pt>
    <dgm:pt modelId="{5A8E3B48-6E4D-4192-9B81-0A30774D1995}" type="pres">
      <dgm:prSet presAssocID="{C8927A63-C68F-44F6-AF70-3D22DBB3E22C}" presName="spacer" presStyleCnt="0"/>
      <dgm:spPr/>
    </dgm:pt>
    <dgm:pt modelId="{6790D0FB-24DE-471D-9D8C-FCB76B8C107C}" type="pres">
      <dgm:prSet presAssocID="{3D27F875-45D9-4C22-96E2-B8093825FF43}" presName="parentText" presStyleLbl="node1" presStyleIdx="3" presStyleCnt="7">
        <dgm:presLayoutVars>
          <dgm:chMax val="0"/>
          <dgm:bulletEnabled val="1"/>
        </dgm:presLayoutVars>
      </dgm:prSet>
      <dgm:spPr/>
      <dgm:t>
        <a:bodyPr/>
        <a:lstStyle/>
        <a:p>
          <a:endParaRPr lang="en-US"/>
        </a:p>
      </dgm:t>
    </dgm:pt>
    <dgm:pt modelId="{75E2E41F-60C6-4F31-889B-B3635FF901C7}" type="pres">
      <dgm:prSet presAssocID="{7D63C5BC-C708-48A4-9B7A-C9B721AF8C62}" presName="spacer" presStyleCnt="0"/>
      <dgm:spPr/>
    </dgm:pt>
    <dgm:pt modelId="{7280C044-9AB2-4650-A849-BF10541B0C03}" type="pres">
      <dgm:prSet presAssocID="{5F846797-369C-48F9-A09E-D3DC7C6664CA}" presName="parentText" presStyleLbl="node1" presStyleIdx="4" presStyleCnt="7">
        <dgm:presLayoutVars>
          <dgm:chMax val="0"/>
          <dgm:bulletEnabled val="1"/>
        </dgm:presLayoutVars>
      </dgm:prSet>
      <dgm:spPr/>
      <dgm:t>
        <a:bodyPr/>
        <a:lstStyle/>
        <a:p>
          <a:endParaRPr lang="en-US"/>
        </a:p>
      </dgm:t>
    </dgm:pt>
    <dgm:pt modelId="{1CDE8F98-E456-47E9-82A9-AF450B3E8D2E}" type="pres">
      <dgm:prSet presAssocID="{AC405B9C-0FF8-4B8C-8A8B-ECCD2C59B293}" presName="spacer" presStyleCnt="0"/>
      <dgm:spPr/>
    </dgm:pt>
    <dgm:pt modelId="{BA4C2047-1DD0-4653-80B4-1F55ECC9EBB9}" type="pres">
      <dgm:prSet presAssocID="{269CCEB2-559C-4881-8D2B-0B8E062BFE1F}" presName="parentText" presStyleLbl="node1" presStyleIdx="5" presStyleCnt="7">
        <dgm:presLayoutVars>
          <dgm:chMax val="0"/>
          <dgm:bulletEnabled val="1"/>
        </dgm:presLayoutVars>
      </dgm:prSet>
      <dgm:spPr/>
      <dgm:t>
        <a:bodyPr/>
        <a:lstStyle/>
        <a:p>
          <a:endParaRPr lang="en-US"/>
        </a:p>
      </dgm:t>
    </dgm:pt>
    <dgm:pt modelId="{B6D87467-C6E1-49B5-8B44-44DBBD3B4C49}" type="pres">
      <dgm:prSet presAssocID="{3FF093F0-FAD4-4B72-A4F2-D53A17B5B15B}" presName="spacer" presStyleCnt="0"/>
      <dgm:spPr/>
    </dgm:pt>
    <dgm:pt modelId="{B158AE75-DCC0-4FFB-BADC-6DC839A2A35F}" type="pres">
      <dgm:prSet presAssocID="{8634C0BB-AB2D-4AC3-97B1-B232B5D622C4}" presName="parentText" presStyleLbl="node1" presStyleIdx="6" presStyleCnt="7">
        <dgm:presLayoutVars>
          <dgm:chMax val="0"/>
          <dgm:bulletEnabled val="1"/>
        </dgm:presLayoutVars>
      </dgm:prSet>
      <dgm:spPr/>
      <dgm:t>
        <a:bodyPr/>
        <a:lstStyle/>
        <a:p>
          <a:endParaRPr lang="en-US"/>
        </a:p>
      </dgm:t>
    </dgm:pt>
  </dgm:ptLst>
  <dgm:cxnLst>
    <dgm:cxn modelId="{A2FB900F-F093-4A24-AD17-CA76E12CD2E5}" type="presOf" srcId="{8634C0BB-AB2D-4AC3-97B1-B232B5D622C4}" destId="{B158AE75-DCC0-4FFB-BADC-6DC839A2A35F}" srcOrd="0" destOrd="0" presId="urn:microsoft.com/office/officeart/2005/8/layout/vList2"/>
    <dgm:cxn modelId="{6C63CDAE-AA92-4AD2-9152-3DE96883F44C}" srcId="{A72F4A63-A92F-4888-A88B-C31BFC7788F9}" destId="{5F846797-369C-48F9-A09E-D3DC7C6664CA}" srcOrd="4" destOrd="0" parTransId="{C5F03F2C-D46E-4591-A973-DBDE036440C4}" sibTransId="{AC405B9C-0FF8-4B8C-8A8B-ECCD2C59B293}"/>
    <dgm:cxn modelId="{AB61AFCA-BE1E-4097-90B1-D5B7AAFF6D91}" srcId="{A72F4A63-A92F-4888-A88B-C31BFC7788F9}" destId="{092346BE-015C-4B9E-84B8-539558594E8E}" srcOrd="2" destOrd="0" parTransId="{9A3125F6-7F6E-4CC4-8043-6EEDA0A28D70}" sibTransId="{C8927A63-C68F-44F6-AF70-3D22DBB3E22C}"/>
    <dgm:cxn modelId="{84800647-E42B-4C22-A6DA-BE38B3373EBF}" type="presOf" srcId="{5F846797-369C-48F9-A09E-D3DC7C6664CA}" destId="{7280C044-9AB2-4650-A849-BF10541B0C03}" srcOrd="0" destOrd="0" presId="urn:microsoft.com/office/officeart/2005/8/layout/vList2"/>
    <dgm:cxn modelId="{1ADD3014-C021-4D0B-9331-CD588B8EFD1B}" srcId="{A72F4A63-A92F-4888-A88B-C31BFC7788F9}" destId="{3D27F875-45D9-4C22-96E2-B8093825FF43}" srcOrd="3" destOrd="0" parTransId="{532DFACF-9537-4E42-8203-6FFBA7BC675E}" sibTransId="{7D63C5BC-C708-48A4-9B7A-C9B721AF8C62}"/>
    <dgm:cxn modelId="{6B024E7C-FED3-4735-9C3C-CDC2C797E3E8}" type="presOf" srcId="{092346BE-015C-4B9E-84B8-539558594E8E}" destId="{2FB96EDC-897A-44D7-803E-94739D02E7B3}" srcOrd="0" destOrd="0" presId="urn:microsoft.com/office/officeart/2005/8/layout/vList2"/>
    <dgm:cxn modelId="{1FB7714A-C24B-4CC8-A493-521330185F29}" srcId="{A72F4A63-A92F-4888-A88B-C31BFC7788F9}" destId="{269CCEB2-559C-4881-8D2B-0B8E062BFE1F}" srcOrd="5" destOrd="0" parTransId="{CD80403F-E8A8-4667-A95C-B5737152693E}" sibTransId="{3FF093F0-FAD4-4B72-A4F2-D53A17B5B15B}"/>
    <dgm:cxn modelId="{7E675DA1-A254-4B85-9A5F-069402CB8CA4}" type="presOf" srcId="{A72F4A63-A92F-4888-A88B-C31BFC7788F9}" destId="{6FE6A576-41FF-43F2-90B2-963F59DE2F13}" srcOrd="0" destOrd="0" presId="urn:microsoft.com/office/officeart/2005/8/layout/vList2"/>
    <dgm:cxn modelId="{F8ABCF89-E3C1-4FD9-BE53-2CE701363C10}" srcId="{A72F4A63-A92F-4888-A88B-C31BFC7788F9}" destId="{1FC17EED-608F-4120-8719-BF75072BD36A}" srcOrd="1" destOrd="0" parTransId="{186A0083-096A-46E6-95C7-EF51402827D9}" sibTransId="{98E33070-C9D9-4FC3-BCAE-086196D3B42E}"/>
    <dgm:cxn modelId="{264F287E-63EC-494E-B222-3EAF07B0A814}" type="presOf" srcId="{3D27F875-45D9-4C22-96E2-B8093825FF43}" destId="{6790D0FB-24DE-471D-9D8C-FCB76B8C107C}" srcOrd="0" destOrd="0" presId="urn:microsoft.com/office/officeart/2005/8/layout/vList2"/>
    <dgm:cxn modelId="{BCA7F566-7990-497F-AD14-BEBB81E7FFA1}" srcId="{A72F4A63-A92F-4888-A88B-C31BFC7788F9}" destId="{8634C0BB-AB2D-4AC3-97B1-B232B5D622C4}" srcOrd="6" destOrd="0" parTransId="{16336B0B-5ED4-4FB5-8A8B-AF1262947705}" sibTransId="{AAAFB1A5-BB81-48CB-8307-7395EC56A8A3}"/>
    <dgm:cxn modelId="{C496626D-7D68-4EF1-A1F7-BF8D740AA273}" type="presOf" srcId="{269CCEB2-559C-4881-8D2B-0B8E062BFE1F}" destId="{BA4C2047-1DD0-4653-80B4-1F55ECC9EBB9}" srcOrd="0" destOrd="0" presId="urn:microsoft.com/office/officeart/2005/8/layout/vList2"/>
    <dgm:cxn modelId="{18ABC1AE-CD66-40A3-89CD-2E90D9DD927A}" type="presOf" srcId="{1FC17EED-608F-4120-8719-BF75072BD36A}" destId="{C6FFD461-56D1-4F29-B086-86DB8028CAF9}" srcOrd="0" destOrd="0" presId="urn:microsoft.com/office/officeart/2005/8/layout/vList2"/>
    <dgm:cxn modelId="{7D02B459-E7B5-4160-B06B-6635AB6AEDA9}" type="presOf" srcId="{66D4CF07-FDDE-4679-9C84-8339ABA3E17B}" destId="{06575ADF-3C89-452C-85A8-7A5FF022E12E}" srcOrd="0" destOrd="0" presId="urn:microsoft.com/office/officeart/2005/8/layout/vList2"/>
    <dgm:cxn modelId="{8059E6F1-1C9E-4B49-8A3B-F408B8FCDCFC}" srcId="{A72F4A63-A92F-4888-A88B-C31BFC7788F9}" destId="{66D4CF07-FDDE-4679-9C84-8339ABA3E17B}" srcOrd="0" destOrd="0" parTransId="{7F23CE5B-44CE-4616-9983-AC219CB25EC8}" sibTransId="{F2BC769D-1DBF-4820-812F-59AB9EF3D869}"/>
    <dgm:cxn modelId="{5F8E56C1-381C-44C8-9833-A2EAA30CADC9}" type="presParOf" srcId="{6FE6A576-41FF-43F2-90B2-963F59DE2F13}" destId="{06575ADF-3C89-452C-85A8-7A5FF022E12E}" srcOrd="0" destOrd="0" presId="urn:microsoft.com/office/officeart/2005/8/layout/vList2"/>
    <dgm:cxn modelId="{6A1FE496-3B95-4C46-A5E0-7AAAF252E295}" type="presParOf" srcId="{6FE6A576-41FF-43F2-90B2-963F59DE2F13}" destId="{DFB903A4-8DDA-488C-AEC8-7710136F3FCD}" srcOrd="1" destOrd="0" presId="urn:microsoft.com/office/officeart/2005/8/layout/vList2"/>
    <dgm:cxn modelId="{18530C40-15E9-4D8F-917B-8A535D375E0C}" type="presParOf" srcId="{6FE6A576-41FF-43F2-90B2-963F59DE2F13}" destId="{C6FFD461-56D1-4F29-B086-86DB8028CAF9}" srcOrd="2" destOrd="0" presId="urn:microsoft.com/office/officeart/2005/8/layout/vList2"/>
    <dgm:cxn modelId="{CBB90F77-D0D3-4856-9685-98341F55647F}" type="presParOf" srcId="{6FE6A576-41FF-43F2-90B2-963F59DE2F13}" destId="{2E8707A4-9E9B-4E32-94A0-12739A695362}" srcOrd="3" destOrd="0" presId="urn:microsoft.com/office/officeart/2005/8/layout/vList2"/>
    <dgm:cxn modelId="{DBE5089A-E588-4B24-A27B-A16B894BF57D}" type="presParOf" srcId="{6FE6A576-41FF-43F2-90B2-963F59DE2F13}" destId="{2FB96EDC-897A-44D7-803E-94739D02E7B3}" srcOrd="4" destOrd="0" presId="urn:microsoft.com/office/officeart/2005/8/layout/vList2"/>
    <dgm:cxn modelId="{AFCA38E2-A90A-443B-88D1-40ED848FA055}" type="presParOf" srcId="{6FE6A576-41FF-43F2-90B2-963F59DE2F13}" destId="{5A8E3B48-6E4D-4192-9B81-0A30774D1995}" srcOrd="5" destOrd="0" presId="urn:microsoft.com/office/officeart/2005/8/layout/vList2"/>
    <dgm:cxn modelId="{4A1A61E5-3BC8-44E7-8788-B501EB39F013}" type="presParOf" srcId="{6FE6A576-41FF-43F2-90B2-963F59DE2F13}" destId="{6790D0FB-24DE-471D-9D8C-FCB76B8C107C}" srcOrd="6" destOrd="0" presId="urn:microsoft.com/office/officeart/2005/8/layout/vList2"/>
    <dgm:cxn modelId="{3A409D60-0378-402D-98ED-99FF53DBDA3A}" type="presParOf" srcId="{6FE6A576-41FF-43F2-90B2-963F59DE2F13}" destId="{75E2E41F-60C6-4F31-889B-B3635FF901C7}" srcOrd="7" destOrd="0" presId="urn:microsoft.com/office/officeart/2005/8/layout/vList2"/>
    <dgm:cxn modelId="{61C2F54C-2BCA-4F4C-9B2B-0912F2481193}" type="presParOf" srcId="{6FE6A576-41FF-43F2-90B2-963F59DE2F13}" destId="{7280C044-9AB2-4650-A849-BF10541B0C03}" srcOrd="8" destOrd="0" presId="urn:microsoft.com/office/officeart/2005/8/layout/vList2"/>
    <dgm:cxn modelId="{DFA5A2F5-9081-42A0-A996-C6E1ADA8D8C1}" type="presParOf" srcId="{6FE6A576-41FF-43F2-90B2-963F59DE2F13}" destId="{1CDE8F98-E456-47E9-82A9-AF450B3E8D2E}" srcOrd="9" destOrd="0" presId="urn:microsoft.com/office/officeart/2005/8/layout/vList2"/>
    <dgm:cxn modelId="{D7F41562-5754-4D3D-962E-0ADC4C3C00DD}" type="presParOf" srcId="{6FE6A576-41FF-43F2-90B2-963F59DE2F13}" destId="{BA4C2047-1DD0-4653-80B4-1F55ECC9EBB9}" srcOrd="10" destOrd="0" presId="urn:microsoft.com/office/officeart/2005/8/layout/vList2"/>
    <dgm:cxn modelId="{50E1FD03-F890-475B-B61C-DEB5AB0E7457}" type="presParOf" srcId="{6FE6A576-41FF-43F2-90B2-963F59DE2F13}" destId="{B6D87467-C6E1-49B5-8B44-44DBBD3B4C49}" srcOrd="11" destOrd="0" presId="urn:microsoft.com/office/officeart/2005/8/layout/vList2"/>
    <dgm:cxn modelId="{CA1BDC35-BC78-47E7-9B05-81A9773A6A0D}" type="presParOf" srcId="{6FE6A576-41FF-43F2-90B2-963F59DE2F13}" destId="{B158AE75-DCC0-4FFB-BADC-6DC839A2A35F}"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2D199-7B21-4E6D-8348-B6D747D6678E}">
      <dsp:nvSpPr>
        <dsp:cNvPr id="0" name=""/>
        <dsp:cNvSpPr/>
      </dsp:nvSpPr>
      <dsp:spPr>
        <a:xfrm>
          <a:off x="879341" y="0"/>
          <a:ext cx="9965876" cy="434285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A3009-DDEB-409F-A34E-05BFC6C48CDD}">
      <dsp:nvSpPr>
        <dsp:cNvPr id="0" name=""/>
        <dsp:cNvSpPr/>
      </dsp:nvSpPr>
      <dsp:spPr>
        <a:xfrm>
          <a:off x="2467" y="1302856"/>
          <a:ext cx="1656998" cy="17371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solidFill>
                <a:schemeClr val="tx1">
                  <a:lumMod val="95000"/>
                  <a:lumOff val="5000"/>
                </a:schemeClr>
              </a:solidFill>
              <a:effectLst/>
            </a:rPr>
            <a:t>INTRODUCTION</a:t>
          </a:r>
          <a:endParaRPr lang="en-IN" sz="1600" kern="1200" dirty="0">
            <a:solidFill>
              <a:schemeClr val="tx1">
                <a:lumMod val="95000"/>
                <a:lumOff val="5000"/>
              </a:schemeClr>
            </a:solidFill>
            <a:effectLst/>
          </a:endParaRPr>
        </a:p>
      </dsp:txBody>
      <dsp:txXfrm>
        <a:off x="83355" y="1383744"/>
        <a:ext cx="1495222" cy="1575366"/>
      </dsp:txXfrm>
    </dsp:sp>
    <dsp:sp modelId="{722CD150-A0D2-422D-953F-869C7EEF4DDA}">
      <dsp:nvSpPr>
        <dsp:cNvPr id="0" name=""/>
        <dsp:cNvSpPr/>
      </dsp:nvSpPr>
      <dsp:spPr>
        <a:xfrm>
          <a:off x="1899052" y="1302856"/>
          <a:ext cx="1437518" cy="1737142"/>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lumMod val="95000"/>
                  <a:lumOff val="5000"/>
                </a:schemeClr>
              </a:solidFill>
              <a:effectLst/>
            </a:rPr>
            <a:t>EVOLUTION OF ACESS TECHNIQUE</a:t>
          </a:r>
          <a:endParaRPr lang="en-IN" sz="1600" kern="1200" dirty="0">
            <a:solidFill>
              <a:schemeClr val="tx1">
                <a:lumMod val="95000"/>
                <a:lumOff val="5000"/>
              </a:schemeClr>
            </a:solidFill>
            <a:effectLst/>
          </a:endParaRPr>
        </a:p>
      </dsp:txBody>
      <dsp:txXfrm>
        <a:off x="1969226" y="1373030"/>
        <a:ext cx="1297170" cy="1596794"/>
      </dsp:txXfrm>
    </dsp:sp>
    <dsp:sp modelId="{09923FA0-A662-4BE1-9B21-CB551B2AFCF6}">
      <dsp:nvSpPr>
        <dsp:cNvPr id="0" name=""/>
        <dsp:cNvSpPr/>
      </dsp:nvSpPr>
      <dsp:spPr>
        <a:xfrm>
          <a:off x="3576156" y="1302856"/>
          <a:ext cx="1437518" cy="173714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smtClean="0">
              <a:solidFill>
                <a:schemeClr val="tx1">
                  <a:lumMod val="95000"/>
                  <a:lumOff val="5000"/>
                </a:schemeClr>
              </a:solidFill>
              <a:effectLst/>
            </a:rPr>
            <a:t>NOMA</a:t>
          </a:r>
          <a:endParaRPr lang="en-IN" sz="1600" kern="1200">
            <a:solidFill>
              <a:schemeClr val="tx1">
                <a:lumMod val="95000"/>
                <a:lumOff val="5000"/>
              </a:schemeClr>
            </a:solidFill>
            <a:effectLst/>
          </a:endParaRPr>
        </a:p>
      </dsp:txBody>
      <dsp:txXfrm>
        <a:off x="3646330" y="1373030"/>
        <a:ext cx="1297170" cy="1596794"/>
      </dsp:txXfrm>
    </dsp:sp>
    <dsp:sp modelId="{03232E9F-D34E-4048-AFE0-5485C1EFBBD0}">
      <dsp:nvSpPr>
        <dsp:cNvPr id="0" name=""/>
        <dsp:cNvSpPr/>
      </dsp:nvSpPr>
      <dsp:spPr>
        <a:xfrm>
          <a:off x="5253261" y="1302856"/>
          <a:ext cx="1437518" cy="17371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chemeClr val="tx1">
                  <a:lumMod val="95000"/>
                  <a:lumOff val="5000"/>
                </a:schemeClr>
              </a:solidFill>
              <a:effectLst/>
            </a:rPr>
            <a:t>CHALLENGES WITH USER MOBILITY </a:t>
          </a:r>
          <a:endParaRPr lang="en-IN" sz="1600" kern="1200">
            <a:solidFill>
              <a:schemeClr val="tx1">
                <a:lumMod val="95000"/>
                <a:lumOff val="5000"/>
              </a:schemeClr>
            </a:solidFill>
            <a:effectLst/>
          </a:endParaRPr>
        </a:p>
      </dsp:txBody>
      <dsp:txXfrm>
        <a:off x="5323435" y="1373030"/>
        <a:ext cx="1297170" cy="1596794"/>
      </dsp:txXfrm>
    </dsp:sp>
    <dsp:sp modelId="{D149D9BA-9435-44F0-AAEA-221F12C69FE2}">
      <dsp:nvSpPr>
        <dsp:cNvPr id="0" name=""/>
        <dsp:cNvSpPr/>
      </dsp:nvSpPr>
      <dsp:spPr>
        <a:xfrm>
          <a:off x="6930365" y="1302856"/>
          <a:ext cx="1437518" cy="173714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chemeClr val="tx1">
                  <a:lumMod val="95000"/>
                  <a:lumOff val="5000"/>
                </a:schemeClr>
              </a:solidFill>
              <a:effectLst/>
            </a:rPr>
            <a:t>SYSTEM MODEL</a:t>
          </a:r>
          <a:endParaRPr lang="en-IN" sz="1600" kern="1200">
            <a:solidFill>
              <a:schemeClr val="tx1">
                <a:lumMod val="95000"/>
                <a:lumOff val="5000"/>
              </a:schemeClr>
            </a:solidFill>
            <a:effectLst/>
          </a:endParaRPr>
        </a:p>
      </dsp:txBody>
      <dsp:txXfrm>
        <a:off x="7000539" y="1373030"/>
        <a:ext cx="1297170" cy="1596794"/>
      </dsp:txXfrm>
    </dsp:sp>
    <dsp:sp modelId="{51975DBC-D5AB-4441-AEB3-9D2CEB9DBC71}">
      <dsp:nvSpPr>
        <dsp:cNvPr id="0" name=""/>
        <dsp:cNvSpPr/>
      </dsp:nvSpPr>
      <dsp:spPr>
        <a:xfrm>
          <a:off x="8607469" y="1302856"/>
          <a:ext cx="1437518" cy="1737142"/>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solidFill>
                <a:schemeClr val="tx1">
                  <a:lumMod val="95000"/>
                  <a:lumOff val="5000"/>
                </a:schemeClr>
              </a:solidFill>
              <a:effectLst/>
            </a:rPr>
            <a:t>RE-ASSOCIATION METHODS</a:t>
          </a:r>
          <a:endParaRPr lang="en-IN" sz="1600" kern="1200" dirty="0">
            <a:solidFill>
              <a:schemeClr val="tx1">
                <a:lumMod val="95000"/>
                <a:lumOff val="5000"/>
              </a:schemeClr>
            </a:solidFill>
            <a:effectLst/>
          </a:endParaRPr>
        </a:p>
      </dsp:txBody>
      <dsp:txXfrm>
        <a:off x="8677643" y="1373030"/>
        <a:ext cx="1297170" cy="1596794"/>
      </dsp:txXfrm>
    </dsp:sp>
    <dsp:sp modelId="{C3A9BB26-E2A7-48F9-A0E1-B2692992319A}">
      <dsp:nvSpPr>
        <dsp:cNvPr id="0" name=""/>
        <dsp:cNvSpPr/>
      </dsp:nvSpPr>
      <dsp:spPr>
        <a:xfrm>
          <a:off x="10284574" y="1302856"/>
          <a:ext cx="1437518" cy="17371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solidFill>
                <a:schemeClr val="tx1">
                  <a:lumMod val="95000"/>
                  <a:lumOff val="5000"/>
                </a:schemeClr>
              </a:solidFill>
              <a:effectLst/>
            </a:rPr>
            <a:t>CONCLUSION</a:t>
          </a:r>
          <a:endParaRPr lang="en-IN" sz="1600" kern="1200" dirty="0">
            <a:solidFill>
              <a:schemeClr val="tx1">
                <a:lumMod val="95000"/>
                <a:lumOff val="5000"/>
              </a:schemeClr>
            </a:solidFill>
            <a:effectLst/>
          </a:endParaRPr>
        </a:p>
      </dsp:txBody>
      <dsp:txXfrm>
        <a:off x="10354748" y="1373030"/>
        <a:ext cx="1297170" cy="1596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7F5E2-03DF-401E-B7FC-CF40D245D6F7}">
      <dsp:nvSpPr>
        <dsp:cNvPr id="0" name=""/>
        <dsp:cNvSpPr/>
      </dsp:nvSpPr>
      <dsp:spPr>
        <a:xfrm>
          <a:off x="0" y="3162"/>
          <a:ext cx="7483636" cy="6322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b="1" kern="1200" smtClean="0"/>
            <a:t>INTRODUCTION</a:t>
          </a:r>
          <a:endParaRPr lang="en-IN" sz="2800" kern="1200"/>
        </a:p>
      </dsp:txBody>
      <dsp:txXfrm>
        <a:off x="30864" y="34026"/>
        <a:ext cx="7421908" cy="570527"/>
      </dsp:txXfrm>
    </dsp:sp>
    <dsp:sp modelId="{DEB7681D-2F0B-428E-BE8F-E898D68DE9C5}">
      <dsp:nvSpPr>
        <dsp:cNvPr id="0" name=""/>
        <dsp:cNvSpPr/>
      </dsp:nvSpPr>
      <dsp:spPr>
        <a:xfrm>
          <a:off x="0" y="635418"/>
          <a:ext cx="7483636" cy="1137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605"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smtClean="0"/>
            <a:t>Context</a:t>
          </a:r>
          <a:endParaRPr lang="en-IN" sz="2400" kern="1200"/>
        </a:p>
        <a:p>
          <a:pPr marL="228600" lvl="1" indent="-228600" algn="l" defTabSz="1066800" rtl="0">
            <a:lnSpc>
              <a:spcPct val="90000"/>
            </a:lnSpc>
            <a:spcBef>
              <a:spcPct val="0"/>
            </a:spcBef>
            <a:spcAft>
              <a:spcPct val="20000"/>
            </a:spcAft>
            <a:buChar char="••"/>
          </a:pPr>
          <a:r>
            <a:rPr lang="en-US" sz="2400" b="1" kern="1200" dirty="0" smtClean="0"/>
            <a:t>Motivation</a:t>
          </a:r>
          <a:endParaRPr lang="en-IN" sz="2400" kern="1200" dirty="0"/>
        </a:p>
        <a:p>
          <a:pPr marL="228600" lvl="1" indent="-228600" algn="l" defTabSz="1066800" rtl="0">
            <a:lnSpc>
              <a:spcPct val="90000"/>
            </a:lnSpc>
            <a:spcBef>
              <a:spcPct val="0"/>
            </a:spcBef>
            <a:spcAft>
              <a:spcPct val="20000"/>
            </a:spcAft>
            <a:buChar char="••"/>
          </a:pPr>
          <a:endParaRPr lang="en-IN" sz="2400" kern="1200" dirty="0"/>
        </a:p>
      </dsp:txBody>
      <dsp:txXfrm>
        <a:off x="0" y="635418"/>
        <a:ext cx="7483636" cy="1137893"/>
      </dsp:txXfrm>
    </dsp:sp>
    <dsp:sp modelId="{B7EA9E6C-7848-4ADE-B411-F2513EF14E0D}">
      <dsp:nvSpPr>
        <dsp:cNvPr id="0" name=""/>
        <dsp:cNvSpPr/>
      </dsp:nvSpPr>
      <dsp:spPr>
        <a:xfrm>
          <a:off x="0" y="1773311"/>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EVOLUTION OF ACESS TECHNIQUE</a:t>
          </a:r>
          <a:endParaRPr lang="en-IN" sz="2800" kern="1200" dirty="0"/>
        </a:p>
      </dsp:txBody>
      <dsp:txXfrm>
        <a:off x="30864" y="1804175"/>
        <a:ext cx="7421908" cy="570527"/>
      </dsp:txXfrm>
    </dsp:sp>
    <dsp:sp modelId="{C52C986D-43FA-4C17-A8BF-83885F603E66}">
      <dsp:nvSpPr>
        <dsp:cNvPr id="0" name=""/>
        <dsp:cNvSpPr/>
      </dsp:nvSpPr>
      <dsp:spPr>
        <a:xfrm>
          <a:off x="0" y="2418983"/>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t>NOMA</a:t>
          </a:r>
          <a:endParaRPr lang="en-IN" sz="2800" kern="1200"/>
        </a:p>
      </dsp:txBody>
      <dsp:txXfrm>
        <a:off x="30864" y="2449847"/>
        <a:ext cx="7421908" cy="570527"/>
      </dsp:txXfrm>
    </dsp:sp>
    <dsp:sp modelId="{91DEEB78-E0DC-4840-8DAE-AA5D57C1F720}">
      <dsp:nvSpPr>
        <dsp:cNvPr id="0" name=""/>
        <dsp:cNvSpPr/>
      </dsp:nvSpPr>
      <dsp:spPr>
        <a:xfrm>
          <a:off x="0" y="3064656"/>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kern="1200" smtClean="0"/>
            <a:t>CHALLENGES WITH USER MOBILITY </a:t>
          </a:r>
          <a:endParaRPr lang="en-IN" sz="2800" kern="1200"/>
        </a:p>
      </dsp:txBody>
      <dsp:txXfrm>
        <a:off x="30864" y="3095520"/>
        <a:ext cx="7421908" cy="570527"/>
      </dsp:txXfrm>
    </dsp:sp>
    <dsp:sp modelId="{4DB45ECF-AE20-45CC-A400-07A7F770A15C}">
      <dsp:nvSpPr>
        <dsp:cNvPr id="0" name=""/>
        <dsp:cNvSpPr/>
      </dsp:nvSpPr>
      <dsp:spPr>
        <a:xfrm>
          <a:off x="0" y="3710328"/>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kern="1200" smtClean="0"/>
            <a:t>SYSTEM MODEL</a:t>
          </a:r>
          <a:endParaRPr lang="en-IN" sz="2800" kern="1200"/>
        </a:p>
      </dsp:txBody>
      <dsp:txXfrm>
        <a:off x="30864" y="3741192"/>
        <a:ext cx="7421908" cy="570527"/>
      </dsp:txXfrm>
    </dsp:sp>
    <dsp:sp modelId="{577EA754-850C-405D-BA9B-1E0EDD8DF837}">
      <dsp:nvSpPr>
        <dsp:cNvPr id="0" name=""/>
        <dsp:cNvSpPr/>
      </dsp:nvSpPr>
      <dsp:spPr>
        <a:xfrm>
          <a:off x="0" y="4356001"/>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kern="1200" dirty="0" smtClean="0"/>
            <a:t>RE-ASSOCIATION METHODS</a:t>
          </a:r>
          <a:endParaRPr lang="en-IN" sz="2800" kern="1200" dirty="0"/>
        </a:p>
      </dsp:txBody>
      <dsp:txXfrm>
        <a:off x="30864" y="4386865"/>
        <a:ext cx="7421908" cy="570527"/>
      </dsp:txXfrm>
    </dsp:sp>
    <dsp:sp modelId="{130505A4-EB69-4B2F-830F-F837EFAF6152}">
      <dsp:nvSpPr>
        <dsp:cNvPr id="0" name=""/>
        <dsp:cNvSpPr/>
      </dsp:nvSpPr>
      <dsp:spPr>
        <a:xfrm>
          <a:off x="0" y="5001673"/>
          <a:ext cx="7483636" cy="6322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IN" sz="2800" kern="1200" dirty="0" smtClean="0"/>
            <a:t>CONCLUSION</a:t>
          </a:r>
          <a:endParaRPr lang="en-IN" sz="2800" kern="1200" dirty="0"/>
        </a:p>
      </dsp:txBody>
      <dsp:txXfrm>
        <a:off x="30864" y="5032537"/>
        <a:ext cx="7421908" cy="5705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0B536-2FBC-4A95-83DA-47705B7EC129}">
      <dsp:nvSpPr>
        <dsp:cNvPr id="0" name=""/>
        <dsp:cNvSpPr/>
      </dsp:nvSpPr>
      <dsp:spPr>
        <a:xfrm>
          <a:off x="0" y="9863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INTRODUCTION</a:t>
          </a:r>
          <a:endParaRPr lang="en-IN" sz="2400" kern="1200"/>
        </a:p>
      </dsp:txBody>
      <dsp:txXfrm>
        <a:off x="28100" y="126733"/>
        <a:ext cx="6907174" cy="519439"/>
      </dsp:txXfrm>
    </dsp:sp>
    <dsp:sp modelId="{7F698AA7-56EE-4E0E-9BA8-FE0AB9620D9C}">
      <dsp:nvSpPr>
        <dsp:cNvPr id="0" name=""/>
        <dsp:cNvSpPr/>
      </dsp:nvSpPr>
      <dsp:spPr>
        <a:xfrm>
          <a:off x="0" y="743393"/>
          <a:ext cx="6963374" cy="575639"/>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smtClean="0"/>
            <a:t>EVOLUTION OF ACESS TECHNIQUE</a:t>
          </a:r>
          <a:endParaRPr lang="en-IN" sz="2400" kern="1200"/>
        </a:p>
      </dsp:txBody>
      <dsp:txXfrm>
        <a:off x="28100" y="771493"/>
        <a:ext cx="6907174" cy="519439"/>
      </dsp:txXfrm>
    </dsp:sp>
    <dsp:sp modelId="{B87E89E5-D6F1-4495-9D07-C52084377A98}">
      <dsp:nvSpPr>
        <dsp:cNvPr id="0" name=""/>
        <dsp:cNvSpPr/>
      </dsp:nvSpPr>
      <dsp:spPr>
        <a:xfrm>
          <a:off x="0" y="1319033"/>
          <a:ext cx="696337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087"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1" kern="1200" dirty="0" smtClean="0"/>
            <a:t>Common types of Multiple access</a:t>
          </a:r>
          <a:endParaRPr lang="en-IN" sz="1900" kern="1200" dirty="0"/>
        </a:p>
        <a:p>
          <a:pPr marL="171450" lvl="1" indent="-171450" algn="l" defTabSz="844550" rtl="0">
            <a:lnSpc>
              <a:spcPct val="90000"/>
            </a:lnSpc>
            <a:spcBef>
              <a:spcPct val="0"/>
            </a:spcBef>
            <a:spcAft>
              <a:spcPct val="20000"/>
            </a:spcAft>
            <a:buChar char="••"/>
          </a:pPr>
          <a:r>
            <a:rPr lang="en-US" sz="1900" b="1" kern="1200" dirty="0" smtClean="0"/>
            <a:t>NGN Challenges</a:t>
          </a:r>
          <a:endParaRPr lang="en-IN" sz="1900" kern="1200" dirty="0"/>
        </a:p>
        <a:p>
          <a:pPr marL="171450" lvl="1" indent="-171450" algn="l" defTabSz="844550" rtl="0">
            <a:lnSpc>
              <a:spcPct val="90000"/>
            </a:lnSpc>
            <a:spcBef>
              <a:spcPct val="0"/>
            </a:spcBef>
            <a:spcAft>
              <a:spcPct val="20000"/>
            </a:spcAft>
            <a:buChar char="••"/>
          </a:pPr>
          <a:endParaRPr lang="en-IN" sz="1900" kern="1200" dirty="0"/>
        </a:p>
      </dsp:txBody>
      <dsp:txXfrm>
        <a:off x="0" y="1319033"/>
        <a:ext cx="6963374" cy="993600"/>
      </dsp:txXfrm>
    </dsp:sp>
    <dsp:sp modelId="{A703AAAF-42E0-411E-98AE-252813117791}">
      <dsp:nvSpPr>
        <dsp:cNvPr id="0" name=""/>
        <dsp:cNvSpPr/>
      </dsp:nvSpPr>
      <dsp:spPr>
        <a:xfrm>
          <a:off x="0" y="231263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NOMA</a:t>
          </a:r>
          <a:endParaRPr lang="en-IN" sz="2400" kern="1200"/>
        </a:p>
      </dsp:txBody>
      <dsp:txXfrm>
        <a:off x="28100" y="2340733"/>
        <a:ext cx="6907174" cy="519439"/>
      </dsp:txXfrm>
    </dsp:sp>
    <dsp:sp modelId="{D0FB8144-AF12-4439-B069-0F9DA1E4B4E2}">
      <dsp:nvSpPr>
        <dsp:cNvPr id="0" name=""/>
        <dsp:cNvSpPr/>
      </dsp:nvSpPr>
      <dsp:spPr>
        <a:xfrm>
          <a:off x="0" y="295739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CHALLENGES WITH USER MOBILITY </a:t>
          </a:r>
          <a:endParaRPr lang="en-IN" sz="2400" kern="1200"/>
        </a:p>
      </dsp:txBody>
      <dsp:txXfrm>
        <a:off x="28100" y="2985493"/>
        <a:ext cx="6907174" cy="519439"/>
      </dsp:txXfrm>
    </dsp:sp>
    <dsp:sp modelId="{5CEBC4D0-B816-4DE0-A75A-D1F97CB171CE}">
      <dsp:nvSpPr>
        <dsp:cNvPr id="0" name=""/>
        <dsp:cNvSpPr/>
      </dsp:nvSpPr>
      <dsp:spPr>
        <a:xfrm>
          <a:off x="0" y="360215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SYSTEM MODEL</a:t>
          </a:r>
          <a:endParaRPr lang="en-IN" sz="2400" kern="1200"/>
        </a:p>
      </dsp:txBody>
      <dsp:txXfrm>
        <a:off x="28100" y="3630253"/>
        <a:ext cx="6907174" cy="519439"/>
      </dsp:txXfrm>
    </dsp:sp>
    <dsp:sp modelId="{CB8E59FC-D52F-486E-ABEC-9377BE03074D}">
      <dsp:nvSpPr>
        <dsp:cNvPr id="0" name=""/>
        <dsp:cNvSpPr/>
      </dsp:nvSpPr>
      <dsp:spPr>
        <a:xfrm>
          <a:off x="0" y="424691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RE-ASSOCIATION METHODS</a:t>
          </a:r>
          <a:endParaRPr lang="en-IN" sz="2400" kern="1200"/>
        </a:p>
      </dsp:txBody>
      <dsp:txXfrm>
        <a:off x="28100" y="4275013"/>
        <a:ext cx="6907174" cy="519439"/>
      </dsp:txXfrm>
    </dsp:sp>
    <dsp:sp modelId="{8BF8F25A-8608-4BC2-86B7-3C1DDA8985CA}">
      <dsp:nvSpPr>
        <dsp:cNvPr id="0" name=""/>
        <dsp:cNvSpPr/>
      </dsp:nvSpPr>
      <dsp:spPr>
        <a:xfrm>
          <a:off x="0" y="4891673"/>
          <a:ext cx="6963374"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CONCLUSION</a:t>
          </a:r>
          <a:endParaRPr lang="en-IN" sz="2400" kern="1200"/>
        </a:p>
      </dsp:txBody>
      <dsp:txXfrm>
        <a:off x="28100" y="4919773"/>
        <a:ext cx="6907174" cy="51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2529B-0D9B-42C9-A27A-40A90A0BF527}">
      <dsp:nvSpPr>
        <dsp:cNvPr id="0" name=""/>
        <dsp:cNvSpPr/>
      </dsp:nvSpPr>
      <dsp:spPr>
        <a:xfrm>
          <a:off x="0" y="48528"/>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IN" sz="2300" kern="1200" smtClean="0"/>
            <a:t>INTRODUCTION</a:t>
          </a:r>
          <a:endParaRPr lang="en-IN" sz="2300" kern="1200"/>
        </a:p>
      </dsp:txBody>
      <dsp:txXfrm>
        <a:off x="26930" y="75458"/>
        <a:ext cx="6276932" cy="497795"/>
      </dsp:txXfrm>
    </dsp:sp>
    <dsp:sp modelId="{42D37B3E-C219-448A-87E8-AE0AA4A016A1}">
      <dsp:nvSpPr>
        <dsp:cNvPr id="0" name=""/>
        <dsp:cNvSpPr/>
      </dsp:nvSpPr>
      <dsp:spPr>
        <a:xfrm>
          <a:off x="0" y="666423"/>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EVOLUTION OF ACESS TECHNIQUE</a:t>
          </a:r>
          <a:endParaRPr lang="en-IN" sz="2300" kern="1200"/>
        </a:p>
      </dsp:txBody>
      <dsp:txXfrm>
        <a:off x="26930" y="693353"/>
        <a:ext cx="6276932" cy="497795"/>
      </dsp:txXfrm>
    </dsp:sp>
    <dsp:sp modelId="{2C05F3BB-140E-460D-9B6E-8931623E1397}">
      <dsp:nvSpPr>
        <dsp:cNvPr id="0" name=""/>
        <dsp:cNvSpPr/>
      </dsp:nvSpPr>
      <dsp:spPr>
        <a:xfrm>
          <a:off x="0" y="1284318"/>
          <a:ext cx="6330792" cy="55165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t>NOMA </a:t>
          </a:r>
          <a:endParaRPr lang="en-IN" sz="2300" kern="1200"/>
        </a:p>
      </dsp:txBody>
      <dsp:txXfrm>
        <a:off x="26930" y="1311248"/>
        <a:ext cx="6276932" cy="497795"/>
      </dsp:txXfrm>
    </dsp:sp>
    <dsp:sp modelId="{DCF36036-16CB-4896-A68A-220524D24D06}">
      <dsp:nvSpPr>
        <dsp:cNvPr id="0" name=""/>
        <dsp:cNvSpPr/>
      </dsp:nvSpPr>
      <dsp:spPr>
        <a:xfrm>
          <a:off x="0" y="1835973"/>
          <a:ext cx="6330792" cy="181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00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b="1" kern="1200" smtClean="0"/>
            <a:t>Introduction to NOMA</a:t>
          </a:r>
          <a:endParaRPr lang="en-IN" sz="1800" kern="1200"/>
        </a:p>
        <a:p>
          <a:pPr marL="171450" lvl="1" indent="-171450" algn="l" defTabSz="800100" rtl="0">
            <a:lnSpc>
              <a:spcPct val="90000"/>
            </a:lnSpc>
            <a:spcBef>
              <a:spcPct val="0"/>
            </a:spcBef>
            <a:spcAft>
              <a:spcPct val="20000"/>
            </a:spcAft>
            <a:buChar char="••"/>
          </a:pPr>
          <a:r>
            <a:rPr lang="en-US" sz="1800" b="1" kern="1200" smtClean="0"/>
            <a:t>Concept of NOMA</a:t>
          </a:r>
          <a:endParaRPr lang="en-IN" sz="1800" kern="1200"/>
        </a:p>
        <a:p>
          <a:pPr marL="171450" lvl="1" indent="-171450" algn="l" defTabSz="800100" rtl="0">
            <a:lnSpc>
              <a:spcPct val="90000"/>
            </a:lnSpc>
            <a:spcBef>
              <a:spcPct val="0"/>
            </a:spcBef>
            <a:spcAft>
              <a:spcPct val="20000"/>
            </a:spcAft>
            <a:buChar char="••"/>
          </a:pPr>
          <a:r>
            <a:rPr lang="en-US" sz="1800" b="1" kern="1200" smtClean="0"/>
            <a:t>Uplinking in NOMA</a:t>
          </a:r>
          <a:endParaRPr lang="en-IN" sz="1800" kern="1200"/>
        </a:p>
        <a:p>
          <a:pPr marL="171450" lvl="1" indent="-171450" algn="l" defTabSz="800100" rtl="0">
            <a:lnSpc>
              <a:spcPct val="90000"/>
            </a:lnSpc>
            <a:spcBef>
              <a:spcPct val="0"/>
            </a:spcBef>
            <a:spcAft>
              <a:spcPct val="20000"/>
            </a:spcAft>
            <a:buChar char="••"/>
          </a:pPr>
          <a:r>
            <a:rPr lang="en-US" sz="1800" b="1" kern="1200" smtClean="0"/>
            <a:t>Downlinking in NOMA </a:t>
          </a:r>
          <a:endParaRPr lang="en-IN" sz="1800" kern="1200"/>
        </a:p>
        <a:p>
          <a:pPr marL="171450" lvl="1" indent="-171450" algn="l" defTabSz="800100" rtl="0">
            <a:lnSpc>
              <a:spcPct val="90000"/>
            </a:lnSpc>
            <a:spcBef>
              <a:spcPct val="0"/>
            </a:spcBef>
            <a:spcAft>
              <a:spcPct val="20000"/>
            </a:spcAft>
            <a:buChar char="••"/>
          </a:pPr>
          <a:r>
            <a:rPr lang="en-US" sz="1800" b="1" kern="1200" dirty="0" smtClean="0"/>
            <a:t>User Pairing in NOMA </a:t>
          </a:r>
          <a:endParaRPr lang="en-IN" sz="1800" kern="1200" dirty="0"/>
        </a:p>
      </dsp:txBody>
      <dsp:txXfrm>
        <a:off x="0" y="1835973"/>
        <a:ext cx="6330792" cy="1812754"/>
      </dsp:txXfrm>
    </dsp:sp>
    <dsp:sp modelId="{6131A6A3-61DD-434F-9F91-FCC423DF654D}">
      <dsp:nvSpPr>
        <dsp:cNvPr id="0" name=""/>
        <dsp:cNvSpPr/>
      </dsp:nvSpPr>
      <dsp:spPr>
        <a:xfrm>
          <a:off x="0" y="3648727"/>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IN" sz="2300" kern="1200" smtClean="0"/>
            <a:t>CHALLENGES WITH USER MOBILITY </a:t>
          </a:r>
          <a:endParaRPr lang="en-IN" sz="2300" kern="1200"/>
        </a:p>
      </dsp:txBody>
      <dsp:txXfrm>
        <a:off x="26930" y="3675657"/>
        <a:ext cx="6276932" cy="497795"/>
      </dsp:txXfrm>
    </dsp:sp>
    <dsp:sp modelId="{CBE5AAED-6DE0-459D-BFC0-10AA775746A7}">
      <dsp:nvSpPr>
        <dsp:cNvPr id="0" name=""/>
        <dsp:cNvSpPr/>
      </dsp:nvSpPr>
      <dsp:spPr>
        <a:xfrm>
          <a:off x="0" y="4266622"/>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IN" sz="2300" kern="1200" smtClean="0"/>
            <a:t>SYSTEM MODEL</a:t>
          </a:r>
          <a:endParaRPr lang="en-IN" sz="2300" kern="1200"/>
        </a:p>
      </dsp:txBody>
      <dsp:txXfrm>
        <a:off x="26930" y="4293552"/>
        <a:ext cx="6276932" cy="497795"/>
      </dsp:txXfrm>
    </dsp:sp>
    <dsp:sp modelId="{DA08D7AD-4FD5-42F6-BEFD-889260C6A275}">
      <dsp:nvSpPr>
        <dsp:cNvPr id="0" name=""/>
        <dsp:cNvSpPr/>
      </dsp:nvSpPr>
      <dsp:spPr>
        <a:xfrm>
          <a:off x="0" y="4884517"/>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IN" sz="2300" kern="1200" smtClean="0"/>
            <a:t>RE-ASSOCIATION METHODS</a:t>
          </a:r>
          <a:endParaRPr lang="en-IN" sz="2300" kern="1200"/>
        </a:p>
      </dsp:txBody>
      <dsp:txXfrm>
        <a:off x="26930" y="4911447"/>
        <a:ext cx="6276932" cy="497795"/>
      </dsp:txXfrm>
    </dsp:sp>
    <dsp:sp modelId="{173C147E-EF13-4CB4-812B-5F84738C0078}">
      <dsp:nvSpPr>
        <dsp:cNvPr id="0" name=""/>
        <dsp:cNvSpPr/>
      </dsp:nvSpPr>
      <dsp:spPr>
        <a:xfrm>
          <a:off x="0" y="5502412"/>
          <a:ext cx="6330792" cy="55165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IN" sz="2300" kern="1200" smtClean="0"/>
            <a:t>CONCLUSION</a:t>
          </a:r>
          <a:endParaRPr lang="en-IN" sz="2300" kern="1200"/>
        </a:p>
      </dsp:txBody>
      <dsp:txXfrm>
        <a:off x="26930" y="5529342"/>
        <a:ext cx="6276932"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AC9B5-E373-4373-8980-5058B795C103}">
      <dsp:nvSpPr>
        <dsp:cNvPr id="0" name=""/>
        <dsp:cNvSpPr/>
      </dsp:nvSpPr>
      <dsp:spPr>
        <a:xfrm>
          <a:off x="0" y="0"/>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dirty="0" smtClean="0"/>
            <a:t>INTRODUCTION</a:t>
          </a:r>
          <a:endParaRPr lang="en-IN" sz="2400" kern="1200" dirty="0"/>
        </a:p>
      </dsp:txBody>
      <dsp:txXfrm>
        <a:off x="28100" y="28100"/>
        <a:ext cx="5859842" cy="519439"/>
      </dsp:txXfrm>
    </dsp:sp>
    <dsp:sp modelId="{4F5846A9-87FA-4758-85CC-170AF5956E62}">
      <dsp:nvSpPr>
        <dsp:cNvPr id="0" name=""/>
        <dsp:cNvSpPr/>
      </dsp:nvSpPr>
      <dsp:spPr>
        <a:xfrm>
          <a:off x="0" y="684817"/>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EVOLUTION OF ACESS TECHNIQUE</a:t>
          </a:r>
          <a:endParaRPr lang="en-IN" sz="2400" kern="1200" dirty="0"/>
        </a:p>
      </dsp:txBody>
      <dsp:txXfrm>
        <a:off x="28100" y="712917"/>
        <a:ext cx="5859842" cy="519439"/>
      </dsp:txXfrm>
    </dsp:sp>
    <dsp:sp modelId="{D2D9F04B-A572-46F8-A527-8D57BB73FC3F}">
      <dsp:nvSpPr>
        <dsp:cNvPr id="0" name=""/>
        <dsp:cNvSpPr/>
      </dsp:nvSpPr>
      <dsp:spPr>
        <a:xfrm>
          <a:off x="0" y="1329577"/>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NOMA</a:t>
          </a:r>
          <a:endParaRPr lang="en-IN" sz="2400" kern="1200"/>
        </a:p>
      </dsp:txBody>
      <dsp:txXfrm>
        <a:off x="28100" y="1357677"/>
        <a:ext cx="5859842" cy="519439"/>
      </dsp:txXfrm>
    </dsp:sp>
    <dsp:sp modelId="{C0DDDF24-ACD2-40F5-B001-4FC6D1608F76}">
      <dsp:nvSpPr>
        <dsp:cNvPr id="0" name=""/>
        <dsp:cNvSpPr/>
      </dsp:nvSpPr>
      <dsp:spPr>
        <a:xfrm>
          <a:off x="0" y="1974337"/>
          <a:ext cx="5916042" cy="57563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b="1" kern="1200" smtClean="0"/>
            <a:t>CHALLENGES WITH USER MOBILITY </a:t>
          </a:r>
          <a:endParaRPr lang="en-IN" sz="2400" kern="1200"/>
        </a:p>
      </dsp:txBody>
      <dsp:txXfrm>
        <a:off x="28100" y="2002437"/>
        <a:ext cx="5859842" cy="519439"/>
      </dsp:txXfrm>
    </dsp:sp>
    <dsp:sp modelId="{76C12B81-79C2-4E37-9C95-A530B2F10409}">
      <dsp:nvSpPr>
        <dsp:cNvPr id="0" name=""/>
        <dsp:cNvSpPr/>
      </dsp:nvSpPr>
      <dsp:spPr>
        <a:xfrm>
          <a:off x="0" y="2619097"/>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SYSTEM MODEL</a:t>
          </a:r>
          <a:endParaRPr lang="en-IN" sz="2400" kern="1200"/>
        </a:p>
      </dsp:txBody>
      <dsp:txXfrm>
        <a:off x="28100" y="2647197"/>
        <a:ext cx="5859842" cy="519439"/>
      </dsp:txXfrm>
    </dsp:sp>
    <dsp:sp modelId="{1381A881-056A-453A-81A6-7FE335C1A2D7}">
      <dsp:nvSpPr>
        <dsp:cNvPr id="0" name=""/>
        <dsp:cNvSpPr/>
      </dsp:nvSpPr>
      <dsp:spPr>
        <a:xfrm>
          <a:off x="0" y="3263857"/>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RE-ASSOCIATION METHODS</a:t>
          </a:r>
          <a:endParaRPr lang="en-IN" sz="2400" kern="1200"/>
        </a:p>
      </dsp:txBody>
      <dsp:txXfrm>
        <a:off x="28100" y="3291957"/>
        <a:ext cx="5859842" cy="519439"/>
      </dsp:txXfrm>
    </dsp:sp>
    <dsp:sp modelId="{C903056E-9385-41EF-9386-3346C893DF8C}">
      <dsp:nvSpPr>
        <dsp:cNvPr id="0" name=""/>
        <dsp:cNvSpPr/>
      </dsp:nvSpPr>
      <dsp:spPr>
        <a:xfrm>
          <a:off x="0" y="3908617"/>
          <a:ext cx="5916042"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CONCLUSION</a:t>
          </a:r>
          <a:endParaRPr lang="en-IN" sz="2400" kern="1200"/>
        </a:p>
      </dsp:txBody>
      <dsp:txXfrm>
        <a:off x="28100" y="3936717"/>
        <a:ext cx="5859842" cy="519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4FC1D-0A28-4E7B-A196-2A556C6F7B0C}">
      <dsp:nvSpPr>
        <dsp:cNvPr id="0" name=""/>
        <dsp:cNvSpPr/>
      </dsp:nvSpPr>
      <dsp:spPr>
        <a:xfrm>
          <a:off x="0" y="46472"/>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dirty="0" smtClean="0"/>
            <a:t>INTRODUCTION</a:t>
          </a:r>
          <a:endParaRPr lang="en-IN" sz="2500" kern="1200" dirty="0"/>
        </a:p>
      </dsp:txBody>
      <dsp:txXfrm>
        <a:off x="29271" y="75743"/>
        <a:ext cx="6652585" cy="541083"/>
      </dsp:txXfrm>
    </dsp:sp>
    <dsp:sp modelId="{D06C9D2B-D3F5-4389-B37C-214072D925CF}">
      <dsp:nvSpPr>
        <dsp:cNvPr id="0" name=""/>
        <dsp:cNvSpPr/>
      </dsp:nvSpPr>
      <dsp:spPr>
        <a:xfrm>
          <a:off x="0" y="718097"/>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EVOLUTION OF ACESS TECHNIQUE</a:t>
          </a:r>
          <a:endParaRPr lang="en-IN" sz="2500" kern="1200" dirty="0"/>
        </a:p>
      </dsp:txBody>
      <dsp:txXfrm>
        <a:off x="29271" y="747368"/>
        <a:ext cx="6652585" cy="541083"/>
      </dsp:txXfrm>
    </dsp:sp>
    <dsp:sp modelId="{8035C935-53DF-4F12-9CA9-F36668AF2C34}">
      <dsp:nvSpPr>
        <dsp:cNvPr id="0" name=""/>
        <dsp:cNvSpPr/>
      </dsp:nvSpPr>
      <dsp:spPr>
        <a:xfrm>
          <a:off x="0" y="1389722"/>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NOMA</a:t>
          </a:r>
          <a:endParaRPr lang="en-IN" sz="2500" kern="1200"/>
        </a:p>
      </dsp:txBody>
      <dsp:txXfrm>
        <a:off x="29271" y="1418993"/>
        <a:ext cx="6652585" cy="541083"/>
      </dsp:txXfrm>
    </dsp:sp>
    <dsp:sp modelId="{1F2AEFA8-B127-475E-959B-900E8FDF024C}">
      <dsp:nvSpPr>
        <dsp:cNvPr id="0" name=""/>
        <dsp:cNvSpPr/>
      </dsp:nvSpPr>
      <dsp:spPr>
        <a:xfrm>
          <a:off x="0" y="2061347"/>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CHALLENGES WITH USER MOBILITY </a:t>
          </a:r>
          <a:endParaRPr lang="en-IN" sz="2500" kern="1200"/>
        </a:p>
      </dsp:txBody>
      <dsp:txXfrm>
        <a:off x="29271" y="2090618"/>
        <a:ext cx="6652585" cy="541083"/>
      </dsp:txXfrm>
    </dsp:sp>
    <dsp:sp modelId="{01EA2D8B-247D-4E5E-B668-D50EC65E1502}">
      <dsp:nvSpPr>
        <dsp:cNvPr id="0" name=""/>
        <dsp:cNvSpPr/>
      </dsp:nvSpPr>
      <dsp:spPr>
        <a:xfrm>
          <a:off x="0" y="2732972"/>
          <a:ext cx="6711127" cy="59962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b="1" kern="1200" smtClean="0"/>
            <a:t>SYSTEM MODEL</a:t>
          </a:r>
          <a:endParaRPr lang="en-IN" sz="2500" kern="1200"/>
        </a:p>
      </dsp:txBody>
      <dsp:txXfrm>
        <a:off x="29271" y="2762243"/>
        <a:ext cx="6652585" cy="541083"/>
      </dsp:txXfrm>
    </dsp:sp>
    <dsp:sp modelId="{C391C1DE-798E-49C3-A74B-78E24FE32F6F}">
      <dsp:nvSpPr>
        <dsp:cNvPr id="0" name=""/>
        <dsp:cNvSpPr/>
      </dsp:nvSpPr>
      <dsp:spPr>
        <a:xfrm>
          <a:off x="0" y="3332597"/>
          <a:ext cx="6711127" cy="126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078"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IN" sz="2000" b="1" kern="1200" smtClean="0"/>
            <a:t>Association</a:t>
          </a:r>
          <a:endParaRPr lang="en-IN" sz="2000" kern="1200"/>
        </a:p>
        <a:p>
          <a:pPr marL="228600" lvl="1" indent="-228600" algn="l" defTabSz="889000" rtl="0">
            <a:lnSpc>
              <a:spcPct val="90000"/>
            </a:lnSpc>
            <a:spcBef>
              <a:spcPct val="0"/>
            </a:spcBef>
            <a:spcAft>
              <a:spcPct val="20000"/>
            </a:spcAft>
            <a:buChar char="••"/>
          </a:pPr>
          <a:r>
            <a:rPr lang="en-IN" sz="2000" b="1" kern="1200" dirty="0" smtClean="0"/>
            <a:t>Dissociation</a:t>
          </a:r>
          <a:endParaRPr lang="en-IN" sz="2000" kern="1200" dirty="0"/>
        </a:p>
        <a:p>
          <a:pPr marL="228600" lvl="1" indent="-228600" algn="l" defTabSz="889000" rtl="0">
            <a:lnSpc>
              <a:spcPct val="90000"/>
            </a:lnSpc>
            <a:spcBef>
              <a:spcPct val="0"/>
            </a:spcBef>
            <a:spcAft>
              <a:spcPct val="20000"/>
            </a:spcAft>
            <a:buChar char="••"/>
          </a:pPr>
          <a:r>
            <a:rPr lang="en-IN" sz="2000" b="1" kern="1200" smtClean="0"/>
            <a:t>Re-association </a:t>
          </a:r>
          <a:endParaRPr lang="en-IN" sz="2000" kern="1200"/>
        </a:p>
      </dsp:txBody>
      <dsp:txXfrm>
        <a:off x="0" y="3332597"/>
        <a:ext cx="6711127" cy="1263590"/>
      </dsp:txXfrm>
    </dsp:sp>
    <dsp:sp modelId="{3036DC60-35C1-4A7C-BA1D-E0F9E4C62602}">
      <dsp:nvSpPr>
        <dsp:cNvPr id="0" name=""/>
        <dsp:cNvSpPr/>
      </dsp:nvSpPr>
      <dsp:spPr>
        <a:xfrm>
          <a:off x="0" y="4596187"/>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RE-ASSOCIATION METHODS</a:t>
          </a:r>
          <a:endParaRPr lang="en-IN" sz="2500" kern="1200"/>
        </a:p>
      </dsp:txBody>
      <dsp:txXfrm>
        <a:off x="29271" y="4625458"/>
        <a:ext cx="6652585" cy="541083"/>
      </dsp:txXfrm>
    </dsp:sp>
    <dsp:sp modelId="{BC92A606-398F-47A0-9776-13DD58C1D80F}">
      <dsp:nvSpPr>
        <dsp:cNvPr id="0" name=""/>
        <dsp:cNvSpPr/>
      </dsp:nvSpPr>
      <dsp:spPr>
        <a:xfrm>
          <a:off x="0" y="5267812"/>
          <a:ext cx="6711127"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CONCLUSION</a:t>
          </a:r>
          <a:endParaRPr lang="en-IN" sz="2500" kern="1200"/>
        </a:p>
      </dsp:txBody>
      <dsp:txXfrm>
        <a:off x="29271" y="5297083"/>
        <a:ext cx="6652585" cy="5410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B162E-E760-4F95-AD0D-5E2B750A29A2}">
      <dsp:nvSpPr>
        <dsp:cNvPr id="0" name=""/>
        <dsp:cNvSpPr/>
      </dsp:nvSpPr>
      <dsp:spPr>
        <a:xfrm>
          <a:off x="0" y="88916"/>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INTRODUCTION</a:t>
          </a:r>
          <a:endParaRPr lang="en-IN" sz="2500" kern="1200"/>
        </a:p>
      </dsp:txBody>
      <dsp:txXfrm>
        <a:off x="29271" y="118187"/>
        <a:ext cx="7062487" cy="541083"/>
      </dsp:txXfrm>
    </dsp:sp>
    <dsp:sp modelId="{0DED547C-03E9-4693-BE6D-82AF02AB457A}">
      <dsp:nvSpPr>
        <dsp:cNvPr id="0" name=""/>
        <dsp:cNvSpPr/>
      </dsp:nvSpPr>
      <dsp:spPr>
        <a:xfrm>
          <a:off x="0" y="760541"/>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EVOLUTION OF ACESS TECHNIQUE</a:t>
          </a:r>
          <a:endParaRPr lang="en-IN" sz="2500" kern="1200"/>
        </a:p>
      </dsp:txBody>
      <dsp:txXfrm>
        <a:off x="29271" y="789812"/>
        <a:ext cx="7062487" cy="541083"/>
      </dsp:txXfrm>
    </dsp:sp>
    <dsp:sp modelId="{1A477D14-DD2C-4988-A1D4-1A07939AC97C}">
      <dsp:nvSpPr>
        <dsp:cNvPr id="0" name=""/>
        <dsp:cNvSpPr/>
      </dsp:nvSpPr>
      <dsp:spPr>
        <a:xfrm>
          <a:off x="0" y="1432166"/>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NOMA</a:t>
          </a:r>
          <a:endParaRPr lang="en-IN" sz="2500" kern="1200"/>
        </a:p>
      </dsp:txBody>
      <dsp:txXfrm>
        <a:off x="29271" y="1461437"/>
        <a:ext cx="7062487" cy="541083"/>
      </dsp:txXfrm>
    </dsp:sp>
    <dsp:sp modelId="{33DF7F06-4BF5-4618-9DCF-8D0217168810}">
      <dsp:nvSpPr>
        <dsp:cNvPr id="0" name=""/>
        <dsp:cNvSpPr/>
      </dsp:nvSpPr>
      <dsp:spPr>
        <a:xfrm>
          <a:off x="0" y="2103791"/>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CHALLENGES WITH USER MOBILITY </a:t>
          </a:r>
          <a:endParaRPr lang="en-IN" sz="2500" kern="1200"/>
        </a:p>
      </dsp:txBody>
      <dsp:txXfrm>
        <a:off x="29271" y="2133062"/>
        <a:ext cx="7062487" cy="541083"/>
      </dsp:txXfrm>
    </dsp:sp>
    <dsp:sp modelId="{879B9B36-4056-4301-A2EC-B178E7D1AFC1}">
      <dsp:nvSpPr>
        <dsp:cNvPr id="0" name=""/>
        <dsp:cNvSpPr/>
      </dsp:nvSpPr>
      <dsp:spPr>
        <a:xfrm>
          <a:off x="0" y="2775416"/>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SYSTEM MODEL</a:t>
          </a:r>
          <a:endParaRPr lang="en-IN" sz="2500" kern="1200"/>
        </a:p>
      </dsp:txBody>
      <dsp:txXfrm>
        <a:off x="29271" y="2804687"/>
        <a:ext cx="7062487" cy="541083"/>
      </dsp:txXfrm>
    </dsp:sp>
    <dsp:sp modelId="{076DE2F8-73C1-4E9B-8F84-01AA762BD3A8}">
      <dsp:nvSpPr>
        <dsp:cNvPr id="0" name=""/>
        <dsp:cNvSpPr/>
      </dsp:nvSpPr>
      <dsp:spPr>
        <a:xfrm>
          <a:off x="0" y="3447041"/>
          <a:ext cx="7121029" cy="599625"/>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b="1" kern="1200" smtClean="0"/>
            <a:t>RE-ASSOCIATION METHODS</a:t>
          </a:r>
          <a:endParaRPr lang="en-IN" sz="2500" kern="1200"/>
        </a:p>
      </dsp:txBody>
      <dsp:txXfrm>
        <a:off x="29271" y="3476312"/>
        <a:ext cx="7062487" cy="541083"/>
      </dsp:txXfrm>
    </dsp:sp>
    <dsp:sp modelId="{9B62007F-F6EF-4064-9214-DE69D610B8C1}">
      <dsp:nvSpPr>
        <dsp:cNvPr id="0" name=""/>
        <dsp:cNvSpPr/>
      </dsp:nvSpPr>
      <dsp:spPr>
        <a:xfrm>
          <a:off x="0" y="4046666"/>
          <a:ext cx="7121029" cy="1194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093"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b="1" kern="1200" smtClean="0"/>
            <a:t>Arbitrary Method</a:t>
          </a:r>
          <a:endParaRPr lang="en-IN" sz="2000" kern="1200"/>
        </a:p>
        <a:p>
          <a:pPr marL="228600" lvl="1" indent="-228600" algn="l" defTabSz="889000" rtl="0">
            <a:lnSpc>
              <a:spcPct val="90000"/>
            </a:lnSpc>
            <a:spcBef>
              <a:spcPct val="0"/>
            </a:spcBef>
            <a:spcAft>
              <a:spcPct val="20000"/>
            </a:spcAft>
            <a:buChar char="••"/>
          </a:pPr>
          <a:r>
            <a:rPr lang="en-US" sz="2000" b="1" kern="1200" dirty="0" smtClean="0"/>
            <a:t>One-by-One Method </a:t>
          </a:r>
          <a:endParaRPr lang="en-IN" sz="2000" kern="1200" dirty="0"/>
        </a:p>
        <a:p>
          <a:pPr marL="228600" lvl="1" indent="-228600" algn="l" defTabSz="889000" rtl="0">
            <a:lnSpc>
              <a:spcPct val="90000"/>
            </a:lnSpc>
            <a:spcBef>
              <a:spcPct val="0"/>
            </a:spcBef>
            <a:spcAft>
              <a:spcPct val="20000"/>
            </a:spcAft>
            <a:buChar char="••"/>
          </a:pPr>
          <a:r>
            <a:rPr lang="en-US" sz="2000" b="1" kern="1200" dirty="0" smtClean="0"/>
            <a:t>Kuhn-</a:t>
          </a:r>
          <a:r>
            <a:rPr lang="en-US" sz="2000" b="1" kern="1200" dirty="0" err="1" smtClean="0"/>
            <a:t>Munkres</a:t>
          </a:r>
          <a:r>
            <a:rPr lang="en-US" sz="2000" b="1" kern="1200" dirty="0" smtClean="0"/>
            <a:t> Assignment Algorithm(KMAA) Method</a:t>
          </a:r>
          <a:endParaRPr lang="en-IN" sz="2000" kern="1200" dirty="0"/>
        </a:p>
      </dsp:txBody>
      <dsp:txXfrm>
        <a:off x="0" y="4046666"/>
        <a:ext cx="7121029" cy="1194462"/>
      </dsp:txXfrm>
    </dsp:sp>
    <dsp:sp modelId="{3E215656-339F-4551-8427-D45E8F4F8486}">
      <dsp:nvSpPr>
        <dsp:cNvPr id="0" name=""/>
        <dsp:cNvSpPr/>
      </dsp:nvSpPr>
      <dsp:spPr>
        <a:xfrm>
          <a:off x="0" y="5241129"/>
          <a:ext cx="7121029" cy="599625"/>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CONCLUSION</a:t>
          </a:r>
          <a:endParaRPr lang="en-IN" sz="2500" kern="1200"/>
        </a:p>
      </dsp:txBody>
      <dsp:txXfrm>
        <a:off x="29271" y="5270400"/>
        <a:ext cx="7062487" cy="541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5ADF-3C89-452C-85A8-7A5FF022E12E}">
      <dsp:nvSpPr>
        <dsp:cNvPr id="0" name=""/>
        <dsp:cNvSpPr/>
      </dsp:nvSpPr>
      <dsp:spPr>
        <a:xfrm>
          <a:off x="0" y="8622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dirty="0" smtClean="0"/>
            <a:t>INTRODUCTION</a:t>
          </a:r>
          <a:endParaRPr lang="en-IN" sz="2400" kern="1200" dirty="0"/>
        </a:p>
      </dsp:txBody>
      <dsp:txXfrm>
        <a:off x="28100" y="114324"/>
        <a:ext cx="5532831" cy="519439"/>
      </dsp:txXfrm>
    </dsp:sp>
    <dsp:sp modelId="{C6FFD461-56D1-4F29-B086-86DB8028CAF9}">
      <dsp:nvSpPr>
        <dsp:cNvPr id="0" name=""/>
        <dsp:cNvSpPr/>
      </dsp:nvSpPr>
      <dsp:spPr>
        <a:xfrm>
          <a:off x="0" y="73098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EVOLUTION OF ACESS TECHNIQUE</a:t>
          </a:r>
          <a:endParaRPr lang="en-IN" sz="2400" kern="1200"/>
        </a:p>
      </dsp:txBody>
      <dsp:txXfrm>
        <a:off x="28100" y="759084"/>
        <a:ext cx="5532831" cy="519439"/>
      </dsp:txXfrm>
    </dsp:sp>
    <dsp:sp modelId="{2FB96EDC-897A-44D7-803E-94739D02E7B3}">
      <dsp:nvSpPr>
        <dsp:cNvPr id="0" name=""/>
        <dsp:cNvSpPr/>
      </dsp:nvSpPr>
      <dsp:spPr>
        <a:xfrm>
          <a:off x="0" y="137574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NOMA</a:t>
          </a:r>
          <a:endParaRPr lang="en-IN" sz="2400" kern="1200"/>
        </a:p>
      </dsp:txBody>
      <dsp:txXfrm>
        <a:off x="28100" y="1403844"/>
        <a:ext cx="5532831" cy="519439"/>
      </dsp:txXfrm>
    </dsp:sp>
    <dsp:sp modelId="{6790D0FB-24DE-471D-9D8C-FCB76B8C107C}">
      <dsp:nvSpPr>
        <dsp:cNvPr id="0" name=""/>
        <dsp:cNvSpPr/>
      </dsp:nvSpPr>
      <dsp:spPr>
        <a:xfrm>
          <a:off x="0" y="202050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CHALLENGES WITH USER MOBILITY </a:t>
          </a:r>
          <a:endParaRPr lang="en-IN" sz="2400" kern="1200"/>
        </a:p>
      </dsp:txBody>
      <dsp:txXfrm>
        <a:off x="28100" y="2048604"/>
        <a:ext cx="5532831" cy="519439"/>
      </dsp:txXfrm>
    </dsp:sp>
    <dsp:sp modelId="{7280C044-9AB2-4650-A849-BF10541B0C03}">
      <dsp:nvSpPr>
        <dsp:cNvPr id="0" name=""/>
        <dsp:cNvSpPr/>
      </dsp:nvSpPr>
      <dsp:spPr>
        <a:xfrm>
          <a:off x="0" y="266526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SYSTEM MODEL</a:t>
          </a:r>
          <a:endParaRPr lang="en-IN" sz="2400" kern="1200"/>
        </a:p>
      </dsp:txBody>
      <dsp:txXfrm>
        <a:off x="28100" y="2693364"/>
        <a:ext cx="5532831" cy="519439"/>
      </dsp:txXfrm>
    </dsp:sp>
    <dsp:sp modelId="{BA4C2047-1DD0-4653-80B4-1F55ECC9EBB9}">
      <dsp:nvSpPr>
        <dsp:cNvPr id="0" name=""/>
        <dsp:cNvSpPr/>
      </dsp:nvSpPr>
      <dsp:spPr>
        <a:xfrm>
          <a:off x="0" y="3310024"/>
          <a:ext cx="5589031" cy="57563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RE-ASSOCIATION METHODS</a:t>
          </a:r>
          <a:endParaRPr lang="en-IN" sz="2400" kern="1200"/>
        </a:p>
      </dsp:txBody>
      <dsp:txXfrm>
        <a:off x="28100" y="3338124"/>
        <a:ext cx="5532831" cy="519439"/>
      </dsp:txXfrm>
    </dsp:sp>
    <dsp:sp modelId="{B158AE75-DCC0-4FFB-BADC-6DC839A2A35F}">
      <dsp:nvSpPr>
        <dsp:cNvPr id="0" name=""/>
        <dsp:cNvSpPr/>
      </dsp:nvSpPr>
      <dsp:spPr>
        <a:xfrm>
          <a:off x="0" y="3954784"/>
          <a:ext cx="5589031" cy="575639"/>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b="1" kern="1200" smtClean="0"/>
            <a:t>CONCLUSION</a:t>
          </a:r>
          <a:endParaRPr lang="en-IN" sz="2400" kern="1200"/>
        </a:p>
      </dsp:txBody>
      <dsp:txXfrm>
        <a:off x="28100" y="3982884"/>
        <a:ext cx="5532831"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37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45453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NOMA (Non-Orthogonal Multiple Access), the uplink involves multiple users transmitting data to a common receiver, such as a base station, over the same frequency-time resource.</a:t>
            </a:r>
          </a:p>
          <a:p>
            <a:endParaRPr lang="en-US" dirty="0" smtClean="0"/>
          </a:p>
          <a:p>
            <a:r>
              <a:rPr lang="en-US" dirty="0" smtClean="0"/>
              <a:t> In the uplink scenario we have: </a:t>
            </a:r>
          </a:p>
          <a:p>
            <a:endParaRPr lang="en-US" dirty="0" smtClean="0"/>
          </a:p>
          <a:p>
            <a:r>
              <a:rPr lang="en-US" dirty="0" smtClean="0"/>
              <a:t>• Power Domain Multiplexing: Users send their data using different power levels allocated by the base station. This allocation is</a:t>
            </a:r>
            <a:r>
              <a:rPr lang="en-US" baseline="0" dirty="0" smtClean="0"/>
              <a:t> based  on</a:t>
            </a:r>
            <a:r>
              <a:rPr lang="en-US" dirty="0" smtClean="0"/>
              <a:t> each user’s channel conditions, assigning lower power to users with better channel conditions and higher power to users experiencing weaker channels. This power allocation is critical in ensuring that signals can be separated at the receiver. </a:t>
            </a:r>
          </a:p>
          <a:p>
            <a:endParaRPr lang="en-US" dirty="0" smtClean="0"/>
          </a:p>
          <a:p>
            <a:r>
              <a:rPr lang="en-US" dirty="0" smtClean="0"/>
              <a:t>• Successive Interference Cancellation (SIC): At the receiver, SIC plays a crucial role. It decodes the signals one by one, starting with the user </a:t>
            </a:r>
            <a:r>
              <a:rPr lang="en-US" dirty="0" err="1" smtClean="0"/>
              <a:t>transmitting</a:t>
            </a:r>
            <a:r>
              <a:rPr lang="en-US" dirty="0" smtClean="0"/>
              <a:t> the strongest signal. Once the strongest signal is decoded and removed, the receiver proceeds to decode the next strongest signal. This iterative process continues until all the users’ signals are successfully recovered.</a:t>
            </a:r>
          </a:p>
          <a:p>
            <a:endParaRPr lang="en-US" dirty="0" smtClean="0"/>
          </a:p>
          <a:p>
            <a:r>
              <a:rPr lang="en-US" dirty="0" smtClean="0"/>
              <a:t>image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3830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NOMA (Non-Orthogonal Multiple Access), the downlink involves a base station transmitting data to multiple users over the same frequency-time resource. </a:t>
            </a:r>
          </a:p>
          <a:p>
            <a:endParaRPr lang="en-US" dirty="0" smtClean="0"/>
          </a:p>
          <a:p>
            <a:r>
              <a:rPr lang="en-US" dirty="0" smtClean="0"/>
              <a:t> downlink processes</a:t>
            </a:r>
            <a:r>
              <a:rPr lang="en-US" baseline="0" dirty="0" smtClean="0"/>
              <a:t> involve</a:t>
            </a:r>
            <a:endParaRPr lang="en-US" dirty="0" smtClean="0"/>
          </a:p>
          <a:p>
            <a:endParaRPr lang="en-US" dirty="0" smtClean="0"/>
          </a:p>
          <a:p>
            <a:r>
              <a:rPr lang="en-US" dirty="0" smtClean="0"/>
              <a:t> • Power Allocation: Similar to the uplink, the base station allocates different power levels to users based on their channel conditions. Users with better channels may receive lower power, while those with weaker channels are assigned higher power levels. This power allocation aims to optimize the overall spectral efficiency. </a:t>
            </a:r>
          </a:p>
          <a:p>
            <a:endParaRPr lang="en-US" dirty="0" smtClean="0"/>
          </a:p>
          <a:p>
            <a:r>
              <a:rPr lang="en-US" dirty="0" smtClean="0"/>
              <a:t>• Superposition Coding: The base station uses a technique called superposition coding to combine multiple users’ data into a single composite signal. This composite signal contains the individual data intended for each user, superimposed onto each other. </a:t>
            </a:r>
          </a:p>
          <a:p>
            <a:endParaRPr lang="en-US" dirty="0" smtClean="0"/>
          </a:p>
          <a:p>
            <a:r>
              <a:rPr lang="en-US" dirty="0" smtClean="0"/>
              <a:t>• Successive Interference Cancellation (SIC):  SIC</a:t>
            </a:r>
            <a:r>
              <a:rPr lang="en-US" baseline="0" dirty="0" smtClean="0"/>
              <a:t> is</a:t>
            </a:r>
            <a:r>
              <a:rPr lang="en-US" dirty="0" smtClean="0"/>
              <a:t> employed at the user equipment side to decode and remove the signals of users with better channel conditions first, followed by decoding the signals of users with weaker channels.</a:t>
            </a:r>
          </a:p>
          <a:p>
            <a:endParaRPr lang="en-US" dirty="0" smtClean="0"/>
          </a:p>
          <a:p>
            <a:r>
              <a:rPr lang="en-US" dirty="0" smtClean="0"/>
              <a:t>image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85712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Extra system demand and error risk</a:t>
            </a:r>
          </a:p>
          <a:p>
            <a:r>
              <a:rPr lang="en-US" sz="1200" b="1" i="0" kern="1200" dirty="0" smtClean="0">
                <a:solidFill>
                  <a:schemeClr val="tx1"/>
                </a:solidFill>
                <a:effectLst/>
                <a:latin typeface="+mn-lt"/>
                <a:ea typeface="+mn-ea"/>
                <a:cs typeface="+mn-cs"/>
              </a:rPr>
              <a:t>Sufficient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It is important because of mainly</a:t>
            </a:r>
          </a:p>
          <a:p>
            <a:r>
              <a:rPr lang="en-US" sz="1200" b="1" i="0" kern="1200" dirty="0" smtClean="0">
                <a:solidFill>
                  <a:schemeClr val="tx1"/>
                </a:solidFill>
                <a:effectLst/>
                <a:latin typeface="+mn-lt"/>
                <a:ea typeface="+mn-ea"/>
                <a:cs typeface="+mn-cs"/>
              </a:rPr>
              <a:t>Enhanced </a:t>
            </a:r>
            <a:r>
              <a:rPr lang="en-US" sz="1200" b="1" i="0" kern="1200" dirty="0" smtClean="0">
                <a:solidFill>
                  <a:schemeClr val="tx1"/>
                </a:solidFill>
                <a:effectLst/>
                <a:latin typeface="+mn-lt"/>
                <a:ea typeface="+mn-ea"/>
                <a:cs typeface="+mn-cs"/>
              </a:rPr>
              <a:t>Gain Difference:</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Pairing users with diverse channel conditions creates a noticeable difference in their communication strengths within a cluster.</a:t>
            </a:r>
          </a:p>
          <a:p>
            <a:pPr lvl="1"/>
            <a:r>
              <a:rPr lang="en-US" sz="1200" b="0" i="0" kern="1200" dirty="0" smtClean="0">
                <a:solidFill>
                  <a:schemeClr val="tx1"/>
                </a:solidFill>
                <a:effectLst/>
                <a:latin typeface="+mn-lt"/>
                <a:ea typeface="+mn-ea"/>
                <a:cs typeface="+mn-cs"/>
              </a:rPr>
              <a:t>This difference in strength is vital for making NOMA techniques, like superposition coding and successive interference cancellation (SIC), work effectively. It allows for better coding and decoding of signals.</a:t>
            </a:r>
          </a:p>
          <a:p>
            <a:r>
              <a:rPr lang="en-US" sz="1200" b="1" i="0" kern="1200" dirty="0" smtClean="0">
                <a:solidFill>
                  <a:schemeClr val="tx1"/>
                </a:solidFill>
                <a:effectLst/>
                <a:latin typeface="+mn-lt"/>
                <a:ea typeface="+mn-ea"/>
                <a:cs typeface="+mn-cs"/>
              </a:rPr>
              <a:t>Spectral Efficiency: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Spectral efficiency is like how efficiently the available communication resources are used. User pairing directly affects this efficiency.</a:t>
            </a:r>
          </a:p>
          <a:p>
            <a:pPr lvl="1"/>
            <a:r>
              <a:rPr lang="en-US" sz="1200" b="0" i="0" kern="1200" dirty="0" smtClean="0">
                <a:solidFill>
                  <a:schemeClr val="tx1"/>
                </a:solidFill>
                <a:effectLst/>
                <a:latin typeface="+mn-lt"/>
                <a:ea typeface="+mn-ea"/>
                <a:cs typeface="+mn-cs"/>
              </a:rPr>
              <a:t>By pairing users based on their channel conditions, NOMA can efficiently combine their signals. This means that multiple users can transmit at the same time in the same resource block, making the system more efficient.</a:t>
            </a:r>
          </a:p>
          <a:p>
            <a:r>
              <a:rPr lang="en-US" sz="1200" b="1" i="0" kern="1200" dirty="0" smtClean="0">
                <a:solidFill>
                  <a:schemeClr val="tx1"/>
                </a:solidFill>
                <a:effectLst/>
                <a:latin typeface="+mn-lt"/>
                <a:ea typeface="+mn-ea"/>
                <a:cs typeface="+mn-cs"/>
              </a:rPr>
              <a:t>SIC Effectiveness: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User </a:t>
            </a:r>
            <a:r>
              <a:rPr lang="en-US" sz="1200" b="0" i="0" kern="1200" dirty="0" smtClean="0">
                <a:solidFill>
                  <a:schemeClr val="tx1"/>
                </a:solidFill>
                <a:effectLst/>
                <a:latin typeface="+mn-lt"/>
                <a:ea typeface="+mn-ea"/>
                <a:cs typeface="+mn-cs"/>
              </a:rPr>
              <a:t>pairing helps </a:t>
            </a:r>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the easy performance of sic</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Users with stronger signals (higher channel gains) can be decoded first. Their signals are then removed before decoding signals from users with weaker signals. This stepwise cancellation relies on the gain difference and results in better overall decoding performance.</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98407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32059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User mobility refers to the ability of users or devices to move within a wireless communication network while maintaining connectivity.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the context of </a:t>
            </a:r>
            <a:r>
              <a:rPr lang="en-US" sz="1200" b="0" i="0" kern="1200" dirty="0" err="1" smtClean="0">
                <a:solidFill>
                  <a:schemeClr val="tx1"/>
                </a:solidFill>
                <a:effectLst/>
                <a:latin typeface="+mn-lt"/>
                <a:ea typeface="+mn-ea"/>
                <a:cs typeface="+mn-cs"/>
              </a:rPr>
              <a:t>NOMA,user</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mobility becomes a significant factor influencing the performance of the communication network.</a:t>
            </a:r>
          </a:p>
          <a:p>
            <a:endParaRPr lang="en-US" sz="1200" b="0" i="0" kern="1200" dirty="0" smtClean="0">
              <a:solidFill>
                <a:schemeClr val="tx1"/>
              </a:solidFill>
              <a:effectLst/>
              <a:latin typeface="+mn-lt"/>
              <a:ea typeface="+mn-ea"/>
              <a:cs typeface="+mn-cs"/>
            </a:endParaRPr>
          </a:p>
          <a:p>
            <a:r>
              <a:rPr lang="en-US" dirty="0" smtClean="0"/>
              <a:t>User mobility introduces several challenges in NOMA</a:t>
            </a:r>
          </a:p>
          <a:p>
            <a:r>
              <a:rPr lang="en-US" dirty="0" smtClean="0"/>
              <a:t>1. **Channel Gain-Difference Impact:**</a:t>
            </a:r>
          </a:p>
          <a:p>
            <a:r>
              <a:rPr lang="en-US" dirty="0" smtClean="0"/>
              <a:t>   - As users move within the communication network, their positions relative to the base station change. This mobility causes fluctuations in channel conditions, leading to variations in the gain differences between users within a cluster.</a:t>
            </a:r>
          </a:p>
          <a:p>
            <a:endParaRPr lang="en-US" dirty="0" smtClean="0"/>
          </a:p>
          <a:p>
            <a:r>
              <a:rPr lang="en-US" dirty="0" smtClean="0"/>
              <a:t>2. **Incorrect User Pairing:**</a:t>
            </a:r>
          </a:p>
          <a:p>
            <a:r>
              <a:rPr lang="en-US" dirty="0" smtClean="0"/>
              <a:t>   - **Explanation:** Mobility introduces dynamic changes in channel conditions, making it challenging to maintain the accuracy of user pairing. Users initially paired for optimal gain differences might experience altered channel conditions due to their movement.</a:t>
            </a:r>
          </a:p>
          <a:p>
            <a:r>
              <a:rPr lang="en-US" dirty="0" smtClean="0"/>
              <a:t>It</a:t>
            </a:r>
            <a:r>
              <a:rPr lang="en-US" baseline="0" dirty="0" smtClean="0"/>
              <a:t> </a:t>
            </a:r>
            <a:r>
              <a:rPr lang="en-US" dirty="0" smtClean="0"/>
              <a:t>can significantly diminish the effectiveness of NOMA. The success of NOMA techniques, such as SIC and superposition decoding, relies on accurate user pairing. Mismatched pairs reduce the benefits of these techniques, ultimately degrading the overall system performance.</a:t>
            </a:r>
          </a:p>
          <a:p>
            <a:endParaRPr lang="en-US" dirty="0" smtClean="0"/>
          </a:p>
          <a:p>
            <a:r>
              <a:rPr lang="en-US" dirty="0" smtClean="0"/>
              <a:t>3. **Re-Clustering Necessity:**</a:t>
            </a:r>
          </a:p>
          <a:p>
            <a:r>
              <a:rPr lang="en-US" dirty="0" smtClean="0"/>
              <a:t>   - **Explanation:** To address the challenges posed by user mobility and to ensure the continued efficiency of NOMA operation, re-clustering methods become essential. These methods </a:t>
            </a:r>
            <a:r>
              <a:rPr lang="en-US" dirty="0" smtClean="0"/>
              <a:t>dynamically, </a:t>
            </a:r>
            <a:r>
              <a:rPr lang="en-US" dirty="0" smtClean="0"/>
              <a:t>adjust user </a:t>
            </a:r>
            <a:r>
              <a:rPr lang="en-US" dirty="0" smtClean="0"/>
              <a:t>clusters, </a:t>
            </a:r>
            <a:r>
              <a:rPr lang="en-US" dirty="0" smtClean="0"/>
              <a:t>based on updated channel information or observed mobility patterns.</a:t>
            </a:r>
          </a:p>
          <a:p>
            <a:r>
              <a:rPr lang="en-US" dirty="0" smtClean="0"/>
              <a:t>   - **Impact:** Re-clustering allows for the realignment of users into </a:t>
            </a:r>
            <a:r>
              <a:rPr lang="en-US" dirty="0" smtClean="0"/>
              <a:t>clusters, </a:t>
            </a:r>
            <a:r>
              <a:rPr lang="en-US" dirty="0" smtClean="0"/>
              <a:t>that optimize gain differences under the current channel conditions. This dynamic adjustment enhances spectral </a:t>
            </a:r>
            <a:r>
              <a:rPr lang="en-US" dirty="0" smtClean="0"/>
              <a:t>efficiency</a:t>
            </a:r>
            <a:endParaRPr lang="en-US" dirty="0" smtClean="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47194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970238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device, like </a:t>
            </a:r>
            <a:r>
              <a:rPr lang="en-US" dirty="0" smtClean="0"/>
              <a:t>our </a:t>
            </a:r>
            <a:r>
              <a:rPr lang="en-US" dirty="0" smtClean="0"/>
              <a:t>phone, enters the NOMA system, it begins without being connected. It looks around for groups of users (clusters) and picks the one with the strongest signal. The device then asks to join that group (association request), and if accepted, it gets a designated spot in the cluster. Now, it's part of the group and can use the services provided.</a:t>
            </a:r>
          </a:p>
          <a:p>
            <a:endParaRPr lang="en-US" dirty="0" smtClean="0"/>
          </a:p>
          <a:p>
            <a:r>
              <a:rPr lang="en-US" dirty="0" smtClean="0"/>
              <a:t>Dissociation happens when the connections between devices within a cluster start causing issues. If the signals between devices get too messy, NOMA needs to separate some devices from the cluster. This is important because it helps maintain the efficiency of techniques like Successive Interference Cancellation (SIC). Dissociation ensures that devices with poor connections are separated, allowing the remaining devices in the cluster to work well together.</a:t>
            </a:r>
          </a:p>
          <a:p>
            <a:endParaRPr lang="en-US" dirty="0" smtClean="0"/>
          </a:p>
          <a:p>
            <a:r>
              <a:rPr lang="en-US" dirty="0" smtClean="0"/>
              <a:t>Re-association comes into play when devices are separated from their original clusters due to poor connections. The goal is to find new, better clusters for these devices. Re-association looks for groups where the channel conditions are suitable for techniques like SIC. It's like rearranging devices to form new, efficient groups that support simultaneous transmission and reception.</a:t>
            </a:r>
          </a:p>
          <a:p>
            <a:endParaRPr lang="en-US" dirty="0" smtClean="0"/>
          </a:p>
          <a:p>
            <a:r>
              <a:rPr lang="en-US" dirty="0" smtClean="0"/>
              <a:t>image</a:t>
            </a:r>
            <a:endParaRPr lang="en-US" dirty="0" smtClean="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39606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1:</a:t>
            </a:r>
          </a:p>
          <a:p>
            <a:r>
              <a:rPr lang="en-US" dirty="0" smtClean="0"/>
              <a:t> Choosing initial clusters: first  it calculates the distance between each UE and  base station (BS).It then sorts the UEs based on this </a:t>
            </a:r>
            <a:r>
              <a:rPr lang="en-US" dirty="0" err="1" smtClean="0"/>
              <a:t>distance.Finally</a:t>
            </a:r>
            <a:r>
              <a:rPr lang="en-US" dirty="0" smtClean="0"/>
              <a:t>, the algorithm creates a predetermined number of clusters (</a:t>
            </a:r>
            <a:r>
              <a:rPr lang="en-US" dirty="0" err="1" smtClean="0"/>
              <a:t>kmax</a:t>
            </a:r>
            <a:r>
              <a:rPr lang="en-US" dirty="0" smtClean="0"/>
              <a:t>) by assigning a fixed number of UEs (determined by k) to each cluster, starting from the closest UEs to the </a:t>
            </a:r>
            <a:r>
              <a:rPr lang="en-US" dirty="0" err="1" smtClean="0"/>
              <a:t>BS.This</a:t>
            </a:r>
            <a:r>
              <a:rPr lang="en-US" dirty="0" smtClean="0"/>
              <a:t> is the first stage </a:t>
            </a:r>
            <a:r>
              <a:rPr lang="en-US" dirty="0" smtClean="0"/>
              <a:t>of cluster </a:t>
            </a:r>
            <a:r>
              <a:rPr lang="en-US" dirty="0" smtClean="0"/>
              <a:t>formation. The algorithm further refines the clusters in next phase by reassigning </a:t>
            </a:r>
            <a:r>
              <a:rPr lang="en-US" dirty="0" err="1" smtClean="0"/>
              <a:t>Ues</a:t>
            </a:r>
            <a:r>
              <a:rPr lang="en-US" dirty="0" smtClean="0"/>
              <a:t> for better </a:t>
            </a:r>
            <a:r>
              <a:rPr lang="en-US" dirty="0" err="1" smtClean="0"/>
              <a:t>resourse</a:t>
            </a:r>
            <a:r>
              <a:rPr lang="en-US" dirty="0" smtClean="0"/>
              <a:t> utilization</a:t>
            </a:r>
          </a:p>
          <a:p>
            <a:endParaRPr lang="en-US" dirty="0" smtClean="0"/>
          </a:p>
          <a:p>
            <a:r>
              <a:rPr lang="en-US" dirty="0" smtClean="0"/>
              <a:t>phase 2- a backtracking procedure is applied to continuously monitor and update the clusters </a:t>
            </a:r>
            <a:r>
              <a:rPr lang="en-US" dirty="0" smtClean="0"/>
              <a:t>created </a:t>
            </a:r>
            <a:r>
              <a:rPr lang="en-US" dirty="0" smtClean="0"/>
              <a:t>in phase 1. . It iterates through each cluster and compares the gain difference between all the UEs within the </a:t>
            </a:r>
            <a:r>
              <a:rPr lang="en-US" dirty="0" err="1" smtClean="0"/>
              <a:t>cluster</a:t>
            </a:r>
            <a:r>
              <a:rPr lang="en-US" dirty="0" err="1" smtClean="0"/>
              <a:t>..</a:t>
            </a:r>
            <a:r>
              <a:rPr lang="en-US" dirty="0" err="1" smtClean="0"/>
              <a:t>If</a:t>
            </a:r>
            <a:r>
              <a:rPr lang="en-US" dirty="0" smtClean="0"/>
              <a:t> the gain difference is lower than </a:t>
            </a:r>
            <a:r>
              <a:rPr lang="en-US" dirty="0" smtClean="0"/>
              <a:t>certain </a:t>
            </a:r>
            <a:r>
              <a:rPr lang="en-US" dirty="0" smtClean="0"/>
              <a:t>threshold, the algorithm considers the UEs to be interfering with each other. It then removes the interfering UEs from the cluster and marks them for further </a:t>
            </a:r>
            <a:r>
              <a:rPr lang="en-US" dirty="0" err="1" smtClean="0"/>
              <a:t>action.Overall</a:t>
            </a:r>
            <a:r>
              <a:rPr lang="en-US" dirty="0" smtClean="0"/>
              <a:t>, the algorithm  separate UEs within a cluster based on their signal strength to potentially improve network </a:t>
            </a:r>
            <a:r>
              <a:rPr lang="en-US" dirty="0" err="1" smtClean="0"/>
              <a:t>performance.these</a:t>
            </a:r>
            <a:r>
              <a:rPr lang="en-US" dirty="0" smtClean="0"/>
              <a:t> dissociated users are assigned to new suitable positions in other clusters</a:t>
            </a:r>
            <a:r>
              <a:rPr lang="en-US" dirty="0" smtClean="0"/>
              <a:t>.</a:t>
            </a:r>
          </a:p>
          <a:p>
            <a:endParaRPr lang="en-US" dirty="0" smtClean="0"/>
          </a:p>
          <a:p>
            <a:r>
              <a:rPr lang="en-US" dirty="0" smtClean="0"/>
              <a:t> </a:t>
            </a:r>
            <a:r>
              <a:rPr lang="en-US" dirty="0" smtClean="0"/>
              <a:t>it can </a:t>
            </a:r>
            <a:r>
              <a:rPr lang="en-US" dirty="0" smtClean="0"/>
              <a:t>be</a:t>
            </a:r>
            <a:r>
              <a:rPr lang="en-US" dirty="0" smtClean="0"/>
              <a:t> done 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31768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44725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keep the system running smoothly.</a:t>
            </a:r>
          </a:p>
          <a:p>
            <a:r>
              <a:rPr lang="en-US" sz="1200" b="0" i="0" kern="1200" dirty="0" smtClean="0">
                <a:solidFill>
                  <a:schemeClr val="tx1"/>
                </a:solidFill>
                <a:effectLst/>
                <a:latin typeface="+mn-lt"/>
                <a:ea typeface="+mn-ea"/>
                <a:cs typeface="+mn-cs"/>
              </a:rPr>
              <a:t>These methods differ</a:t>
            </a:r>
            <a:r>
              <a:rPr lang="en-US" sz="1200" b="0" i="0" kern="1200" baseline="0" dirty="0" smtClean="0">
                <a:solidFill>
                  <a:schemeClr val="tx1"/>
                </a:solidFill>
                <a:effectLst/>
                <a:latin typeface="+mn-lt"/>
                <a:ea typeface="+mn-ea"/>
                <a:cs typeface="+mn-cs"/>
              </a:rPr>
              <a:t> in how the pick suitable host clusters for users who got disconnected.</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Arbitrary Method is a simple way of putting disconnected users back into clusters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When users get disconnected because of bad signal, this method randomly assigns them to clusters that meet specific rules. These rules often relate to keeping a certain level of signal quality difference between users.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It's easy because it follows a basic rule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put disconnected users in clusters that ensure a certain signal quality difference.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It's </a:t>
            </a:r>
            <a:r>
              <a:rPr lang="en-US" sz="1200" b="0" i="0" kern="1200" dirty="0" smtClean="0">
                <a:solidFill>
                  <a:schemeClr val="tx1"/>
                </a:solidFill>
                <a:effectLst/>
                <a:latin typeface="+mn-lt"/>
                <a:ea typeface="+mn-ea"/>
                <a:cs typeface="+mn-cs"/>
              </a:rPr>
              <a:t>quick to set up and doesn't need a lot of complicated calculations.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Drawback</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is that it might not be the best at optimizing the performance of the network. It doesn't make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sure the signal quality is just right in all clusters, which can lead to not using resources efficiently.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It's good for situations where you need to make decisions fast and don't have a lot of computing power. It's about quickly getting users back into the network rather than making everything perfect.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923554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0" i="0" kern="1200" dirty="0" smtClean="0">
                <a:solidFill>
                  <a:schemeClr val="tx1"/>
                </a:solidFill>
                <a:effectLst/>
                <a:latin typeface="+mn-lt"/>
                <a:ea typeface="+mn-ea"/>
                <a:cs typeface="+mn-cs"/>
              </a:rPr>
              <a:t>For each UE in the set of dissociated UEs (M)</a:t>
            </a:r>
          </a:p>
          <a:p>
            <a:pPr lvl="1"/>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rPr>
              <a:t>Iterate through all clusters in set N except the cluster from which the UE was dissociated (Lines 4-6).</a:t>
            </a:r>
          </a:p>
          <a:p>
            <a:pPr lvl="2"/>
            <a:r>
              <a:rPr lang="en-US" sz="1200" b="0" i="0" kern="1200" dirty="0" smtClean="0">
                <a:solidFill>
                  <a:schemeClr val="tx1"/>
                </a:solidFill>
                <a:effectLst/>
                <a:latin typeface="+mn-lt"/>
                <a:ea typeface="+mn-ea"/>
                <a:cs typeface="+mn-cs"/>
              </a:rPr>
              <a:t>Check the gain difference between the UE and each UE in the cluster (Lines 7-11).</a:t>
            </a:r>
          </a:p>
          <a:p>
            <a:pPr lvl="2"/>
            <a:r>
              <a:rPr lang="en-US" sz="1200" b="0" i="0" kern="1200" dirty="0" smtClean="0">
                <a:solidFill>
                  <a:schemeClr val="tx1"/>
                </a:solidFill>
                <a:effectLst/>
                <a:latin typeface="+mn-lt"/>
                <a:ea typeface="+mn-ea"/>
                <a:cs typeface="+mn-cs"/>
              </a:rPr>
              <a:t>If the gain difference is above a certain threshold (0), assign the UE to the cluster (Lines 12-15).</a:t>
            </a:r>
          </a:p>
          <a:p>
            <a:pPr lvl="2"/>
            <a:r>
              <a:rPr lang="en-US" sz="1200" b="0" i="0" kern="1200" dirty="0" smtClean="0">
                <a:solidFill>
                  <a:schemeClr val="tx1"/>
                </a:solidFill>
                <a:effectLst/>
                <a:latin typeface="+mn-lt"/>
                <a:ea typeface="+mn-ea"/>
                <a:cs typeface="+mn-cs"/>
              </a:rPr>
              <a:t>Update sets M' and N accordingly (Lines 16-19).</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If there are still UEs in M', add new clusters for them using Algorithm 1.</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One-by-One Re-association Method is more organized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When users get disconnected, this method looks at each user separately. It then finds the best clusters based on specific rules for signal quality.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Unlike </a:t>
            </a:r>
            <a:r>
              <a:rPr lang="en-US" sz="1200" b="0" i="0" kern="1200" dirty="0" smtClean="0">
                <a:solidFill>
                  <a:schemeClr val="tx1"/>
                </a:solidFill>
                <a:effectLst/>
                <a:latin typeface="+mn-lt"/>
                <a:ea typeface="+mn-ea"/>
                <a:cs typeface="+mn-cs"/>
              </a:rPr>
              <a:t>the Arbitrary Method, this approach aims for a more precise </a:t>
            </a:r>
            <a:r>
              <a:rPr lang="en-US" sz="1200" b="0" i="0" kern="1200" dirty="0" smtClean="0">
                <a:solidFill>
                  <a:schemeClr val="tx1"/>
                </a:solidFill>
                <a:effectLst/>
                <a:latin typeface="+mn-lt"/>
                <a:ea typeface="+mn-ea"/>
                <a:cs typeface="+mn-cs"/>
              </a:rPr>
              <a:t>allocation, </a:t>
            </a:r>
            <a:r>
              <a:rPr lang="en-US" sz="1200" b="0" i="0" kern="1200" dirty="0" smtClean="0">
                <a:solidFill>
                  <a:schemeClr val="tx1"/>
                </a:solidFill>
                <a:effectLst/>
                <a:latin typeface="+mn-lt"/>
                <a:ea typeface="+mn-ea"/>
                <a:cs typeface="+mn-cs"/>
              </a:rPr>
              <a:t>by checking the signal quality difference between a disconnected user and possible clusters. It prioritizes the cluster that offers the highest signal quality difference within certain limits.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It's a bit more </a:t>
            </a:r>
            <a:r>
              <a:rPr lang="en-US" sz="1200" b="0" i="0" kern="1200" dirty="0" smtClean="0">
                <a:solidFill>
                  <a:schemeClr val="tx1"/>
                </a:solidFill>
                <a:effectLst/>
                <a:latin typeface="+mn-lt"/>
                <a:ea typeface="+mn-ea"/>
                <a:cs typeface="+mn-cs"/>
              </a:rPr>
              <a:t>complex , </a:t>
            </a:r>
            <a:r>
              <a:rPr lang="en-US" sz="1200" b="0" i="0" kern="1200" dirty="0" smtClean="0">
                <a:solidFill>
                  <a:schemeClr val="tx1"/>
                </a:solidFill>
                <a:effectLst/>
                <a:latin typeface="+mn-lt"/>
                <a:ea typeface="+mn-ea"/>
                <a:cs typeface="+mn-cs"/>
              </a:rPr>
              <a:t>because it takes the time to carefully check each disconnected user and put them in clusters </a:t>
            </a:r>
            <a:r>
              <a:rPr lang="en-US" sz="1200" b="0" i="0" kern="1200" dirty="0" smtClean="0">
                <a:solidFill>
                  <a:schemeClr val="tx1"/>
                </a:solidFill>
                <a:effectLst/>
                <a:latin typeface="+mn-lt"/>
                <a:ea typeface="+mn-ea"/>
                <a:cs typeface="+mn-cs"/>
              </a:rPr>
              <a:t>,with </a:t>
            </a:r>
            <a:r>
              <a:rPr lang="en-US" sz="1200" b="0" i="0" kern="1200" dirty="0" smtClean="0">
                <a:solidFill>
                  <a:schemeClr val="tx1"/>
                </a:solidFill>
                <a:effectLst/>
                <a:latin typeface="+mn-lt"/>
                <a:ea typeface="+mn-ea"/>
                <a:cs typeface="+mn-cs"/>
              </a:rPr>
              <a:t>the best signal quality difference. This helps make sure that the clusters work really well together, making communication through NOMA more efficient.</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It's good for situations where you can afford a bit more time and computing power to make sure the network is working at its best. It's about making sure everything is optimized for the best performance.</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112192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For each </a:t>
            </a:r>
            <a:r>
              <a:rPr lang="en-US" sz="1200" b="0" i="0" kern="1200" dirty="0" smtClean="0">
                <a:solidFill>
                  <a:schemeClr val="tx1"/>
                </a:solidFill>
                <a:effectLst/>
                <a:latin typeface="+mn-lt"/>
                <a:ea typeface="+mn-ea"/>
                <a:cs typeface="+mn-cs"/>
              </a:rPr>
              <a:t>user </a:t>
            </a:r>
            <a:r>
              <a:rPr lang="en-US" sz="1200" b="0" i="0" kern="1200" dirty="0" smtClean="0">
                <a:solidFill>
                  <a:schemeClr val="tx1"/>
                </a:solidFill>
                <a:effectLst/>
                <a:latin typeface="+mn-lt"/>
                <a:ea typeface="+mn-ea"/>
                <a:cs typeface="+mn-cs"/>
              </a:rPr>
              <a:t>in the set of dissociated UEs (M), </a:t>
            </a:r>
          </a:p>
          <a:p>
            <a:pPr lvl="1"/>
            <a:r>
              <a:rPr lang="en-US" sz="1200" b="0" i="0" kern="1200" dirty="0" smtClean="0">
                <a:solidFill>
                  <a:schemeClr val="tx1"/>
                </a:solidFill>
                <a:effectLst/>
                <a:latin typeface="+mn-lt"/>
                <a:ea typeface="+mn-ea"/>
                <a:cs typeface="+mn-cs"/>
              </a:rPr>
              <a:t> it Iterate </a:t>
            </a:r>
            <a:r>
              <a:rPr lang="en-US" sz="1200" b="0" i="0" kern="1200" dirty="0" smtClean="0">
                <a:solidFill>
                  <a:schemeClr val="tx1"/>
                </a:solidFill>
                <a:effectLst/>
                <a:latin typeface="+mn-lt"/>
                <a:ea typeface="+mn-ea"/>
                <a:cs typeface="+mn-cs"/>
              </a:rPr>
              <a:t>through all clusters in set </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except the cluster from which the </a:t>
            </a:r>
            <a:r>
              <a:rPr lang="en-US" sz="1200" b="0" i="0" kern="1200" dirty="0" smtClean="0">
                <a:solidFill>
                  <a:schemeClr val="tx1"/>
                </a:solidFill>
                <a:effectLst/>
                <a:latin typeface="+mn-lt"/>
                <a:ea typeface="+mn-ea"/>
                <a:cs typeface="+mn-cs"/>
              </a:rPr>
              <a:t>users </a:t>
            </a:r>
            <a:r>
              <a:rPr lang="en-US" sz="1200" b="0" i="0" kern="1200" dirty="0" smtClean="0">
                <a:solidFill>
                  <a:schemeClr val="tx1"/>
                </a:solidFill>
                <a:effectLst/>
                <a:latin typeface="+mn-lt"/>
                <a:ea typeface="+mn-ea"/>
                <a:cs typeface="+mn-cs"/>
              </a:rPr>
              <a:t>was dissociated (Lines 4-6).</a:t>
            </a:r>
          </a:p>
          <a:p>
            <a:pPr lvl="2"/>
            <a:r>
              <a:rPr lang="en-US" sz="1200" b="0" i="0" kern="1200" dirty="0" smtClean="0">
                <a:solidFill>
                  <a:schemeClr val="tx1"/>
                </a:solidFill>
                <a:effectLst/>
                <a:latin typeface="+mn-lt"/>
                <a:ea typeface="+mn-ea"/>
                <a:cs typeface="+mn-cs"/>
              </a:rPr>
              <a:t>Check the gain difference between the UE and each UE in the cluster (Lines 7-12).</a:t>
            </a:r>
          </a:p>
          <a:p>
            <a:pPr lvl="2"/>
            <a:r>
              <a:rPr lang="en-US" sz="1200" b="0" i="0" kern="1200" dirty="0" smtClean="0">
                <a:solidFill>
                  <a:schemeClr val="tx1"/>
                </a:solidFill>
                <a:effectLst/>
                <a:latin typeface="+mn-lt"/>
                <a:ea typeface="+mn-ea"/>
                <a:cs typeface="+mn-cs"/>
              </a:rPr>
              <a:t>Identify the cluster with the maximum gain difference and re-associate the UE with that cluster (Lines 13-18).</a:t>
            </a:r>
          </a:p>
          <a:p>
            <a:pPr lvl="2"/>
            <a:r>
              <a:rPr lang="en-US" sz="1200" b="0" i="0" kern="1200" dirty="0" smtClean="0">
                <a:solidFill>
                  <a:schemeClr val="tx1"/>
                </a:solidFill>
                <a:effectLst/>
                <a:latin typeface="+mn-lt"/>
                <a:ea typeface="+mn-ea"/>
                <a:cs typeface="+mn-cs"/>
              </a:rPr>
              <a:t>Update sets M' and N accordingly (Lines 19-23).</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If there are still UEs in M', add new clusters for them using Algorithm 1.</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Kuhn-</a:t>
            </a:r>
            <a:r>
              <a:rPr lang="en-US" dirty="0" err="1" smtClean="0"/>
              <a:t>Munkres</a:t>
            </a:r>
            <a:r>
              <a:rPr lang="en-US" dirty="0" smtClean="0"/>
              <a:t> Assignment Algorithm (KMAA), also known as the Hungarian </a:t>
            </a:r>
            <a:r>
              <a:rPr lang="en-US" dirty="0" err="1" smtClean="0"/>
              <a:t>algorithm,it</a:t>
            </a:r>
            <a:r>
              <a:rPr lang="en-US" dirty="0" smtClean="0"/>
              <a:t>  </a:t>
            </a:r>
            <a:r>
              <a:rPr lang="en-US" dirty="0" smtClean="0"/>
              <a:t>is a sophisticated way of reconnecting </a:t>
            </a:r>
            <a:r>
              <a:rPr lang="en-US" dirty="0" smtClean="0"/>
              <a:t>users, </a:t>
            </a:r>
            <a:r>
              <a:rPr lang="en-US" dirty="0" smtClean="0"/>
              <a:t>who got disconnected in wireless networks. </a:t>
            </a:r>
            <a:endParaRPr lang="en-US" dirty="0" smtClean="0"/>
          </a:p>
          <a:p>
            <a:r>
              <a:rPr lang="en-US" dirty="0" smtClean="0"/>
              <a:t>It </a:t>
            </a:r>
            <a:r>
              <a:rPr lang="en-US" dirty="0" smtClean="0"/>
              <a:t>focuses on making the best pairings between users and clusters based </a:t>
            </a:r>
            <a:r>
              <a:rPr lang="en-US" dirty="0" smtClean="0"/>
              <a:t>on their </a:t>
            </a:r>
            <a:r>
              <a:rPr lang="en-US" dirty="0" smtClean="0"/>
              <a:t>channel conditions. This method is more complex compared to others but is highly efficient.</a:t>
            </a:r>
          </a:p>
          <a:p>
            <a:endParaRPr lang="en-US" dirty="0" smtClean="0"/>
          </a:p>
          <a:p>
            <a:r>
              <a:rPr lang="en-US" dirty="0" smtClean="0"/>
              <a:t>The KMAA method creates a cost </a:t>
            </a:r>
            <a:r>
              <a:rPr lang="en-US" dirty="0" smtClean="0"/>
              <a:t>matrix,  </a:t>
            </a:r>
            <a:r>
              <a:rPr lang="en-US" dirty="0" smtClean="0"/>
              <a:t>representing the connection between disconnected users and available clusters. Each element in the matrix shows the </a:t>
            </a:r>
            <a:r>
              <a:rPr lang="en-US" dirty="0" smtClean="0"/>
              <a:t>cost , </a:t>
            </a:r>
            <a:r>
              <a:rPr lang="en-US" dirty="0" smtClean="0"/>
              <a:t>or gain difference between a disconnected user and a specific cluster. The algorithm then finds the best </a:t>
            </a:r>
            <a:r>
              <a:rPr lang="en-US" dirty="0" smtClean="0"/>
              <a:t>pairings , </a:t>
            </a:r>
            <a:r>
              <a:rPr lang="en-US" dirty="0" smtClean="0"/>
              <a:t>by identifying the maximum </a:t>
            </a:r>
            <a:r>
              <a:rPr lang="en-US" dirty="0" smtClean="0"/>
              <a:t>gain</a:t>
            </a:r>
          </a:p>
          <a:p>
            <a:endParaRPr lang="en-US" dirty="0" smtClean="0"/>
          </a:p>
          <a:p>
            <a:r>
              <a:rPr lang="en-US" dirty="0" smtClean="0"/>
              <a:t>. </a:t>
            </a:r>
            <a:r>
              <a:rPr lang="en-US" dirty="0" smtClean="0"/>
              <a:t>The goal is to </a:t>
            </a:r>
            <a:r>
              <a:rPr lang="en-US" dirty="0" smtClean="0"/>
              <a:t>match,  </a:t>
            </a:r>
            <a:r>
              <a:rPr lang="en-US" dirty="0" smtClean="0"/>
              <a:t>each disconnected user with the most suitable cluster.</a:t>
            </a:r>
          </a:p>
          <a:p>
            <a:endParaRPr lang="en-US" dirty="0" smtClean="0"/>
          </a:p>
          <a:p>
            <a:endParaRPr lang="en-US" dirty="0" smtClean="0"/>
          </a:p>
          <a:p>
            <a:r>
              <a:rPr lang="en-US" dirty="0" smtClean="0"/>
              <a:t>It offers a more </a:t>
            </a:r>
            <a:r>
              <a:rPr lang="en-US" dirty="0" smtClean="0"/>
              <a:t> </a:t>
            </a:r>
            <a:r>
              <a:rPr lang="en-US" dirty="0" smtClean="0"/>
              <a:t>optimized approach compared to simpler methods. It maximizes gain differences within predefined thresholds, </a:t>
            </a:r>
            <a:r>
              <a:rPr lang="en-US" dirty="0" smtClean="0"/>
              <a:t>ensuring,  </a:t>
            </a:r>
            <a:r>
              <a:rPr lang="en-US" dirty="0" smtClean="0"/>
              <a:t>that the network operates at its best efficiency.</a:t>
            </a:r>
          </a:p>
          <a:p>
            <a:endParaRPr lang="en-US" dirty="0" smtClean="0"/>
          </a:p>
          <a:p>
            <a:r>
              <a:rPr lang="en-US" dirty="0" smtClean="0"/>
              <a:t>It's ideal for situations where </a:t>
            </a:r>
            <a:r>
              <a:rPr lang="en-US" dirty="0" smtClean="0"/>
              <a:t>we </a:t>
            </a:r>
            <a:r>
              <a:rPr lang="en-US" dirty="0" smtClean="0"/>
              <a:t>can invest more computational resources to achieve the best possible network performance.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35778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takes three inputs:</a:t>
            </a:r>
          </a:p>
          <a:p>
            <a:r>
              <a:rPr lang="en-US" dirty="0" smtClean="0"/>
              <a:t>A threshold value (Xo</a:t>
            </a:r>
            <a:r>
              <a:rPr lang="en-US" dirty="0" smtClean="0"/>
              <a:t>),A </a:t>
            </a:r>
            <a:r>
              <a:rPr lang="en-US" dirty="0" smtClean="0"/>
              <a:t>set of available positions (N</a:t>
            </a:r>
            <a:r>
              <a:rPr lang="en-US" dirty="0" smtClean="0"/>
              <a:t>),A </a:t>
            </a:r>
            <a:r>
              <a:rPr lang="en-US" dirty="0" smtClean="0"/>
              <a:t>set of users (M) that are either dissociated from a previous cluster or new users</a:t>
            </a:r>
          </a:p>
          <a:p>
            <a:endParaRPr lang="en-US" dirty="0" smtClean="0"/>
          </a:p>
          <a:p>
            <a:r>
              <a:rPr lang="en-US" dirty="0" smtClean="0"/>
              <a:t>The algorithm loops through each user in the set </a:t>
            </a:r>
            <a:r>
              <a:rPr lang="en-US" dirty="0" smtClean="0"/>
              <a:t>, and</a:t>
            </a:r>
            <a:r>
              <a:rPr lang="en-US" baseline="0" dirty="0" smtClean="0"/>
              <a:t> </a:t>
            </a:r>
            <a:r>
              <a:rPr lang="en-US" baseline="0" dirty="0" smtClean="0"/>
              <a:t>also </a:t>
            </a:r>
            <a:r>
              <a:rPr lang="en-US" dirty="0" smtClean="0"/>
              <a:t>through all the </a:t>
            </a:r>
            <a:r>
              <a:rPr lang="en-US" dirty="0" smtClean="0"/>
              <a:t>positions , </a:t>
            </a:r>
            <a:r>
              <a:rPr lang="en-US" dirty="0" smtClean="0"/>
              <a:t>except for the position the user was previously associated </a:t>
            </a:r>
            <a:r>
              <a:rPr lang="en-US" dirty="0" smtClean="0"/>
              <a:t>with.</a:t>
            </a:r>
            <a:endParaRPr lang="en-US" dirty="0" smtClean="0"/>
          </a:p>
          <a:p>
            <a:endParaRPr lang="en-US" dirty="0" smtClean="0"/>
          </a:p>
          <a:p>
            <a:r>
              <a:rPr lang="en-US" dirty="0" smtClean="0"/>
              <a:t> the algorithm </a:t>
            </a:r>
            <a:r>
              <a:rPr lang="en-US" dirty="0" smtClean="0"/>
              <a:t>finds </a:t>
            </a:r>
            <a:r>
              <a:rPr lang="en-US" dirty="0" smtClean="0"/>
              <a:t>the distance between the user and each position. </a:t>
            </a:r>
          </a:p>
          <a:p>
            <a:endParaRPr lang="en-US" dirty="0" smtClean="0"/>
          </a:p>
          <a:p>
            <a:r>
              <a:rPr lang="en-US" dirty="0" smtClean="0"/>
              <a:t>It</a:t>
            </a:r>
            <a:r>
              <a:rPr lang="en-US" baseline="0" dirty="0" smtClean="0"/>
              <a:t> </a:t>
            </a:r>
            <a:r>
              <a:rPr lang="en-US" dirty="0" smtClean="0"/>
              <a:t> calculates a score </a:t>
            </a:r>
            <a:r>
              <a:rPr lang="en-US" dirty="0" smtClean="0"/>
              <a:t>based on the minimum distance. If the distance is less than the threshold value (Xo), the score is incremented by</a:t>
            </a:r>
            <a:r>
              <a:rPr lang="en-US" baseline="0" dirty="0" smtClean="0"/>
              <a:t> 1</a:t>
            </a:r>
            <a:endParaRPr lang="en-US" dirty="0" smtClean="0"/>
          </a:p>
          <a:p>
            <a:endParaRPr lang="en-US" dirty="0" smtClean="0"/>
          </a:p>
          <a:p>
            <a:r>
              <a:rPr lang="en-US" dirty="0" smtClean="0"/>
              <a:t>Once all the scores are calculated, the algorithm finds the position with the highest score for each user. This position is considered the best association for that user.</a:t>
            </a:r>
          </a:p>
          <a:p>
            <a:endParaRPr lang="en-US" dirty="0" smtClean="0"/>
          </a:p>
          <a:p>
            <a:r>
              <a:rPr lang="en-US" dirty="0" smtClean="0"/>
              <a:t>if there are any users that are not assigned to any position. it creates new clusters for</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97167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our seminar looked at the evolution of wireless networks, moving from old methods to the advanced Non-Orthogonal Multiple Access (NOMA) systems. We learned about the limits of older technologies and the need for improvements in wireless communication.</a:t>
            </a:r>
          </a:p>
          <a:p>
            <a:endParaRPr lang="en-US" dirty="0" smtClean="0"/>
          </a:p>
          <a:p>
            <a:r>
              <a:rPr lang="en-US" dirty="0" smtClean="0"/>
              <a:t>We explored NOMA's important features, like boosting efficiency by letting multiple users share resources simultaneously. We focused on encoding methods at the sender and Successive Interference Cancellation (SIC) at the receiver, showing how NOMA maximizes channel use and reduces interference.</a:t>
            </a:r>
          </a:p>
          <a:p>
            <a:endParaRPr lang="en-US" dirty="0" smtClean="0"/>
          </a:p>
          <a:p>
            <a:r>
              <a:rPr lang="en-US" dirty="0" smtClean="0"/>
              <a:t>Despite NOMA's strengths, we acknowledged challenges like user movement, changing channels, and the importance of accurate user pairing in NOMA clusters. We also saw the need for strong methods to adapt to dynamic network changes.</a:t>
            </a:r>
          </a:p>
          <a:p>
            <a:endParaRPr lang="en-US" dirty="0" smtClean="0"/>
          </a:p>
          <a:p>
            <a:r>
              <a:rPr lang="en-US" dirty="0" smtClean="0"/>
              <a:t>There</a:t>
            </a:r>
            <a:r>
              <a:rPr lang="en-US" baseline="0" dirty="0" smtClean="0"/>
              <a:t> is an</a:t>
            </a:r>
            <a:r>
              <a:rPr lang="en-US" dirty="0" smtClean="0"/>
              <a:t> ongoing need for research and innovation in this fast-changing field.</a:t>
            </a:r>
          </a:p>
          <a:p>
            <a:r>
              <a:rPr lang="en-US" dirty="0" smtClean="0"/>
              <a:t>;</a:t>
            </a:r>
          </a:p>
          <a:p>
            <a:r>
              <a:rPr lang="en-US" dirty="0" smtClean="0"/>
              <a:t>;</a:t>
            </a:r>
          </a:p>
          <a:p>
            <a:r>
              <a:rPr lang="en-US" dirty="0" smtClean="0"/>
              <a:t>;</a:t>
            </a:r>
          </a:p>
          <a:p>
            <a:endParaRPr lang="en-US" dirty="0" smtClean="0"/>
          </a:p>
          <a:p>
            <a:endParaRPr lang="en-US" dirty="0" smtClean="0"/>
          </a:p>
          <a:p>
            <a:r>
              <a:rPr lang="en-US" sz="1200" b="0" i="0" kern="1200" dirty="0" smtClean="0">
                <a:solidFill>
                  <a:schemeClr val="tx1"/>
                </a:solidFill>
                <a:effectLst/>
                <a:latin typeface="+mn-lt"/>
                <a:ea typeface="+mn-ea"/>
                <a:cs typeface="+mn-cs"/>
              </a:rPr>
              <a:t>more research in NOMA mobility support can help us learn more and improve the future of communication systems.</a:t>
            </a:r>
          </a:p>
          <a:p>
            <a:endParaRPr lang="en-US" sz="1200" b="0" i="0" kern="1200" dirty="0" smtClean="0">
              <a:solidFill>
                <a:schemeClr val="tx1"/>
              </a:solidFill>
              <a:effectLst/>
              <a:latin typeface="+mn-lt"/>
              <a:ea typeface="+mn-ea"/>
              <a:cs typeface="+mn-cs"/>
            </a:endParaRPr>
          </a:p>
          <a:p>
            <a:r>
              <a:rPr lang="en-US" dirty="0" smtClean="0"/>
              <a:t> NOMA technology is still evolving. Areas like power control algorithms, receiver complexity, and user fairness require further refinement.</a:t>
            </a:r>
          </a:p>
          <a:p>
            <a:endParaRPr lang="en-US" dirty="0" smtClean="0"/>
          </a:p>
          <a:p>
            <a:r>
              <a:rPr lang="en-US" dirty="0" smtClean="0"/>
              <a:t> As NOMA matures and standardization progresses, it's expected to be adopted more widely in 5G and beyond 5g networks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74725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509245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517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9307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7577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1834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7414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5658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10402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1465659"/>
            <a:ext cx="7072551" cy="694373"/>
          </a:xfrm>
          <a:prstGeom prst="rect">
            <a:avLst/>
          </a:prstGeom>
          <a:noFill/>
          <a:ln/>
        </p:spPr>
        <p:txBody>
          <a:bodyPr wrap="none" rtlCol="0" anchor="t"/>
          <a:lstStyle/>
          <a:p>
            <a:pPr marL="0" indent="0" algn="ctr">
              <a:lnSpc>
                <a:spcPts val="5468"/>
              </a:lnSpc>
              <a:buNone/>
            </a:pPr>
            <a:r>
              <a:rPr lang="en-US" sz="5400" b="1" dirty="0">
                <a:solidFill>
                  <a:srgbClr val="484237"/>
                </a:solidFill>
                <a:latin typeface="Gelasio" pitchFamily="34" charset="0"/>
                <a:ea typeface="Gelasio" pitchFamily="34" charset="-122"/>
                <a:cs typeface="Gelasio" pitchFamily="34" charset="-120"/>
              </a:rPr>
              <a:t>   NOMA Mobility Support</a:t>
            </a:r>
            <a:endParaRPr lang="en-US" sz="5400" b="1" dirty="0"/>
          </a:p>
        </p:txBody>
      </p:sp>
      <p:sp>
        <p:nvSpPr>
          <p:cNvPr id="7" name="Text 4"/>
          <p:cNvSpPr/>
          <p:nvPr/>
        </p:nvSpPr>
        <p:spPr>
          <a:xfrm>
            <a:off x="5093256" y="2493288"/>
            <a:ext cx="4443889" cy="555427"/>
          </a:xfrm>
          <a:prstGeom prst="rect">
            <a:avLst/>
          </a:prstGeom>
          <a:noFill/>
          <a:ln/>
        </p:spPr>
        <p:txBody>
          <a:bodyPr wrap="none" rtlCol="0" anchor="t"/>
          <a:lstStyle/>
          <a:p>
            <a:pPr marL="0" indent="0" algn="ctr">
              <a:lnSpc>
                <a:spcPts val="4374"/>
              </a:lnSpc>
              <a:buNone/>
            </a:pPr>
            <a:r>
              <a:rPr lang="en-US" sz="4400" b="1" dirty="0">
                <a:solidFill>
                  <a:srgbClr val="484237"/>
                </a:solidFill>
                <a:latin typeface="Gelasio" pitchFamily="34" charset="0"/>
                <a:ea typeface="Gelasio" pitchFamily="34" charset="-122"/>
                <a:cs typeface="Gelasio" pitchFamily="34" charset="-120"/>
              </a:rPr>
              <a:t>  </a:t>
            </a:r>
            <a:r>
              <a:rPr lang="en-US" sz="4400" b="1" dirty="0" smtClean="0">
                <a:solidFill>
                  <a:srgbClr val="484237"/>
                </a:solidFill>
                <a:latin typeface="Gelasio" pitchFamily="34" charset="0"/>
                <a:ea typeface="Gelasio" pitchFamily="34" charset="-122"/>
                <a:cs typeface="Gelasio" pitchFamily="34" charset="-120"/>
              </a:rPr>
              <a:t>SEMINAR</a:t>
            </a:r>
            <a:endParaRPr lang="en-US" sz="4400" b="1"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2400" b="1" dirty="0"/>
          </a:p>
        </p:txBody>
      </p:sp>
      <p:sp>
        <p:nvSpPr>
          <p:cNvPr id="9" name="Text 6"/>
          <p:cNvSpPr/>
          <p:nvPr/>
        </p:nvSpPr>
        <p:spPr>
          <a:xfrm>
            <a:off x="2037993" y="3987284"/>
            <a:ext cx="10554414" cy="355402"/>
          </a:xfrm>
          <a:prstGeom prst="rect">
            <a:avLst/>
          </a:prstGeom>
          <a:noFill/>
          <a:ln/>
        </p:spPr>
        <p:txBody>
          <a:bodyPr wrap="none" rtlCol="0" anchor="t"/>
          <a:lstStyle/>
          <a:p>
            <a:pPr marL="0" indent="0" algn="ctr">
              <a:lnSpc>
                <a:spcPts val="2799"/>
              </a:lnSpc>
              <a:buNone/>
            </a:pPr>
            <a:r>
              <a:rPr lang="en-US" sz="2400" b="1" dirty="0">
                <a:solidFill>
                  <a:srgbClr val="746558"/>
                </a:solidFill>
                <a:latin typeface="Gelasio" pitchFamily="34" charset="0"/>
                <a:ea typeface="Gelasio" pitchFamily="34" charset="-122"/>
                <a:cs typeface="Gelasio" pitchFamily="34" charset="-120"/>
              </a:rPr>
              <a:t>Varsha U</a:t>
            </a:r>
            <a:endParaRPr lang="en-US" sz="2400" b="1" dirty="0"/>
          </a:p>
        </p:txBody>
      </p:sp>
      <p:sp>
        <p:nvSpPr>
          <p:cNvPr id="10" name="Text 7"/>
          <p:cNvSpPr/>
          <p:nvPr/>
        </p:nvSpPr>
        <p:spPr>
          <a:xfrm>
            <a:off x="2037993" y="4592598"/>
            <a:ext cx="10554414" cy="355402"/>
          </a:xfrm>
          <a:prstGeom prst="rect">
            <a:avLst/>
          </a:prstGeom>
          <a:noFill/>
          <a:ln/>
        </p:spPr>
        <p:txBody>
          <a:bodyPr wrap="none" rtlCol="0" anchor="t"/>
          <a:lstStyle/>
          <a:p>
            <a:pPr marL="0" indent="0" algn="ctr">
              <a:lnSpc>
                <a:spcPts val="2799"/>
              </a:lnSpc>
              <a:buNone/>
            </a:pPr>
            <a:r>
              <a:rPr lang="en-US" sz="2400" b="1" dirty="0">
                <a:solidFill>
                  <a:srgbClr val="746558"/>
                </a:solidFill>
                <a:latin typeface="Gelasio" pitchFamily="34" charset="0"/>
                <a:ea typeface="Gelasio" pitchFamily="34" charset="-122"/>
                <a:cs typeface="Gelasio" pitchFamily="34" charset="-120"/>
              </a:rPr>
              <a:t>MAC22MCA-2028</a:t>
            </a:r>
            <a:endParaRPr lang="en-US" sz="2400" b="1" dirty="0"/>
          </a:p>
        </p:txBody>
      </p:sp>
      <p:sp>
        <p:nvSpPr>
          <p:cNvPr id="12" name="Text 9"/>
          <p:cNvSpPr/>
          <p:nvPr/>
        </p:nvSpPr>
        <p:spPr>
          <a:xfrm>
            <a:off x="2037993" y="5803225"/>
            <a:ext cx="10554414" cy="355402"/>
          </a:xfrm>
          <a:prstGeom prst="rect">
            <a:avLst/>
          </a:prstGeom>
          <a:noFill/>
          <a:ln/>
        </p:spPr>
        <p:txBody>
          <a:bodyPr wrap="none" rtlCol="0" anchor="t"/>
          <a:lstStyle/>
          <a:p>
            <a:pPr marL="0" indent="0" algn="ctr">
              <a:lnSpc>
                <a:spcPts val="2799"/>
              </a:lnSpc>
              <a:buNone/>
            </a:pPr>
            <a:r>
              <a:rPr lang="en-US" sz="2400" b="1" dirty="0">
                <a:solidFill>
                  <a:srgbClr val="746558"/>
                </a:solidFill>
                <a:latin typeface="Gelasio" pitchFamily="34" charset="0"/>
                <a:ea typeface="Gelasio" pitchFamily="34" charset="-122"/>
                <a:cs typeface="Gelasio" pitchFamily="34" charset="-120"/>
              </a:rPr>
              <a:t>Faculty guide : </a:t>
            </a:r>
            <a:r>
              <a:rPr lang="en-US" sz="2400" b="1" dirty="0" err="1" smtClean="0">
                <a:solidFill>
                  <a:srgbClr val="746558"/>
                </a:solidFill>
                <a:latin typeface="Gelasio" pitchFamily="34" charset="0"/>
                <a:ea typeface="Gelasio" pitchFamily="34" charset="-122"/>
                <a:cs typeface="Gelasio" pitchFamily="34" charset="-120"/>
              </a:rPr>
              <a:t>Prof.Sonia</a:t>
            </a:r>
            <a:r>
              <a:rPr lang="en-US" sz="2400" b="1" dirty="0" smtClean="0">
                <a:solidFill>
                  <a:srgbClr val="746558"/>
                </a:solidFill>
                <a:latin typeface="Gelasio" pitchFamily="34" charset="0"/>
                <a:ea typeface="Gelasio" pitchFamily="34" charset="-122"/>
                <a:cs typeface="Gelasio" pitchFamily="34" charset="-120"/>
              </a:rPr>
              <a:t> </a:t>
            </a:r>
            <a:r>
              <a:rPr lang="en-US" sz="2400" b="1" dirty="0">
                <a:solidFill>
                  <a:srgbClr val="746558"/>
                </a:solidFill>
                <a:latin typeface="Gelasio" pitchFamily="34" charset="0"/>
                <a:ea typeface="Gelasio" pitchFamily="34" charset="-122"/>
                <a:cs typeface="Gelasio" pitchFamily="34" charset="-120"/>
              </a:rPr>
              <a:t>Abraham</a:t>
            </a:r>
            <a:endParaRPr lang="en-US" sz="2400" b="1"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2400" b="1" dirty="0"/>
          </a:p>
        </p:txBody>
      </p:sp>
      <p:sp>
        <p:nvSpPr>
          <p:cNvPr id="19" name="Text 6"/>
          <p:cNvSpPr/>
          <p:nvPr/>
        </p:nvSpPr>
        <p:spPr>
          <a:xfrm>
            <a:off x="14305951" y="142749"/>
            <a:ext cx="157282"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cs typeface="Gelasio" pitchFamily="34" charset="-120"/>
              </a:rPr>
              <a:t>1</a:t>
            </a:r>
            <a:endParaRPr lang="en-US" sz="2624"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623887"/>
            <a:ext cx="12192000" cy="6981825"/>
          </a:xfrm>
          <a:prstGeom prst="rect">
            <a:avLst/>
          </a:prstGeom>
        </p:spPr>
      </p:pic>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10</a:t>
            </a:r>
            <a:endParaRPr lang="en-US" sz="2624" dirty="0"/>
          </a:p>
        </p:txBody>
      </p:sp>
    </p:spTree>
    <p:extLst>
      <p:ext uri="{BB962C8B-B14F-4D97-AF65-F5344CB8AC3E}">
        <p14:creationId xmlns:p14="http://schemas.microsoft.com/office/powerpoint/2010/main" val="3324281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2"/>
          <p:cNvSpPr/>
          <p:nvPr/>
        </p:nvSpPr>
        <p:spPr>
          <a:xfrm>
            <a:off x="2037993" y="1107027"/>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Uplinking in NOMA</a:t>
            </a:r>
            <a:endParaRPr lang="en-US" sz="4374" b="1" dirty="0"/>
          </a:p>
        </p:txBody>
      </p:sp>
      <p:sp>
        <p:nvSpPr>
          <p:cNvPr id="11" name="Shape 3"/>
          <p:cNvSpPr/>
          <p:nvPr/>
        </p:nvSpPr>
        <p:spPr>
          <a:xfrm>
            <a:off x="2349103" y="2134655"/>
            <a:ext cx="44410" cy="2782491"/>
          </a:xfrm>
          <a:prstGeom prst="rect">
            <a:avLst/>
          </a:prstGeom>
          <a:solidFill>
            <a:srgbClr val="EFE7D6"/>
          </a:solidFill>
          <a:ln/>
        </p:spPr>
      </p:sp>
      <p:sp>
        <p:nvSpPr>
          <p:cNvPr id="12" name="Shape 4"/>
          <p:cNvSpPr/>
          <p:nvPr/>
        </p:nvSpPr>
        <p:spPr>
          <a:xfrm>
            <a:off x="2621220" y="2535956"/>
            <a:ext cx="777597" cy="44410"/>
          </a:xfrm>
          <a:prstGeom prst="rect">
            <a:avLst/>
          </a:prstGeom>
          <a:solidFill>
            <a:srgbClr val="EFE7D6"/>
          </a:solidFill>
          <a:ln/>
        </p:spPr>
      </p:sp>
      <p:sp>
        <p:nvSpPr>
          <p:cNvPr id="14" name="Shape 5"/>
          <p:cNvSpPr/>
          <p:nvPr/>
        </p:nvSpPr>
        <p:spPr>
          <a:xfrm>
            <a:off x="2121277" y="2308249"/>
            <a:ext cx="499943" cy="499943"/>
          </a:xfrm>
          <a:prstGeom prst="roundRect">
            <a:avLst>
              <a:gd name="adj" fmla="val 26667"/>
            </a:avLst>
          </a:prstGeom>
          <a:solidFill>
            <a:srgbClr val="EFE7D6"/>
          </a:solidFill>
          <a:ln/>
        </p:spPr>
      </p:sp>
      <p:sp>
        <p:nvSpPr>
          <p:cNvPr id="15" name="Text 6"/>
          <p:cNvSpPr/>
          <p:nvPr/>
        </p:nvSpPr>
        <p:spPr>
          <a:xfrm>
            <a:off x="2292608" y="2349920"/>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b="1" dirty="0"/>
          </a:p>
        </p:txBody>
      </p:sp>
      <p:sp>
        <p:nvSpPr>
          <p:cNvPr id="16" name="Text 7"/>
          <p:cNvSpPr/>
          <p:nvPr/>
        </p:nvSpPr>
        <p:spPr>
          <a:xfrm>
            <a:off x="3593306" y="2356826"/>
            <a:ext cx="385572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Power Domain Multiplexing</a:t>
            </a:r>
            <a:endParaRPr lang="en-US" sz="2187" b="1" dirty="0"/>
          </a:p>
        </p:txBody>
      </p:sp>
      <p:sp>
        <p:nvSpPr>
          <p:cNvPr id="17" name="Text 8"/>
          <p:cNvSpPr/>
          <p:nvPr/>
        </p:nvSpPr>
        <p:spPr>
          <a:xfrm>
            <a:off x="3593306" y="2837243"/>
            <a:ext cx="8999101" cy="355402"/>
          </a:xfrm>
          <a:prstGeom prst="rect">
            <a:avLst/>
          </a:prstGeom>
          <a:noFill/>
          <a:ln/>
        </p:spPr>
        <p:txBody>
          <a:bodyPr wrap="none" rtlCol="0" anchor="t"/>
          <a:lstStyle/>
          <a:p>
            <a:pPr marL="0" indent="0" algn="l">
              <a:lnSpc>
                <a:spcPts val="2799"/>
              </a:lnSpc>
              <a:buNone/>
            </a:pPr>
            <a:r>
              <a:rPr lang="en-US" sz="1750" b="1" dirty="0">
                <a:solidFill>
                  <a:srgbClr val="746558"/>
                </a:solidFill>
                <a:latin typeface="Gelasio" pitchFamily="34" charset="0"/>
                <a:ea typeface="Gelasio" pitchFamily="34" charset="-122"/>
                <a:cs typeface="Gelasio" pitchFamily="34" charset="-120"/>
              </a:rPr>
              <a:t>Users transmit at different power levels based on channel conditions.</a:t>
            </a:r>
            <a:endParaRPr lang="en-US" sz="1750" b="1" dirty="0"/>
          </a:p>
        </p:txBody>
      </p:sp>
      <p:sp>
        <p:nvSpPr>
          <p:cNvPr id="18" name="Shape 9"/>
          <p:cNvSpPr/>
          <p:nvPr/>
        </p:nvSpPr>
        <p:spPr>
          <a:xfrm>
            <a:off x="2621220" y="4038286"/>
            <a:ext cx="777597" cy="44410"/>
          </a:xfrm>
          <a:prstGeom prst="rect">
            <a:avLst/>
          </a:prstGeom>
          <a:solidFill>
            <a:srgbClr val="EFE7D6"/>
          </a:solidFill>
          <a:ln/>
        </p:spPr>
      </p:sp>
      <p:sp>
        <p:nvSpPr>
          <p:cNvPr id="19" name="Shape 10"/>
          <p:cNvSpPr/>
          <p:nvPr/>
        </p:nvSpPr>
        <p:spPr>
          <a:xfrm>
            <a:off x="2121277" y="3810579"/>
            <a:ext cx="499943" cy="499943"/>
          </a:xfrm>
          <a:prstGeom prst="roundRect">
            <a:avLst>
              <a:gd name="adj" fmla="val 26667"/>
            </a:avLst>
          </a:prstGeom>
          <a:solidFill>
            <a:srgbClr val="EFE7D6"/>
          </a:solidFill>
          <a:ln/>
        </p:spPr>
      </p:sp>
      <p:sp>
        <p:nvSpPr>
          <p:cNvPr id="20" name="Text 11"/>
          <p:cNvSpPr/>
          <p:nvPr/>
        </p:nvSpPr>
        <p:spPr>
          <a:xfrm>
            <a:off x="2270224" y="3852251"/>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b="1" dirty="0"/>
          </a:p>
        </p:txBody>
      </p:sp>
      <p:sp>
        <p:nvSpPr>
          <p:cNvPr id="21" name="Text 12"/>
          <p:cNvSpPr/>
          <p:nvPr/>
        </p:nvSpPr>
        <p:spPr>
          <a:xfrm>
            <a:off x="3593306" y="3859157"/>
            <a:ext cx="5017056"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Successive Interference Cancellation</a:t>
            </a:r>
            <a:endParaRPr lang="en-US" sz="2187" b="1" dirty="0"/>
          </a:p>
        </p:txBody>
      </p:sp>
      <p:sp>
        <p:nvSpPr>
          <p:cNvPr id="22" name="Text 13"/>
          <p:cNvSpPr/>
          <p:nvPr/>
        </p:nvSpPr>
        <p:spPr>
          <a:xfrm>
            <a:off x="3593306" y="4339574"/>
            <a:ext cx="8999101" cy="355402"/>
          </a:xfrm>
          <a:prstGeom prst="rect">
            <a:avLst/>
          </a:prstGeom>
          <a:noFill/>
          <a:ln/>
        </p:spPr>
        <p:txBody>
          <a:bodyPr wrap="none" rtlCol="0" anchor="t"/>
          <a:lstStyle/>
          <a:p>
            <a:pPr marL="0" indent="0" algn="l">
              <a:lnSpc>
                <a:spcPts val="2799"/>
              </a:lnSpc>
              <a:buNone/>
            </a:pPr>
            <a:r>
              <a:rPr lang="en-US" sz="1750" b="1" dirty="0">
                <a:solidFill>
                  <a:srgbClr val="746558"/>
                </a:solidFill>
                <a:latin typeface="Gelasio" pitchFamily="34" charset="0"/>
                <a:ea typeface="Gelasio" pitchFamily="34" charset="-122"/>
                <a:cs typeface="Gelasio" pitchFamily="34" charset="-120"/>
              </a:rPr>
              <a:t>SIC decodes signals starting with the strongest.</a:t>
            </a:r>
            <a:endParaRPr lang="en-US" sz="1750" b="1" dirty="0"/>
          </a:p>
        </p:txBody>
      </p:sp>
      <p:pic>
        <p:nvPicPr>
          <p:cNvPr id="23" name="Picture 2">
            <a:extLst>
              <a:ext uri="{FF2B5EF4-FFF2-40B4-BE49-F238E27FC236}">
                <a16:creationId xmlns:a16="http://schemas.microsoft.com/office/drawing/2014/main" id="{A775DBF1-A23A-BE60-0145-3056F1348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11" y="5484224"/>
            <a:ext cx="5867400" cy="18954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b="1" dirty="0" smtClean="0">
                <a:solidFill>
                  <a:srgbClr val="484237"/>
                </a:solidFill>
                <a:latin typeface="Gelasio" pitchFamily="34" charset="0"/>
                <a:ea typeface="Gelasio" pitchFamily="34" charset="-122"/>
              </a:rPr>
              <a:t>11</a:t>
            </a:r>
            <a:endParaRPr lang="en-US" sz="2624" b="1" dirty="0"/>
          </a:p>
        </p:txBody>
      </p:sp>
    </p:spTree>
    <p:extLst>
      <p:ext uri="{BB962C8B-B14F-4D97-AF65-F5344CB8AC3E}">
        <p14:creationId xmlns:p14="http://schemas.microsoft.com/office/powerpoint/2010/main" val="759959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600" b="1"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600" b="1" dirty="0"/>
          </a:p>
        </p:txBody>
      </p:sp>
      <p:sp>
        <p:nvSpPr>
          <p:cNvPr id="10" name="Text 2"/>
          <p:cNvSpPr/>
          <p:nvPr/>
        </p:nvSpPr>
        <p:spPr>
          <a:xfrm>
            <a:off x="2037993" y="638174"/>
            <a:ext cx="6225302" cy="694373"/>
          </a:xfrm>
          <a:prstGeom prst="rect">
            <a:avLst/>
          </a:prstGeom>
          <a:noFill/>
          <a:ln/>
        </p:spPr>
        <p:txBody>
          <a:bodyPr wrap="none" rtlCol="0" anchor="t"/>
          <a:lstStyle/>
          <a:p>
            <a:pPr marL="0" indent="0">
              <a:lnSpc>
                <a:spcPts val="5468"/>
              </a:lnSpc>
              <a:buNone/>
            </a:pPr>
            <a:r>
              <a:rPr lang="en-US" sz="4000" b="1" dirty="0">
                <a:solidFill>
                  <a:srgbClr val="484237"/>
                </a:solidFill>
                <a:latin typeface="Gelasio" pitchFamily="34" charset="0"/>
                <a:ea typeface="Gelasio" pitchFamily="34" charset="-122"/>
                <a:cs typeface="Gelasio" pitchFamily="34" charset="-120"/>
              </a:rPr>
              <a:t>Downlinking in NOMA</a:t>
            </a:r>
            <a:endParaRPr lang="en-US" sz="4000" b="1" dirty="0"/>
          </a:p>
        </p:txBody>
      </p:sp>
      <p:sp>
        <p:nvSpPr>
          <p:cNvPr id="11" name="Text 3"/>
          <p:cNvSpPr/>
          <p:nvPr/>
        </p:nvSpPr>
        <p:spPr>
          <a:xfrm>
            <a:off x="2037993" y="1887973"/>
            <a:ext cx="2777490" cy="347186"/>
          </a:xfrm>
          <a:prstGeom prst="rect">
            <a:avLst/>
          </a:prstGeom>
          <a:noFill/>
          <a:ln/>
        </p:spPr>
        <p:txBody>
          <a:bodyPr wrap="none" rtlCol="0" anchor="t"/>
          <a:lstStyle/>
          <a:p>
            <a:pPr marL="0" indent="0">
              <a:lnSpc>
                <a:spcPts val="2734"/>
              </a:lnSpc>
              <a:buNone/>
            </a:pPr>
            <a:r>
              <a:rPr lang="en-US" sz="2000" b="1" dirty="0">
                <a:solidFill>
                  <a:srgbClr val="484237"/>
                </a:solidFill>
                <a:latin typeface="Gelasio" pitchFamily="34" charset="0"/>
                <a:ea typeface="Gelasio" pitchFamily="34" charset="-122"/>
                <a:cs typeface="Gelasio" pitchFamily="34" charset="-120"/>
              </a:rPr>
              <a:t>Power Allocation</a:t>
            </a:r>
            <a:endParaRPr lang="en-US" sz="2000" b="1" dirty="0"/>
          </a:p>
        </p:txBody>
      </p:sp>
      <p:sp>
        <p:nvSpPr>
          <p:cNvPr id="12" name="Text 4"/>
          <p:cNvSpPr/>
          <p:nvPr/>
        </p:nvSpPr>
        <p:spPr>
          <a:xfrm>
            <a:off x="2037993" y="2457330"/>
            <a:ext cx="3156347" cy="1066205"/>
          </a:xfrm>
          <a:prstGeom prst="rect">
            <a:avLst/>
          </a:prstGeom>
          <a:noFill/>
          <a:ln/>
        </p:spPr>
        <p:txBody>
          <a:bodyPr wrap="square" rtlCol="0" anchor="t"/>
          <a:lstStyle/>
          <a:p>
            <a:pPr marL="0" indent="0">
              <a:lnSpc>
                <a:spcPts val="2799"/>
              </a:lnSpc>
              <a:buNone/>
            </a:pPr>
            <a:r>
              <a:rPr lang="en-US" sz="1600" b="1" dirty="0">
                <a:solidFill>
                  <a:srgbClr val="746558"/>
                </a:solidFill>
                <a:latin typeface="Gelasio" pitchFamily="34" charset="0"/>
                <a:ea typeface="Gelasio" pitchFamily="34" charset="-122"/>
                <a:cs typeface="Gelasio" pitchFamily="34" charset="-120"/>
              </a:rPr>
              <a:t>Base station assigns power based on user channel conditions.</a:t>
            </a:r>
            <a:endParaRPr lang="en-US" sz="1600" b="1" dirty="0"/>
          </a:p>
        </p:txBody>
      </p:sp>
      <p:sp>
        <p:nvSpPr>
          <p:cNvPr id="14" name="Text 5"/>
          <p:cNvSpPr/>
          <p:nvPr/>
        </p:nvSpPr>
        <p:spPr>
          <a:xfrm>
            <a:off x="5743932" y="1887973"/>
            <a:ext cx="2973824" cy="347186"/>
          </a:xfrm>
          <a:prstGeom prst="rect">
            <a:avLst/>
          </a:prstGeom>
          <a:noFill/>
          <a:ln/>
        </p:spPr>
        <p:txBody>
          <a:bodyPr wrap="none" rtlCol="0" anchor="t"/>
          <a:lstStyle/>
          <a:p>
            <a:pPr marL="0" indent="0">
              <a:lnSpc>
                <a:spcPts val="2734"/>
              </a:lnSpc>
              <a:buNone/>
            </a:pPr>
            <a:r>
              <a:rPr lang="en-US" sz="2000" b="1" dirty="0">
                <a:solidFill>
                  <a:srgbClr val="484237"/>
                </a:solidFill>
                <a:latin typeface="Gelasio" pitchFamily="34" charset="0"/>
                <a:ea typeface="Gelasio" pitchFamily="34" charset="-122"/>
                <a:cs typeface="Gelasio" pitchFamily="34" charset="-120"/>
              </a:rPr>
              <a:t>Superposition Coding</a:t>
            </a:r>
            <a:endParaRPr lang="en-US" sz="2000" b="1" dirty="0"/>
          </a:p>
        </p:txBody>
      </p:sp>
      <p:sp>
        <p:nvSpPr>
          <p:cNvPr id="15" name="Text 6"/>
          <p:cNvSpPr/>
          <p:nvPr/>
        </p:nvSpPr>
        <p:spPr>
          <a:xfrm>
            <a:off x="5743932" y="2457330"/>
            <a:ext cx="3156347" cy="710803"/>
          </a:xfrm>
          <a:prstGeom prst="rect">
            <a:avLst/>
          </a:prstGeom>
          <a:noFill/>
          <a:ln/>
        </p:spPr>
        <p:txBody>
          <a:bodyPr wrap="square" rtlCol="0" anchor="t"/>
          <a:lstStyle/>
          <a:p>
            <a:pPr marL="0" indent="0">
              <a:lnSpc>
                <a:spcPts val="2799"/>
              </a:lnSpc>
              <a:buNone/>
            </a:pPr>
            <a:r>
              <a:rPr lang="en-US" sz="1600" b="1" dirty="0">
                <a:solidFill>
                  <a:srgbClr val="746558"/>
                </a:solidFill>
                <a:latin typeface="Gelasio" pitchFamily="34" charset="0"/>
                <a:ea typeface="Gelasio" pitchFamily="34" charset="-122"/>
                <a:cs typeface="Gelasio" pitchFamily="34" charset="-120"/>
              </a:rPr>
              <a:t>Combines multiple users' data into a single signal.</a:t>
            </a:r>
            <a:endParaRPr lang="en-US" sz="1600" b="1" dirty="0"/>
          </a:p>
        </p:txBody>
      </p:sp>
      <p:sp>
        <p:nvSpPr>
          <p:cNvPr id="16" name="Text 7"/>
          <p:cNvSpPr/>
          <p:nvPr/>
        </p:nvSpPr>
        <p:spPr>
          <a:xfrm>
            <a:off x="9449872" y="1887973"/>
            <a:ext cx="3156347" cy="1041559"/>
          </a:xfrm>
          <a:prstGeom prst="rect">
            <a:avLst/>
          </a:prstGeom>
          <a:noFill/>
          <a:ln/>
        </p:spPr>
        <p:txBody>
          <a:bodyPr wrap="square" rtlCol="0" anchor="t"/>
          <a:lstStyle/>
          <a:p>
            <a:pPr marL="0" indent="0">
              <a:lnSpc>
                <a:spcPts val="2734"/>
              </a:lnSpc>
              <a:buNone/>
            </a:pPr>
            <a:r>
              <a:rPr lang="en-US" sz="2000" b="1" dirty="0">
                <a:solidFill>
                  <a:srgbClr val="484237"/>
                </a:solidFill>
                <a:latin typeface="Gelasio" pitchFamily="34" charset="0"/>
                <a:ea typeface="Gelasio" pitchFamily="34" charset="-122"/>
                <a:cs typeface="Gelasio" pitchFamily="34" charset="-120"/>
              </a:rPr>
              <a:t>Successive Interference Cancellation</a:t>
            </a:r>
            <a:endParaRPr lang="en-US" sz="2000" b="1" dirty="0"/>
          </a:p>
        </p:txBody>
      </p:sp>
      <p:sp>
        <p:nvSpPr>
          <p:cNvPr id="17" name="Text 8"/>
          <p:cNvSpPr/>
          <p:nvPr/>
        </p:nvSpPr>
        <p:spPr>
          <a:xfrm>
            <a:off x="9449872" y="3151702"/>
            <a:ext cx="3156347" cy="1066205"/>
          </a:xfrm>
          <a:prstGeom prst="rect">
            <a:avLst/>
          </a:prstGeom>
          <a:noFill/>
          <a:ln/>
        </p:spPr>
        <p:txBody>
          <a:bodyPr wrap="square" rtlCol="0" anchor="t"/>
          <a:lstStyle/>
          <a:p>
            <a:pPr marL="0" indent="0">
              <a:lnSpc>
                <a:spcPts val="2799"/>
              </a:lnSpc>
              <a:buNone/>
            </a:pPr>
            <a:r>
              <a:rPr lang="en-US" sz="1600" b="1" dirty="0">
                <a:solidFill>
                  <a:srgbClr val="746558"/>
                </a:solidFill>
                <a:latin typeface="Gelasio" pitchFamily="34" charset="0"/>
                <a:ea typeface="Gelasio" pitchFamily="34" charset="-122"/>
                <a:cs typeface="Gelasio" pitchFamily="34" charset="-120"/>
              </a:rPr>
              <a:t>SIC at user equipment decodes signals based on channel quality.</a:t>
            </a:r>
            <a:endParaRPr lang="en-US" sz="1600" b="1" dirty="0"/>
          </a:p>
        </p:txBody>
      </p:sp>
      <p:pic>
        <p:nvPicPr>
          <p:cNvPr id="18" name="Picture 17"/>
          <p:cNvPicPr>
            <a:picLocks noChangeAspect="1"/>
          </p:cNvPicPr>
          <p:nvPr/>
        </p:nvPicPr>
        <p:blipFill>
          <a:blip r:embed="rId4"/>
          <a:stretch>
            <a:fillRect/>
          </a:stretch>
        </p:blipFill>
        <p:spPr>
          <a:xfrm>
            <a:off x="3898106" y="4545105"/>
            <a:ext cx="5034567" cy="3452559"/>
          </a:xfrm>
          <a:prstGeom prst="rect">
            <a:avLst/>
          </a:prstGeom>
        </p:spPr>
      </p:pic>
      <p:sp>
        <p:nvSpPr>
          <p:cNvPr id="19" name="TextBox 18"/>
          <p:cNvSpPr txBox="1"/>
          <p:nvPr/>
        </p:nvSpPr>
        <p:spPr>
          <a:xfrm>
            <a:off x="4029832" y="4479041"/>
            <a:ext cx="4896661" cy="338554"/>
          </a:xfrm>
          <a:prstGeom prst="rect">
            <a:avLst/>
          </a:prstGeom>
          <a:noFill/>
        </p:spPr>
        <p:txBody>
          <a:bodyPr wrap="none" rtlCol="0">
            <a:spAutoFit/>
          </a:bodyPr>
          <a:lstStyle/>
          <a:p>
            <a:r>
              <a:rPr lang="en-US" sz="1600" b="1" dirty="0"/>
              <a:t>Fig. 1. A downlink NOMA system with multiple clusters.</a:t>
            </a:r>
            <a:endParaRPr lang="en-IN" sz="1600" b="1" dirty="0"/>
          </a:p>
        </p:txBody>
      </p:sp>
      <p:sp>
        <p:nvSpPr>
          <p:cNvPr id="20"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12</a:t>
            </a:r>
            <a:endParaRPr lang="en-US" sz="2624" dirty="0"/>
          </a:p>
        </p:txBody>
      </p:sp>
    </p:spTree>
    <p:extLst>
      <p:ext uri="{BB962C8B-B14F-4D97-AF65-F5344CB8AC3E}">
        <p14:creationId xmlns:p14="http://schemas.microsoft.com/office/powerpoint/2010/main" val="3653728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dirty="0"/>
          </a:p>
        </p:txBody>
      </p:sp>
      <p:sp>
        <p:nvSpPr>
          <p:cNvPr id="10" name="Text 2"/>
          <p:cNvSpPr/>
          <p:nvPr/>
        </p:nvSpPr>
        <p:spPr>
          <a:xfrm>
            <a:off x="2393864" y="1764935"/>
            <a:ext cx="6124932" cy="694373"/>
          </a:xfrm>
          <a:prstGeom prst="rect">
            <a:avLst/>
          </a:prstGeom>
          <a:noFill/>
          <a:ln/>
        </p:spPr>
        <p:txBody>
          <a:bodyPr wrap="none" rtlCol="0" anchor="t"/>
          <a:lstStyle/>
          <a:p>
            <a:pPr marL="0" indent="0">
              <a:lnSpc>
                <a:spcPts val="5468"/>
              </a:lnSpc>
              <a:buNone/>
            </a:pPr>
            <a:r>
              <a:rPr lang="en-US" sz="4400" b="1" dirty="0">
                <a:solidFill>
                  <a:srgbClr val="484237"/>
                </a:solidFill>
                <a:latin typeface="Gelasio" pitchFamily="34" charset="0"/>
                <a:ea typeface="Gelasio" pitchFamily="34" charset="-122"/>
                <a:cs typeface="Gelasio" pitchFamily="34" charset="-120"/>
              </a:rPr>
              <a:t>User Pairing in NOMA</a:t>
            </a:r>
            <a:endParaRPr lang="en-US" sz="4400" b="1" dirty="0"/>
          </a:p>
        </p:txBody>
      </p:sp>
      <p:sp>
        <p:nvSpPr>
          <p:cNvPr id="11" name="Shape 3"/>
          <p:cNvSpPr/>
          <p:nvPr/>
        </p:nvSpPr>
        <p:spPr>
          <a:xfrm>
            <a:off x="2393864" y="2966157"/>
            <a:ext cx="499943" cy="499943"/>
          </a:xfrm>
          <a:prstGeom prst="roundRect">
            <a:avLst>
              <a:gd name="adj" fmla="val 26667"/>
            </a:avLst>
          </a:prstGeom>
          <a:solidFill>
            <a:srgbClr val="EFE7D6"/>
          </a:solidFill>
          <a:ln/>
        </p:spPr>
      </p:sp>
      <p:sp>
        <p:nvSpPr>
          <p:cNvPr id="12" name="Text 4"/>
          <p:cNvSpPr/>
          <p:nvPr/>
        </p:nvSpPr>
        <p:spPr>
          <a:xfrm>
            <a:off x="2565195" y="3007829"/>
            <a:ext cx="157282" cy="416481"/>
          </a:xfrm>
          <a:prstGeom prst="rect">
            <a:avLst/>
          </a:prstGeom>
          <a:noFill/>
          <a:ln/>
        </p:spPr>
        <p:txBody>
          <a:bodyPr wrap="none" rtlCol="0" anchor="t"/>
          <a:lstStyle/>
          <a:p>
            <a:pPr marL="0" indent="0" algn="ctr">
              <a:lnSpc>
                <a:spcPts val="3281"/>
              </a:lnSpc>
              <a:buNone/>
            </a:pPr>
            <a:r>
              <a:rPr lang="en-US" sz="2800" b="1" dirty="0">
                <a:solidFill>
                  <a:srgbClr val="484237"/>
                </a:solidFill>
                <a:latin typeface="Gelasio" pitchFamily="34" charset="0"/>
                <a:ea typeface="Gelasio" pitchFamily="34" charset="-122"/>
                <a:cs typeface="Gelasio" pitchFamily="34" charset="-120"/>
              </a:rPr>
              <a:t>1</a:t>
            </a:r>
            <a:endParaRPr lang="en-US" sz="2800" b="1" dirty="0"/>
          </a:p>
        </p:txBody>
      </p:sp>
      <p:sp>
        <p:nvSpPr>
          <p:cNvPr id="14" name="Text 5"/>
          <p:cNvSpPr/>
          <p:nvPr/>
        </p:nvSpPr>
        <p:spPr>
          <a:xfrm>
            <a:off x="3115978" y="3042476"/>
            <a:ext cx="3595211" cy="347186"/>
          </a:xfrm>
          <a:prstGeom prst="rect">
            <a:avLst/>
          </a:prstGeom>
          <a:noFill/>
          <a:ln/>
        </p:spPr>
        <p:txBody>
          <a:bodyPr wrap="none" rtlCol="0" anchor="t"/>
          <a:lstStyle/>
          <a:p>
            <a:pPr marL="0" indent="0">
              <a:lnSpc>
                <a:spcPts val="2734"/>
              </a:lnSpc>
              <a:buNone/>
            </a:pPr>
            <a:r>
              <a:rPr lang="en-US" sz="2400" b="1" dirty="0">
                <a:solidFill>
                  <a:srgbClr val="484237"/>
                </a:solidFill>
                <a:latin typeface="Gelasio" pitchFamily="34" charset="0"/>
                <a:ea typeface="Gelasio" pitchFamily="34" charset="-122"/>
                <a:cs typeface="Gelasio" pitchFamily="34" charset="-120"/>
              </a:rPr>
              <a:t>Enhanced Gain Difference</a:t>
            </a:r>
            <a:endParaRPr lang="en-US" sz="2400" b="1" dirty="0"/>
          </a:p>
        </p:txBody>
      </p:sp>
      <p:sp>
        <p:nvSpPr>
          <p:cNvPr id="15" name="Text 6"/>
          <p:cNvSpPr/>
          <p:nvPr/>
        </p:nvSpPr>
        <p:spPr>
          <a:xfrm>
            <a:off x="3115978" y="3522893"/>
            <a:ext cx="3820001" cy="1066205"/>
          </a:xfrm>
          <a:prstGeom prst="rect">
            <a:avLst/>
          </a:prstGeom>
          <a:noFill/>
          <a:ln/>
        </p:spPr>
        <p:txBody>
          <a:bodyPr wrap="square" rtlCol="0" anchor="t"/>
          <a:lstStyle/>
          <a:p>
            <a:pPr marL="0" indent="0">
              <a:lnSpc>
                <a:spcPts val="2799"/>
              </a:lnSpc>
              <a:buNone/>
            </a:pPr>
            <a:r>
              <a:rPr lang="en-US" b="1" dirty="0">
                <a:solidFill>
                  <a:srgbClr val="746558"/>
                </a:solidFill>
                <a:latin typeface="Gelasio" pitchFamily="34" charset="0"/>
                <a:ea typeface="Gelasio" pitchFamily="34" charset="-122"/>
                <a:cs typeface="Gelasio" pitchFamily="34" charset="-120"/>
              </a:rPr>
              <a:t>Pairing users with distinct channel conditions optimizes NOMA techniques.</a:t>
            </a:r>
            <a:endParaRPr lang="en-US" b="1" dirty="0"/>
          </a:p>
        </p:txBody>
      </p:sp>
      <p:sp>
        <p:nvSpPr>
          <p:cNvPr id="16" name="Shape 7"/>
          <p:cNvSpPr/>
          <p:nvPr/>
        </p:nvSpPr>
        <p:spPr>
          <a:xfrm>
            <a:off x="7158150" y="2966157"/>
            <a:ext cx="499943" cy="499943"/>
          </a:xfrm>
          <a:prstGeom prst="roundRect">
            <a:avLst>
              <a:gd name="adj" fmla="val 26667"/>
            </a:avLst>
          </a:prstGeom>
          <a:solidFill>
            <a:srgbClr val="EFE7D6"/>
          </a:solidFill>
          <a:ln/>
        </p:spPr>
      </p:sp>
      <p:sp>
        <p:nvSpPr>
          <p:cNvPr id="17" name="Text 8"/>
          <p:cNvSpPr/>
          <p:nvPr/>
        </p:nvSpPr>
        <p:spPr>
          <a:xfrm>
            <a:off x="7307098" y="3007829"/>
            <a:ext cx="202049" cy="416481"/>
          </a:xfrm>
          <a:prstGeom prst="rect">
            <a:avLst/>
          </a:prstGeom>
          <a:noFill/>
          <a:ln/>
        </p:spPr>
        <p:txBody>
          <a:bodyPr wrap="none" rtlCol="0" anchor="t"/>
          <a:lstStyle/>
          <a:p>
            <a:pPr marL="0" indent="0" algn="ctr">
              <a:lnSpc>
                <a:spcPts val="3281"/>
              </a:lnSpc>
              <a:buNone/>
            </a:pPr>
            <a:r>
              <a:rPr lang="en-US" sz="2800" b="1" dirty="0">
                <a:solidFill>
                  <a:srgbClr val="484237"/>
                </a:solidFill>
                <a:latin typeface="Gelasio" pitchFamily="34" charset="0"/>
                <a:ea typeface="Gelasio" pitchFamily="34" charset="-122"/>
                <a:cs typeface="Gelasio" pitchFamily="34" charset="-120"/>
              </a:rPr>
              <a:t>2</a:t>
            </a:r>
            <a:endParaRPr lang="en-US" sz="2800" b="1" dirty="0"/>
          </a:p>
        </p:txBody>
      </p:sp>
      <p:sp>
        <p:nvSpPr>
          <p:cNvPr id="18" name="Text 9"/>
          <p:cNvSpPr/>
          <p:nvPr/>
        </p:nvSpPr>
        <p:spPr>
          <a:xfrm>
            <a:off x="7880264" y="3042476"/>
            <a:ext cx="2777490" cy="347186"/>
          </a:xfrm>
          <a:prstGeom prst="rect">
            <a:avLst/>
          </a:prstGeom>
          <a:noFill/>
          <a:ln/>
        </p:spPr>
        <p:txBody>
          <a:bodyPr wrap="none" rtlCol="0" anchor="t"/>
          <a:lstStyle/>
          <a:p>
            <a:pPr marL="0" indent="0">
              <a:lnSpc>
                <a:spcPts val="2734"/>
              </a:lnSpc>
              <a:buNone/>
            </a:pPr>
            <a:r>
              <a:rPr lang="en-US" sz="2400" b="1" dirty="0">
                <a:solidFill>
                  <a:srgbClr val="484237"/>
                </a:solidFill>
                <a:latin typeface="Gelasio" pitchFamily="34" charset="0"/>
                <a:ea typeface="Gelasio" pitchFamily="34" charset="-122"/>
                <a:cs typeface="Gelasio" pitchFamily="34" charset="-120"/>
              </a:rPr>
              <a:t>Spectral Efficiency</a:t>
            </a:r>
            <a:endParaRPr lang="en-US" sz="2400" b="1" dirty="0"/>
          </a:p>
        </p:txBody>
      </p:sp>
      <p:sp>
        <p:nvSpPr>
          <p:cNvPr id="19" name="Text 10"/>
          <p:cNvSpPr/>
          <p:nvPr/>
        </p:nvSpPr>
        <p:spPr>
          <a:xfrm>
            <a:off x="7880264" y="3522893"/>
            <a:ext cx="3820001" cy="710803"/>
          </a:xfrm>
          <a:prstGeom prst="rect">
            <a:avLst/>
          </a:prstGeom>
          <a:noFill/>
          <a:ln/>
        </p:spPr>
        <p:txBody>
          <a:bodyPr wrap="square" rtlCol="0" anchor="t"/>
          <a:lstStyle/>
          <a:p>
            <a:pPr marL="0" indent="0">
              <a:lnSpc>
                <a:spcPts val="2799"/>
              </a:lnSpc>
              <a:buNone/>
            </a:pPr>
            <a:r>
              <a:rPr lang="en-US" b="1" dirty="0">
                <a:solidFill>
                  <a:srgbClr val="746558"/>
                </a:solidFill>
                <a:latin typeface="Gelasio" pitchFamily="34" charset="0"/>
                <a:ea typeface="Gelasio" pitchFamily="34" charset="-122"/>
                <a:cs typeface="Gelasio" pitchFamily="34" charset="-120"/>
              </a:rPr>
              <a:t>Appropriate pairing improves system capacity and efficiency.</a:t>
            </a:r>
            <a:endParaRPr lang="en-US" b="1" dirty="0"/>
          </a:p>
        </p:txBody>
      </p:sp>
      <p:sp>
        <p:nvSpPr>
          <p:cNvPr id="20" name="Shape 11"/>
          <p:cNvSpPr/>
          <p:nvPr/>
        </p:nvSpPr>
        <p:spPr>
          <a:xfrm>
            <a:off x="2393864" y="4984862"/>
            <a:ext cx="499943" cy="499943"/>
          </a:xfrm>
          <a:prstGeom prst="roundRect">
            <a:avLst>
              <a:gd name="adj" fmla="val 26667"/>
            </a:avLst>
          </a:prstGeom>
          <a:solidFill>
            <a:srgbClr val="EFE7D6"/>
          </a:solidFill>
          <a:ln/>
        </p:spPr>
      </p:sp>
      <p:sp>
        <p:nvSpPr>
          <p:cNvPr id="21" name="Text 12"/>
          <p:cNvSpPr/>
          <p:nvPr/>
        </p:nvSpPr>
        <p:spPr>
          <a:xfrm>
            <a:off x="2543407" y="5026534"/>
            <a:ext cx="200858" cy="416481"/>
          </a:xfrm>
          <a:prstGeom prst="rect">
            <a:avLst/>
          </a:prstGeom>
          <a:noFill/>
          <a:ln/>
        </p:spPr>
        <p:txBody>
          <a:bodyPr wrap="none" rtlCol="0" anchor="t"/>
          <a:lstStyle/>
          <a:p>
            <a:pPr marL="0" indent="0" algn="ctr">
              <a:lnSpc>
                <a:spcPts val="3281"/>
              </a:lnSpc>
              <a:buNone/>
            </a:pPr>
            <a:r>
              <a:rPr lang="en-US" sz="2800" b="1" dirty="0">
                <a:solidFill>
                  <a:srgbClr val="484237"/>
                </a:solidFill>
                <a:latin typeface="Gelasio" pitchFamily="34" charset="0"/>
                <a:ea typeface="Gelasio" pitchFamily="34" charset="-122"/>
                <a:cs typeface="Gelasio" pitchFamily="34" charset="-120"/>
              </a:rPr>
              <a:t>3</a:t>
            </a:r>
            <a:endParaRPr lang="en-US" sz="2800" b="1" dirty="0"/>
          </a:p>
        </p:txBody>
      </p:sp>
      <p:sp>
        <p:nvSpPr>
          <p:cNvPr id="22" name="Text 13"/>
          <p:cNvSpPr/>
          <p:nvPr/>
        </p:nvSpPr>
        <p:spPr>
          <a:xfrm>
            <a:off x="3115978" y="5061181"/>
            <a:ext cx="2777490" cy="347186"/>
          </a:xfrm>
          <a:prstGeom prst="rect">
            <a:avLst/>
          </a:prstGeom>
          <a:noFill/>
          <a:ln/>
        </p:spPr>
        <p:txBody>
          <a:bodyPr wrap="none" rtlCol="0" anchor="t"/>
          <a:lstStyle/>
          <a:p>
            <a:pPr marL="0" indent="0">
              <a:lnSpc>
                <a:spcPts val="2734"/>
              </a:lnSpc>
              <a:buNone/>
            </a:pPr>
            <a:r>
              <a:rPr lang="en-US" sz="2400" b="1" dirty="0">
                <a:solidFill>
                  <a:srgbClr val="484237"/>
                </a:solidFill>
                <a:latin typeface="Gelasio" pitchFamily="34" charset="0"/>
                <a:ea typeface="Gelasio" pitchFamily="34" charset="-122"/>
                <a:cs typeface="Gelasio" pitchFamily="34" charset="-120"/>
              </a:rPr>
              <a:t>SIC Effectiveness</a:t>
            </a:r>
            <a:endParaRPr lang="en-US" sz="2400" b="1" dirty="0"/>
          </a:p>
        </p:txBody>
      </p:sp>
      <p:sp>
        <p:nvSpPr>
          <p:cNvPr id="23" name="Text 14"/>
          <p:cNvSpPr/>
          <p:nvPr/>
        </p:nvSpPr>
        <p:spPr>
          <a:xfrm>
            <a:off x="3115980" y="5541598"/>
            <a:ext cx="6564048" cy="1230034"/>
          </a:xfrm>
          <a:prstGeom prst="rect">
            <a:avLst/>
          </a:prstGeom>
          <a:noFill/>
          <a:ln/>
        </p:spPr>
        <p:txBody>
          <a:bodyPr wrap="none" rtlCol="0" anchor="t"/>
          <a:lstStyle/>
          <a:p>
            <a:pPr marL="0" indent="0">
              <a:lnSpc>
                <a:spcPts val="2799"/>
              </a:lnSpc>
              <a:buNone/>
            </a:pPr>
            <a:r>
              <a:rPr lang="en-US" b="1" dirty="0">
                <a:solidFill>
                  <a:srgbClr val="746558"/>
                </a:solidFill>
                <a:latin typeface="Gelasio" pitchFamily="34" charset="0"/>
                <a:ea typeface="Gelasio" pitchFamily="34" charset="-122"/>
                <a:cs typeface="Gelasio" pitchFamily="34" charset="-120"/>
              </a:rPr>
              <a:t>Gain difference aids in effective SIC</a:t>
            </a:r>
            <a:r>
              <a:rPr lang="en-US" b="1" dirty="0" smtClean="0">
                <a:solidFill>
                  <a:srgbClr val="746558"/>
                </a:solidFill>
                <a:latin typeface="Gelasio" pitchFamily="34" charset="0"/>
                <a:ea typeface="Gelasio" pitchFamily="34" charset="-122"/>
                <a:cs typeface="Gelasio" pitchFamily="34" charset="-120"/>
              </a:rPr>
              <a:t>, enhancing</a:t>
            </a:r>
          </a:p>
          <a:p>
            <a:pPr marL="0" indent="0">
              <a:lnSpc>
                <a:spcPts val="2799"/>
              </a:lnSpc>
              <a:buNone/>
            </a:pPr>
            <a:r>
              <a:rPr lang="en-US" b="1" dirty="0" smtClean="0">
                <a:solidFill>
                  <a:srgbClr val="746558"/>
                </a:solidFill>
                <a:latin typeface="Gelasio" pitchFamily="34" charset="0"/>
                <a:ea typeface="Gelasio" pitchFamily="34" charset="-122"/>
                <a:cs typeface="Gelasio" pitchFamily="34" charset="-120"/>
              </a:rPr>
              <a:t> </a:t>
            </a:r>
            <a:r>
              <a:rPr lang="en-US" b="1" dirty="0">
                <a:solidFill>
                  <a:srgbClr val="746558"/>
                </a:solidFill>
                <a:latin typeface="Gelasio" pitchFamily="34" charset="0"/>
                <a:ea typeface="Gelasio" pitchFamily="34" charset="-122"/>
                <a:cs typeface="Gelasio" pitchFamily="34" charset="-120"/>
              </a:rPr>
              <a:t>decoding performance.</a:t>
            </a:r>
            <a:endParaRPr lang="en-US" b="1" dirty="0"/>
          </a:p>
        </p:txBody>
      </p:sp>
      <p:sp>
        <p:nvSpPr>
          <p:cNvPr id="24"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13</a:t>
            </a:r>
            <a:endParaRPr lang="en-US" sz="2624" dirty="0"/>
          </a:p>
        </p:txBody>
      </p:sp>
      <p:pic>
        <p:nvPicPr>
          <p:cNvPr id="25" name="Picture 24"/>
          <p:cNvPicPr>
            <a:picLocks noChangeAspect="1"/>
          </p:cNvPicPr>
          <p:nvPr/>
        </p:nvPicPr>
        <p:blipFill>
          <a:blip r:embed="rId4"/>
          <a:stretch>
            <a:fillRect/>
          </a:stretch>
        </p:blipFill>
        <p:spPr>
          <a:xfrm>
            <a:off x="8964053" y="4545917"/>
            <a:ext cx="5084543" cy="3379681"/>
          </a:xfrm>
          <a:prstGeom prst="rect">
            <a:avLst/>
          </a:prstGeom>
        </p:spPr>
      </p:pic>
    </p:spTree>
    <p:extLst>
      <p:ext uri="{BB962C8B-B14F-4D97-AF65-F5344CB8AC3E}">
        <p14:creationId xmlns:p14="http://schemas.microsoft.com/office/powerpoint/2010/main" val="4076953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1465659"/>
            <a:ext cx="7072551" cy="694373"/>
          </a:xfrm>
          <a:prstGeom prst="rect">
            <a:avLst/>
          </a:prstGeom>
          <a:noFill/>
          <a:ln/>
        </p:spPr>
        <p:txBody>
          <a:bodyPr wrap="none" rtlCol="0" anchor="t"/>
          <a:lstStyle/>
          <a:p>
            <a:pPr marL="0" indent="0" algn="ctr">
              <a:lnSpc>
                <a:spcPts val="5468"/>
              </a:lnSpc>
              <a:buNone/>
            </a:pPr>
            <a:r>
              <a:rPr lang="en-US" sz="4374" b="1" dirty="0" smtClean="0">
                <a:solidFill>
                  <a:srgbClr val="484237"/>
                </a:solidFill>
                <a:latin typeface="Gelasio" pitchFamily="34" charset="0"/>
                <a:ea typeface="Gelasio" pitchFamily="34" charset="-122"/>
              </a:rPr>
              <a:t>Outline</a:t>
            </a:r>
            <a:endParaRPr lang="en-US" sz="4374" b="1"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7" name="Diagram 6"/>
          <p:cNvGraphicFramePr/>
          <p:nvPr>
            <p:extLst>
              <p:ext uri="{D42A27DB-BD31-4B8C-83A1-F6EECF244321}">
                <p14:modId xmlns:p14="http://schemas.microsoft.com/office/powerpoint/2010/main" val="148663598"/>
              </p:ext>
            </p:extLst>
          </p:nvPr>
        </p:nvGraphicFramePr>
        <p:xfrm>
          <a:off x="4357178" y="2820191"/>
          <a:ext cx="5916043" cy="4524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14</a:t>
            </a:r>
            <a:endParaRPr lang="en-US" sz="2624" dirty="0"/>
          </a:p>
        </p:txBody>
      </p:sp>
    </p:spTree>
    <p:extLst>
      <p:ext uri="{BB962C8B-B14F-4D97-AF65-F5344CB8AC3E}">
        <p14:creationId xmlns:p14="http://schemas.microsoft.com/office/powerpoint/2010/main" val="3341617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2"/>
          <p:cNvSpPr/>
          <p:nvPr/>
        </p:nvSpPr>
        <p:spPr>
          <a:xfrm>
            <a:off x="2037993" y="869871"/>
            <a:ext cx="8202097"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Challenges with User Mobility</a:t>
            </a:r>
            <a:endParaRPr lang="en-US" sz="4374" b="1" dirty="0"/>
          </a:p>
        </p:txBody>
      </p:sp>
      <p:sp>
        <p:nvSpPr>
          <p:cNvPr id="10" name="Shape 3"/>
          <p:cNvSpPr/>
          <p:nvPr/>
        </p:nvSpPr>
        <p:spPr>
          <a:xfrm>
            <a:off x="2349103" y="2008584"/>
            <a:ext cx="44410" cy="5351026"/>
          </a:xfrm>
          <a:prstGeom prst="rect">
            <a:avLst/>
          </a:prstGeom>
          <a:solidFill>
            <a:srgbClr val="EFE7D6"/>
          </a:solidFill>
          <a:ln/>
        </p:spPr>
      </p:sp>
      <p:sp>
        <p:nvSpPr>
          <p:cNvPr id="11" name="Shape 4"/>
          <p:cNvSpPr/>
          <p:nvPr/>
        </p:nvSpPr>
        <p:spPr>
          <a:xfrm>
            <a:off x="2621220" y="2409885"/>
            <a:ext cx="777597" cy="44410"/>
          </a:xfrm>
          <a:prstGeom prst="rect">
            <a:avLst/>
          </a:prstGeom>
          <a:solidFill>
            <a:srgbClr val="EFE7D6"/>
          </a:solidFill>
          <a:ln/>
        </p:spPr>
      </p:sp>
      <p:sp>
        <p:nvSpPr>
          <p:cNvPr id="12" name="Shape 5"/>
          <p:cNvSpPr/>
          <p:nvPr/>
        </p:nvSpPr>
        <p:spPr>
          <a:xfrm>
            <a:off x="2121277" y="2182177"/>
            <a:ext cx="499943" cy="499943"/>
          </a:xfrm>
          <a:prstGeom prst="roundRect">
            <a:avLst>
              <a:gd name="adj" fmla="val 26667"/>
            </a:avLst>
          </a:prstGeom>
          <a:solidFill>
            <a:srgbClr val="EFE7D6"/>
          </a:solidFill>
          <a:ln/>
        </p:spPr>
      </p:sp>
      <p:sp>
        <p:nvSpPr>
          <p:cNvPr id="15" name="Text 6"/>
          <p:cNvSpPr/>
          <p:nvPr/>
        </p:nvSpPr>
        <p:spPr>
          <a:xfrm>
            <a:off x="2292608" y="2223849"/>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b="1" dirty="0"/>
          </a:p>
        </p:txBody>
      </p:sp>
      <p:sp>
        <p:nvSpPr>
          <p:cNvPr id="16" name="Text 7"/>
          <p:cNvSpPr/>
          <p:nvPr/>
        </p:nvSpPr>
        <p:spPr>
          <a:xfrm>
            <a:off x="3593306" y="2230755"/>
            <a:ext cx="4440317"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Channel Gain-Difference Impact</a:t>
            </a:r>
            <a:endParaRPr lang="en-US" sz="2187" b="1" dirty="0"/>
          </a:p>
        </p:txBody>
      </p:sp>
      <p:sp>
        <p:nvSpPr>
          <p:cNvPr id="17"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b="1" dirty="0">
                <a:solidFill>
                  <a:srgbClr val="746558"/>
                </a:solidFill>
                <a:latin typeface="Gelasio" pitchFamily="34" charset="0"/>
                <a:ea typeface="Gelasio" pitchFamily="34" charset="-122"/>
                <a:cs typeface="Gelasio" pitchFamily="34" charset="-120"/>
              </a:rPr>
              <a:t>User mobility causes fluctuations in channel </a:t>
            </a:r>
            <a:r>
              <a:rPr lang="en-US" sz="1750" b="1" dirty="0" smtClean="0">
                <a:solidFill>
                  <a:srgbClr val="746558"/>
                </a:solidFill>
                <a:latin typeface="Gelasio" pitchFamily="34" charset="0"/>
                <a:ea typeface="Gelasio" pitchFamily="34" charset="-122"/>
                <a:cs typeface="Gelasio" pitchFamily="34" charset="-120"/>
              </a:rPr>
              <a:t>conditions </a:t>
            </a:r>
            <a:r>
              <a:rPr lang="en-US" sz="1750" b="1" dirty="0">
                <a:solidFill>
                  <a:srgbClr val="746558"/>
                </a:solidFill>
                <a:latin typeface="Gelasio" pitchFamily="34" charset="0"/>
                <a:ea typeface="Gelasio" pitchFamily="34" charset="-122"/>
                <a:cs typeface="Gelasio" pitchFamily="34" charset="-120"/>
              </a:rPr>
              <a:t>altering the gain differences between users within a cluster.</a:t>
            </a:r>
            <a:endParaRPr lang="en-US" sz="1750" b="1" dirty="0"/>
          </a:p>
        </p:txBody>
      </p:sp>
      <p:sp>
        <p:nvSpPr>
          <p:cNvPr id="18" name="Shape 9"/>
          <p:cNvSpPr/>
          <p:nvPr/>
        </p:nvSpPr>
        <p:spPr>
          <a:xfrm>
            <a:off x="2621220" y="4267617"/>
            <a:ext cx="777597" cy="44410"/>
          </a:xfrm>
          <a:prstGeom prst="rect">
            <a:avLst/>
          </a:prstGeom>
          <a:solidFill>
            <a:srgbClr val="EFE7D6"/>
          </a:solidFill>
          <a:ln/>
        </p:spPr>
      </p:sp>
      <p:sp>
        <p:nvSpPr>
          <p:cNvPr id="19" name="Shape 10"/>
          <p:cNvSpPr/>
          <p:nvPr/>
        </p:nvSpPr>
        <p:spPr>
          <a:xfrm>
            <a:off x="2121277" y="4039910"/>
            <a:ext cx="499943" cy="499943"/>
          </a:xfrm>
          <a:prstGeom prst="roundRect">
            <a:avLst>
              <a:gd name="adj" fmla="val 26667"/>
            </a:avLst>
          </a:prstGeom>
          <a:solidFill>
            <a:srgbClr val="EFE7D6"/>
          </a:solidFill>
          <a:ln/>
        </p:spPr>
      </p:sp>
      <p:sp>
        <p:nvSpPr>
          <p:cNvPr id="20" name="Text 11"/>
          <p:cNvSpPr/>
          <p:nvPr/>
        </p:nvSpPr>
        <p:spPr>
          <a:xfrm>
            <a:off x="2270224" y="4081582"/>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b="1" dirty="0"/>
          </a:p>
        </p:txBody>
      </p:sp>
      <p:sp>
        <p:nvSpPr>
          <p:cNvPr id="21" name="Text 12"/>
          <p:cNvSpPr/>
          <p:nvPr/>
        </p:nvSpPr>
        <p:spPr>
          <a:xfrm>
            <a:off x="3593306" y="4088487"/>
            <a:ext cx="3068717"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Incorrect User Pairing</a:t>
            </a:r>
            <a:endParaRPr lang="en-US" sz="2187" b="1" dirty="0"/>
          </a:p>
        </p:txBody>
      </p:sp>
      <p:sp>
        <p:nvSpPr>
          <p:cNvPr id="22"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b="1" dirty="0">
                <a:solidFill>
                  <a:srgbClr val="746558"/>
                </a:solidFill>
                <a:latin typeface="Gelasio" pitchFamily="34" charset="0"/>
                <a:ea typeface="Gelasio" pitchFamily="34" charset="-122"/>
                <a:cs typeface="Gelasio" pitchFamily="34" charset="-120"/>
              </a:rPr>
              <a:t>Mobility introduces dynamic changes in channel conditions, leading to potential mismatches in user pairing.</a:t>
            </a:r>
            <a:endParaRPr lang="en-US" sz="1750" b="1" dirty="0"/>
          </a:p>
        </p:txBody>
      </p:sp>
      <p:sp>
        <p:nvSpPr>
          <p:cNvPr id="23" name="Shape 14"/>
          <p:cNvSpPr/>
          <p:nvPr/>
        </p:nvSpPr>
        <p:spPr>
          <a:xfrm>
            <a:off x="2621220" y="6125349"/>
            <a:ext cx="777597" cy="44410"/>
          </a:xfrm>
          <a:prstGeom prst="rect">
            <a:avLst/>
          </a:prstGeom>
          <a:solidFill>
            <a:srgbClr val="EFE7D6"/>
          </a:solidFill>
          <a:ln/>
        </p:spPr>
      </p:sp>
      <p:sp>
        <p:nvSpPr>
          <p:cNvPr id="24" name="Shape 15"/>
          <p:cNvSpPr/>
          <p:nvPr/>
        </p:nvSpPr>
        <p:spPr>
          <a:xfrm>
            <a:off x="2121277" y="5897642"/>
            <a:ext cx="499943" cy="499943"/>
          </a:xfrm>
          <a:prstGeom prst="roundRect">
            <a:avLst>
              <a:gd name="adj" fmla="val 26667"/>
            </a:avLst>
          </a:prstGeom>
          <a:solidFill>
            <a:srgbClr val="EFE7D6"/>
          </a:solidFill>
          <a:ln/>
        </p:spPr>
      </p:sp>
      <p:sp>
        <p:nvSpPr>
          <p:cNvPr id="25" name="Text 16"/>
          <p:cNvSpPr/>
          <p:nvPr/>
        </p:nvSpPr>
        <p:spPr>
          <a:xfrm>
            <a:off x="2270820" y="5939314"/>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b="1" dirty="0"/>
          </a:p>
        </p:txBody>
      </p:sp>
      <p:sp>
        <p:nvSpPr>
          <p:cNvPr id="26" name="Text 17"/>
          <p:cNvSpPr/>
          <p:nvPr/>
        </p:nvSpPr>
        <p:spPr>
          <a:xfrm>
            <a:off x="3593306" y="5946219"/>
            <a:ext cx="3250287"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Re-Clustering Necessity</a:t>
            </a:r>
            <a:endParaRPr lang="en-US" sz="2187" b="1" dirty="0"/>
          </a:p>
        </p:txBody>
      </p:sp>
      <p:sp>
        <p:nvSpPr>
          <p:cNvPr id="27"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b="1" dirty="0">
                <a:solidFill>
                  <a:srgbClr val="746558"/>
                </a:solidFill>
                <a:latin typeface="Gelasio" pitchFamily="34" charset="0"/>
                <a:ea typeface="Gelasio" pitchFamily="34" charset="-122"/>
                <a:cs typeface="Gelasio" pitchFamily="34" charset="-120"/>
              </a:rPr>
              <a:t>To mitigate the impact of user mobility and maintain efficient NOMA operation, re-clustering methods become essential.</a:t>
            </a:r>
            <a:endParaRPr lang="en-US" sz="1750" b="1" dirty="0"/>
          </a:p>
        </p:txBody>
      </p:sp>
      <p:sp>
        <p:nvSpPr>
          <p:cNvPr id="28"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15</a:t>
            </a:r>
            <a:endParaRPr lang="en-US" sz="2624" dirty="0"/>
          </a:p>
        </p:txBody>
      </p:sp>
    </p:spTree>
    <p:extLst>
      <p:ext uri="{BB962C8B-B14F-4D97-AF65-F5344CB8AC3E}">
        <p14:creationId xmlns:p14="http://schemas.microsoft.com/office/powerpoint/2010/main" val="3475644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13119" y="534419"/>
            <a:ext cx="7072551" cy="694373"/>
          </a:xfrm>
          <a:prstGeom prst="rect">
            <a:avLst/>
          </a:prstGeom>
          <a:noFill/>
          <a:ln/>
        </p:spPr>
        <p:txBody>
          <a:bodyPr wrap="none" rtlCol="0" anchor="t"/>
          <a:lstStyle/>
          <a:p>
            <a:pPr marL="0" indent="0" algn="ctr">
              <a:lnSpc>
                <a:spcPts val="5468"/>
              </a:lnSpc>
              <a:buNone/>
            </a:pPr>
            <a:r>
              <a:rPr lang="en-US" sz="4374" dirty="0" smtClean="0">
                <a:solidFill>
                  <a:srgbClr val="484237"/>
                </a:solidFill>
                <a:latin typeface="Gelasio" pitchFamily="34" charset="0"/>
                <a:ea typeface="Gelasio" pitchFamily="34" charset="-122"/>
              </a:rPr>
              <a:t>Outline</a:t>
            </a:r>
            <a:endParaRPr lang="en-US" sz="4374"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5" name="Diagram 4"/>
          <p:cNvGraphicFramePr/>
          <p:nvPr>
            <p:extLst>
              <p:ext uri="{D42A27DB-BD31-4B8C-83A1-F6EECF244321}">
                <p14:modId xmlns:p14="http://schemas.microsoft.com/office/powerpoint/2010/main" val="2924083222"/>
              </p:ext>
            </p:extLst>
          </p:nvPr>
        </p:nvGraphicFramePr>
        <p:xfrm>
          <a:off x="3959636" y="1763211"/>
          <a:ext cx="6711127" cy="59139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16</a:t>
            </a:r>
            <a:endParaRPr lang="en-US" sz="2624" dirty="0"/>
          </a:p>
        </p:txBody>
      </p:sp>
    </p:spTree>
    <p:extLst>
      <p:ext uri="{BB962C8B-B14F-4D97-AF65-F5344CB8AC3E}">
        <p14:creationId xmlns:p14="http://schemas.microsoft.com/office/powerpoint/2010/main" val="1451859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2"/>
          <p:cNvSpPr/>
          <p:nvPr/>
        </p:nvSpPr>
        <p:spPr>
          <a:xfrm>
            <a:off x="790992" y="1458516"/>
            <a:ext cx="8415218" cy="694373"/>
          </a:xfrm>
          <a:prstGeom prst="rect">
            <a:avLst/>
          </a:prstGeom>
          <a:noFill/>
          <a:ln/>
        </p:spPr>
        <p:txBody>
          <a:bodyPr wrap="none" rtlCol="0" anchor="t"/>
          <a:lstStyle/>
          <a:p>
            <a:pPr>
              <a:lnSpc>
                <a:spcPts val="5468"/>
              </a:lnSpc>
            </a:pPr>
            <a:r>
              <a:rPr lang="en-US" sz="4374" b="1" dirty="0">
                <a:solidFill>
                  <a:srgbClr val="484237"/>
                </a:solidFill>
                <a:latin typeface="Gelasio" pitchFamily="34" charset="0"/>
                <a:ea typeface="Gelasio" pitchFamily="34" charset="-122"/>
                <a:cs typeface="Gelasio" pitchFamily="34" charset="-120"/>
              </a:rPr>
              <a:t>System Model </a:t>
            </a:r>
            <a:endParaRPr lang="en-US" sz="4374" b="1" dirty="0"/>
          </a:p>
        </p:txBody>
      </p:sp>
      <p:sp>
        <p:nvSpPr>
          <p:cNvPr id="11" name="Shape 3"/>
          <p:cNvSpPr/>
          <p:nvPr/>
        </p:nvSpPr>
        <p:spPr>
          <a:xfrm>
            <a:off x="1102103" y="2486144"/>
            <a:ext cx="44410" cy="4284821"/>
          </a:xfrm>
          <a:prstGeom prst="rect">
            <a:avLst/>
          </a:prstGeom>
          <a:solidFill>
            <a:srgbClr val="EFE7D6"/>
          </a:solidFill>
          <a:ln/>
        </p:spPr>
      </p:sp>
      <p:sp>
        <p:nvSpPr>
          <p:cNvPr id="12" name="Shape 4"/>
          <p:cNvSpPr/>
          <p:nvPr/>
        </p:nvSpPr>
        <p:spPr>
          <a:xfrm>
            <a:off x="1374220" y="2887444"/>
            <a:ext cx="777597" cy="44410"/>
          </a:xfrm>
          <a:prstGeom prst="rect">
            <a:avLst/>
          </a:prstGeom>
          <a:solidFill>
            <a:srgbClr val="EFE7D6"/>
          </a:solidFill>
          <a:ln/>
        </p:spPr>
      </p:sp>
      <p:sp>
        <p:nvSpPr>
          <p:cNvPr id="15" name="Shape 5"/>
          <p:cNvSpPr/>
          <p:nvPr/>
        </p:nvSpPr>
        <p:spPr>
          <a:xfrm>
            <a:off x="874277" y="2659737"/>
            <a:ext cx="499943" cy="499943"/>
          </a:xfrm>
          <a:prstGeom prst="roundRect">
            <a:avLst>
              <a:gd name="adj" fmla="val 26667"/>
            </a:avLst>
          </a:prstGeom>
          <a:solidFill>
            <a:srgbClr val="EFE7D6"/>
          </a:solidFill>
          <a:ln/>
        </p:spPr>
      </p:sp>
      <p:sp>
        <p:nvSpPr>
          <p:cNvPr id="16" name="Text 6"/>
          <p:cNvSpPr/>
          <p:nvPr/>
        </p:nvSpPr>
        <p:spPr>
          <a:xfrm>
            <a:off x="1045608" y="2701409"/>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7" name="Text 7"/>
          <p:cNvSpPr/>
          <p:nvPr/>
        </p:nvSpPr>
        <p:spPr>
          <a:xfrm>
            <a:off x="2346306" y="2708315"/>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User Association</a:t>
            </a:r>
            <a:endParaRPr lang="en-US" sz="2187" dirty="0"/>
          </a:p>
        </p:txBody>
      </p:sp>
      <p:sp>
        <p:nvSpPr>
          <p:cNvPr id="18" name="Text 8"/>
          <p:cNvSpPr/>
          <p:nvPr/>
        </p:nvSpPr>
        <p:spPr>
          <a:xfrm>
            <a:off x="2346306" y="3188732"/>
            <a:ext cx="7751088" cy="355402"/>
          </a:xfrm>
          <a:prstGeom prst="rect">
            <a:avLst/>
          </a:prstGeom>
          <a:noFill/>
          <a:ln/>
        </p:spPr>
        <p:txBody>
          <a:bodyPr wrap="non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Optimizes performance by managing UE connections.</a:t>
            </a:r>
            <a:endParaRPr lang="en-US" sz="1750" dirty="0"/>
          </a:p>
        </p:txBody>
      </p:sp>
      <p:sp>
        <p:nvSpPr>
          <p:cNvPr id="19" name="Shape 9"/>
          <p:cNvSpPr/>
          <p:nvPr/>
        </p:nvSpPr>
        <p:spPr>
          <a:xfrm>
            <a:off x="1374220" y="4389775"/>
            <a:ext cx="777597" cy="44410"/>
          </a:xfrm>
          <a:prstGeom prst="rect">
            <a:avLst/>
          </a:prstGeom>
          <a:solidFill>
            <a:srgbClr val="EFE7D6"/>
          </a:solidFill>
          <a:ln/>
        </p:spPr>
      </p:sp>
      <p:sp>
        <p:nvSpPr>
          <p:cNvPr id="20" name="Shape 10"/>
          <p:cNvSpPr/>
          <p:nvPr/>
        </p:nvSpPr>
        <p:spPr>
          <a:xfrm>
            <a:off x="874277" y="4162068"/>
            <a:ext cx="499943" cy="499943"/>
          </a:xfrm>
          <a:prstGeom prst="roundRect">
            <a:avLst>
              <a:gd name="adj" fmla="val 26667"/>
            </a:avLst>
          </a:prstGeom>
          <a:solidFill>
            <a:srgbClr val="EFE7D6"/>
          </a:solidFill>
          <a:ln/>
        </p:spPr>
      </p:sp>
      <p:sp>
        <p:nvSpPr>
          <p:cNvPr id="21" name="Text 11"/>
          <p:cNvSpPr/>
          <p:nvPr/>
        </p:nvSpPr>
        <p:spPr>
          <a:xfrm>
            <a:off x="1023224" y="4203740"/>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22" name="Text 12"/>
          <p:cNvSpPr/>
          <p:nvPr/>
        </p:nvSpPr>
        <p:spPr>
          <a:xfrm>
            <a:off x="2346306" y="4210645"/>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Dissociation</a:t>
            </a:r>
            <a:endParaRPr lang="en-US" sz="2187" dirty="0"/>
          </a:p>
        </p:txBody>
      </p:sp>
      <p:sp>
        <p:nvSpPr>
          <p:cNvPr id="23" name="Text 13"/>
          <p:cNvSpPr/>
          <p:nvPr/>
        </p:nvSpPr>
        <p:spPr>
          <a:xfrm>
            <a:off x="2346306" y="4691063"/>
            <a:ext cx="7751088" cy="355402"/>
          </a:xfrm>
          <a:prstGeom prst="rect">
            <a:avLst/>
          </a:prstGeom>
          <a:noFill/>
          <a:ln/>
        </p:spPr>
        <p:txBody>
          <a:bodyPr wrap="non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Removes UEs from clusters when channel </a:t>
            </a:r>
            <a:r>
              <a:rPr lang="en-US" sz="1750" dirty="0" smtClean="0">
                <a:solidFill>
                  <a:srgbClr val="746558"/>
                </a:solidFill>
                <a:latin typeface="Gelasio" pitchFamily="34" charset="0"/>
                <a:ea typeface="Gelasio" pitchFamily="34" charset="-122"/>
                <a:cs typeface="Gelasio" pitchFamily="34" charset="-120"/>
              </a:rPr>
              <a:t>conditions</a:t>
            </a:r>
          </a:p>
          <a:p>
            <a:pPr marL="0" indent="0" algn="l">
              <a:lnSpc>
                <a:spcPts val="2799"/>
              </a:lnSpc>
              <a:buNone/>
            </a:pPr>
            <a:r>
              <a:rPr lang="en-US" sz="1750" dirty="0" smtClean="0">
                <a:solidFill>
                  <a:srgbClr val="746558"/>
                </a:solidFill>
                <a:latin typeface="Gelasio" pitchFamily="34" charset="0"/>
                <a:ea typeface="Gelasio" pitchFamily="34" charset="-122"/>
                <a:cs typeface="Gelasio" pitchFamily="34" charset="-120"/>
              </a:rPr>
              <a:t> </a:t>
            </a:r>
            <a:r>
              <a:rPr lang="en-US" sz="1750" dirty="0">
                <a:solidFill>
                  <a:srgbClr val="746558"/>
                </a:solidFill>
                <a:latin typeface="Gelasio" pitchFamily="34" charset="0"/>
                <a:ea typeface="Gelasio" pitchFamily="34" charset="-122"/>
                <a:cs typeface="Gelasio" pitchFamily="34" charset="-120"/>
              </a:rPr>
              <a:t>degrade.</a:t>
            </a:r>
            <a:endParaRPr lang="en-US" sz="1750" dirty="0"/>
          </a:p>
        </p:txBody>
      </p:sp>
      <p:sp>
        <p:nvSpPr>
          <p:cNvPr id="24" name="Shape 14"/>
          <p:cNvSpPr/>
          <p:nvPr/>
        </p:nvSpPr>
        <p:spPr>
          <a:xfrm>
            <a:off x="1374220" y="5892105"/>
            <a:ext cx="777597" cy="44410"/>
          </a:xfrm>
          <a:prstGeom prst="rect">
            <a:avLst/>
          </a:prstGeom>
          <a:solidFill>
            <a:srgbClr val="EFE7D6"/>
          </a:solidFill>
          <a:ln/>
        </p:spPr>
      </p:sp>
      <p:sp>
        <p:nvSpPr>
          <p:cNvPr id="25" name="Shape 15"/>
          <p:cNvSpPr/>
          <p:nvPr/>
        </p:nvSpPr>
        <p:spPr>
          <a:xfrm>
            <a:off x="874277" y="5664398"/>
            <a:ext cx="499943" cy="499943"/>
          </a:xfrm>
          <a:prstGeom prst="roundRect">
            <a:avLst>
              <a:gd name="adj" fmla="val 26667"/>
            </a:avLst>
          </a:prstGeom>
          <a:solidFill>
            <a:srgbClr val="EFE7D6"/>
          </a:solidFill>
          <a:ln/>
        </p:spPr>
      </p:sp>
      <p:sp>
        <p:nvSpPr>
          <p:cNvPr id="26" name="Text 16"/>
          <p:cNvSpPr/>
          <p:nvPr/>
        </p:nvSpPr>
        <p:spPr>
          <a:xfrm>
            <a:off x="1023819" y="5706070"/>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7" name="Text 17"/>
          <p:cNvSpPr/>
          <p:nvPr/>
        </p:nvSpPr>
        <p:spPr>
          <a:xfrm>
            <a:off x="2346306" y="5712976"/>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Re-association</a:t>
            </a:r>
            <a:endParaRPr lang="en-US" sz="2187" dirty="0"/>
          </a:p>
        </p:txBody>
      </p:sp>
      <p:sp>
        <p:nvSpPr>
          <p:cNvPr id="28" name="Text 18"/>
          <p:cNvSpPr/>
          <p:nvPr/>
        </p:nvSpPr>
        <p:spPr>
          <a:xfrm>
            <a:off x="2346306" y="6193393"/>
            <a:ext cx="7751088" cy="355402"/>
          </a:xfrm>
          <a:prstGeom prst="rect">
            <a:avLst/>
          </a:prstGeom>
          <a:noFill/>
          <a:ln/>
        </p:spPr>
        <p:txBody>
          <a:bodyPr wrap="non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Integrates dissociated UEs into new clusters.</a:t>
            </a:r>
            <a:endParaRPr lang="en-US" sz="1750" dirty="0"/>
          </a:p>
        </p:txBody>
      </p:sp>
      <p:pic>
        <p:nvPicPr>
          <p:cNvPr id="29" name="Image 0" descr="preencoded.png"/>
          <p:cNvPicPr>
            <a:picLocks noChangeAspect="1"/>
          </p:cNvPicPr>
          <p:nvPr/>
        </p:nvPicPr>
        <p:blipFill>
          <a:blip r:embed="rId4"/>
          <a:stretch>
            <a:fillRect/>
          </a:stretch>
        </p:blipFill>
        <p:spPr>
          <a:xfrm>
            <a:off x="8506909" y="3188733"/>
            <a:ext cx="6123491" cy="3530278"/>
          </a:xfrm>
          <a:prstGeom prst="rect">
            <a:avLst/>
          </a:prstGeom>
        </p:spPr>
      </p:pic>
      <p:sp>
        <p:nvSpPr>
          <p:cNvPr id="30"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17</a:t>
            </a:r>
            <a:endParaRPr lang="en-US" sz="2624" dirty="0"/>
          </a:p>
        </p:txBody>
      </p:sp>
    </p:spTree>
    <p:extLst>
      <p:ext uri="{BB962C8B-B14F-4D97-AF65-F5344CB8AC3E}">
        <p14:creationId xmlns:p14="http://schemas.microsoft.com/office/powerpoint/2010/main" val="2872126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126679" y="1279935"/>
            <a:ext cx="5762852" cy="6129394"/>
          </a:xfrm>
          <a:prstGeom prst="rect">
            <a:avLst/>
          </a:prstGeom>
        </p:spPr>
      </p:pic>
      <p:sp>
        <p:nvSpPr>
          <p:cNvPr id="5" name="TextBox 4"/>
          <p:cNvSpPr txBox="1"/>
          <p:nvPr/>
        </p:nvSpPr>
        <p:spPr>
          <a:xfrm>
            <a:off x="2820174" y="497105"/>
            <a:ext cx="1887824" cy="1077218"/>
          </a:xfrm>
          <a:prstGeom prst="rect">
            <a:avLst/>
          </a:prstGeom>
          <a:noFill/>
        </p:spPr>
        <p:txBody>
          <a:bodyPr wrap="none" rtlCol="0">
            <a:spAutoFit/>
          </a:bodyPr>
          <a:lstStyle/>
          <a:p>
            <a:r>
              <a:rPr lang="en-IN" sz="3200" b="1" dirty="0" smtClean="0"/>
              <a:t>Algorithm</a:t>
            </a:r>
            <a:endParaRPr lang="en-IN" sz="3200" b="1" dirty="0"/>
          </a:p>
          <a:p>
            <a:endParaRPr lang="en-IN" sz="3200" b="1" dirty="0"/>
          </a:p>
        </p:txBody>
      </p:sp>
      <p:sp>
        <p:nvSpPr>
          <p:cNvPr id="6"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18</a:t>
            </a:r>
            <a:endParaRPr lang="en-US" sz="2624" dirty="0"/>
          </a:p>
        </p:txBody>
      </p:sp>
      <p:pic>
        <p:nvPicPr>
          <p:cNvPr id="7" name="Image 0" descr="preencoded.png"/>
          <p:cNvPicPr>
            <a:picLocks noChangeAspect="1"/>
          </p:cNvPicPr>
          <p:nvPr/>
        </p:nvPicPr>
        <p:blipFill>
          <a:blip r:embed="rId4"/>
          <a:stretch>
            <a:fillRect/>
          </a:stretch>
        </p:blipFill>
        <p:spPr>
          <a:xfrm>
            <a:off x="8218784" y="1279935"/>
            <a:ext cx="5632273" cy="63972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363616"/>
            <a:ext cx="7072551" cy="694373"/>
          </a:xfrm>
          <a:prstGeom prst="rect">
            <a:avLst/>
          </a:prstGeom>
          <a:noFill/>
          <a:ln/>
        </p:spPr>
        <p:txBody>
          <a:bodyPr wrap="none" rtlCol="0" anchor="t"/>
          <a:lstStyle/>
          <a:p>
            <a:pPr marL="0" indent="0" algn="ctr">
              <a:lnSpc>
                <a:spcPts val="5468"/>
              </a:lnSpc>
              <a:buNone/>
            </a:pPr>
            <a:r>
              <a:rPr lang="en-US" sz="4374" dirty="0" smtClean="0">
                <a:solidFill>
                  <a:srgbClr val="484237"/>
                </a:solidFill>
                <a:latin typeface="Gelasio" pitchFamily="34" charset="0"/>
                <a:ea typeface="Gelasio" pitchFamily="34" charset="-122"/>
              </a:rPr>
              <a:t>Outline</a:t>
            </a:r>
            <a:endParaRPr lang="en-US" sz="4374"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5" name="Diagram 4"/>
          <p:cNvGraphicFramePr/>
          <p:nvPr>
            <p:extLst>
              <p:ext uri="{D42A27DB-BD31-4B8C-83A1-F6EECF244321}">
                <p14:modId xmlns:p14="http://schemas.microsoft.com/office/powerpoint/2010/main" val="1715841023"/>
              </p:ext>
            </p:extLst>
          </p:nvPr>
        </p:nvGraphicFramePr>
        <p:xfrm>
          <a:off x="3536460" y="1620176"/>
          <a:ext cx="7121029" cy="59296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19</a:t>
            </a:r>
            <a:endParaRPr lang="en-US" sz="2624" dirty="0"/>
          </a:p>
        </p:txBody>
      </p:sp>
    </p:spTree>
    <p:extLst>
      <p:ext uri="{BB962C8B-B14F-4D97-AF65-F5344CB8AC3E}">
        <p14:creationId xmlns:p14="http://schemas.microsoft.com/office/powerpoint/2010/main" val="3168530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1465659"/>
            <a:ext cx="7072551" cy="694373"/>
          </a:xfrm>
          <a:prstGeom prst="rect">
            <a:avLst/>
          </a:prstGeom>
          <a:noFill/>
          <a:ln/>
        </p:spPr>
        <p:txBody>
          <a:bodyPr wrap="none" rtlCol="0" anchor="t"/>
          <a:lstStyle/>
          <a:p>
            <a:pPr marL="0" indent="0" algn="ctr">
              <a:lnSpc>
                <a:spcPts val="5468"/>
              </a:lnSpc>
              <a:buNone/>
            </a:pPr>
            <a:r>
              <a:rPr lang="en-US" sz="4374" b="1" dirty="0" smtClean="0">
                <a:solidFill>
                  <a:srgbClr val="484237"/>
                </a:solidFill>
                <a:latin typeface="Gelasio" pitchFamily="34" charset="0"/>
                <a:ea typeface="Gelasio" pitchFamily="34" charset="-122"/>
              </a:rPr>
              <a:t>Outline</a:t>
            </a:r>
            <a:endParaRPr lang="en-US" sz="4374" b="1"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b="1"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b="1" dirty="0"/>
          </a:p>
        </p:txBody>
      </p:sp>
      <p:graphicFrame>
        <p:nvGraphicFramePr>
          <p:cNvPr id="5" name="Diagram 4"/>
          <p:cNvGraphicFramePr/>
          <p:nvPr>
            <p:extLst>
              <p:ext uri="{D42A27DB-BD31-4B8C-83A1-F6EECF244321}">
                <p14:modId xmlns:p14="http://schemas.microsoft.com/office/powerpoint/2010/main" val="681244202"/>
              </p:ext>
            </p:extLst>
          </p:nvPr>
        </p:nvGraphicFramePr>
        <p:xfrm>
          <a:off x="1439647" y="2725598"/>
          <a:ext cx="11724560" cy="43428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4173200" y="158495"/>
            <a:ext cx="30578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rPr>
              <a:t>2</a:t>
            </a:r>
            <a:endParaRPr lang="en-US" sz="2624" b="1" dirty="0"/>
          </a:p>
        </p:txBody>
      </p:sp>
    </p:spTree>
    <p:extLst>
      <p:ext uri="{BB962C8B-B14F-4D97-AF65-F5344CB8AC3E}">
        <p14:creationId xmlns:p14="http://schemas.microsoft.com/office/powerpoint/2010/main" val="3962021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b="1"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b="1" dirty="0"/>
          </a:p>
        </p:txBody>
      </p:sp>
      <p:sp>
        <p:nvSpPr>
          <p:cNvPr id="23" name="Text 2"/>
          <p:cNvSpPr/>
          <p:nvPr/>
        </p:nvSpPr>
        <p:spPr>
          <a:xfrm>
            <a:off x="2037993" y="1249799"/>
            <a:ext cx="6546175"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Re-association Methods</a:t>
            </a:r>
            <a:endParaRPr lang="en-US" sz="4374" b="1" dirty="0"/>
          </a:p>
        </p:txBody>
      </p:sp>
      <p:sp>
        <p:nvSpPr>
          <p:cNvPr id="24" name="Text 3"/>
          <p:cNvSpPr/>
          <p:nvPr/>
        </p:nvSpPr>
        <p:spPr>
          <a:xfrm>
            <a:off x="2037993" y="3672007"/>
            <a:ext cx="3295888" cy="666512"/>
          </a:xfrm>
          <a:prstGeom prst="rect">
            <a:avLst/>
          </a:prstGeom>
          <a:noFill/>
          <a:ln/>
        </p:spPr>
        <p:txBody>
          <a:bodyPr wrap="none" rtlCol="0" anchor="t"/>
          <a:lstStyle/>
          <a:p>
            <a:pPr marL="0" indent="0" algn="ctr">
              <a:lnSpc>
                <a:spcPts val="5249"/>
              </a:lnSpc>
              <a:buNone/>
            </a:pPr>
            <a:r>
              <a:rPr lang="en-US" sz="5249" b="1" dirty="0">
                <a:solidFill>
                  <a:srgbClr val="484237"/>
                </a:solidFill>
                <a:latin typeface="Gelasio" pitchFamily="34" charset="0"/>
                <a:ea typeface="Gelasio" pitchFamily="34" charset="-122"/>
                <a:cs typeface="Gelasio" pitchFamily="34" charset="-120"/>
              </a:rPr>
              <a:t>1</a:t>
            </a:r>
            <a:endParaRPr lang="en-US" sz="5249" b="1" dirty="0"/>
          </a:p>
        </p:txBody>
      </p:sp>
      <p:sp>
        <p:nvSpPr>
          <p:cNvPr id="25" name="Text 4"/>
          <p:cNvSpPr/>
          <p:nvPr/>
        </p:nvSpPr>
        <p:spPr>
          <a:xfrm>
            <a:off x="2297192" y="4616172"/>
            <a:ext cx="2777490" cy="347186"/>
          </a:xfrm>
          <a:prstGeom prst="rect">
            <a:avLst/>
          </a:prstGeom>
          <a:noFill/>
          <a:ln/>
        </p:spPr>
        <p:txBody>
          <a:bodyPr wrap="none" rtlCol="0" anchor="t"/>
          <a:lstStyle/>
          <a:p>
            <a:pPr marL="0" indent="0" algn="ctr">
              <a:lnSpc>
                <a:spcPts val="2734"/>
              </a:lnSpc>
              <a:buNone/>
            </a:pPr>
            <a:r>
              <a:rPr lang="en-US" sz="2187" b="1" dirty="0">
                <a:solidFill>
                  <a:srgbClr val="484237"/>
                </a:solidFill>
                <a:latin typeface="Gelasio" pitchFamily="34" charset="0"/>
                <a:ea typeface="Gelasio" pitchFamily="34" charset="-122"/>
                <a:cs typeface="Gelasio" pitchFamily="34" charset="-120"/>
              </a:rPr>
              <a:t>Arbitrary</a:t>
            </a:r>
            <a:endParaRPr lang="en-US" sz="2187" b="1" dirty="0"/>
          </a:p>
        </p:txBody>
      </p:sp>
      <p:sp>
        <p:nvSpPr>
          <p:cNvPr id="26" name="Text 5"/>
          <p:cNvSpPr/>
          <p:nvPr/>
        </p:nvSpPr>
        <p:spPr>
          <a:xfrm>
            <a:off x="2037993" y="5096589"/>
            <a:ext cx="3295888" cy="710803"/>
          </a:xfrm>
          <a:prstGeom prst="rect">
            <a:avLst/>
          </a:prstGeom>
          <a:noFill/>
          <a:ln/>
        </p:spPr>
        <p:txBody>
          <a:bodyPr wrap="square" rtlCol="0" anchor="t"/>
          <a:lstStyle/>
          <a:p>
            <a:pPr marL="0" indent="0" algn="ctr">
              <a:lnSpc>
                <a:spcPts val="2799"/>
              </a:lnSpc>
              <a:buNone/>
            </a:pPr>
            <a:r>
              <a:rPr lang="en-US" sz="1750" b="1" dirty="0">
                <a:solidFill>
                  <a:srgbClr val="746558"/>
                </a:solidFill>
                <a:latin typeface="Gelasio" pitchFamily="34" charset="0"/>
                <a:ea typeface="Gelasio" pitchFamily="34" charset="-122"/>
                <a:cs typeface="Gelasio" pitchFamily="34" charset="-120"/>
              </a:rPr>
              <a:t>Randomly assigns users to new clusters.</a:t>
            </a:r>
            <a:endParaRPr lang="en-US" sz="1750" b="1" dirty="0"/>
          </a:p>
        </p:txBody>
      </p:sp>
      <p:sp>
        <p:nvSpPr>
          <p:cNvPr id="27" name="Text 6"/>
          <p:cNvSpPr/>
          <p:nvPr/>
        </p:nvSpPr>
        <p:spPr>
          <a:xfrm>
            <a:off x="5667137" y="3672007"/>
            <a:ext cx="3296007"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2</a:t>
            </a:r>
            <a:endParaRPr lang="en-US" sz="5249" b="1" dirty="0">
              <a:solidFill>
                <a:schemeClr val="bg1">
                  <a:lumMod val="65000"/>
                </a:schemeClr>
              </a:solidFill>
            </a:endParaRPr>
          </a:p>
        </p:txBody>
      </p:sp>
      <p:sp>
        <p:nvSpPr>
          <p:cNvPr id="28" name="Text 7"/>
          <p:cNvSpPr/>
          <p:nvPr/>
        </p:nvSpPr>
        <p:spPr>
          <a:xfrm>
            <a:off x="5926336"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One-by-One</a:t>
            </a:r>
            <a:endParaRPr lang="en-US" sz="2187" b="1" dirty="0">
              <a:solidFill>
                <a:schemeClr val="bg1">
                  <a:lumMod val="65000"/>
                </a:schemeClr>
              </a:solidFill>
            </a:endParaRPr>
          </a:p>
        </p:txBody>
      </p:sp>
      <p:sp>
        <p:nvSpPr>
          <p:cNvPr id="29" name="Text 8"/>
          <p:cNvSpPr/>
          <p:nvPr/>
        </p:nvSpPr>
        <p:spPr>
          <a:xfrm>
            <a:off x="5667137" y="5096589"/>
            <a:ext cx="3296007"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Sequentially evaluates and places users.</a:t>
            </a:r>
            <a:endParaRPr lang="en-US" sz="1750" b="1" dirty="0">
              <a:solidFill>
                <a:schemeClr val="bg1">
                  <a:lumMod val="65000"/>
                </a:schemeClr>
              </a:solidFill>
            </a:endParaRPr>
          </a:p>
        </p:txBody>
      </p:sp>
      <p:sp>
        <p:nvSpPr>
          <p:cNvPr id="30" name="Text 9"/>
          <p:cNvSpPr/>
          <p:nvPr/>
        </p:nvSpPr>
        <p:spPr>
          <a:xfrm>
            <a:off x="9296400" y="3672007"/>
            <a:ext cx="3296007"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3</a:t>
            </a:r>
            <a:endParaRPr lang="en-US" sz="5249" b="1" dirty="0">
              <a:solidFill>
                <a:schemeClr val="bg1">
                  <a:lumMod val="65000"/>
                </a:schemeClr>
              </a:solidFill>
            </a:endParaRPr>
          </a:p>
        </p:txBody>
      </p:sp>
      <p:sp>
        <p:nvSpPr>
          <p:cNvPr id="31" name="Text 10"/>
          <p:cNvSpPr/>
          <p:nvPr/>
        </p:nvSpPr>
        <p:spPr>
          <a:xfrm>
            <a:off x="9555599"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KMAA</a:t>
            </a:r>
            <a:endParaRPr lang="en-US" sz="2187" b="1" dirty="0">
              <a:solidFill>
                <a:schemeClr val="bg1">
                  <a:lumMod val="65000"/>
                </a:schemeClr>
              </a:solidFill>
            </a:endParaRPr>
          </a:p>
        </p:txBody>
      </p:sp>
      <p:sp>
        <p:nvSpPr>
          <p:cNvPr id="32" name="Text 11"/>
          <p:cNvSpPr/>
          <p:nvPr/>
        </p:nvSpPr>
        <p:spPr>
          <a:xfrm>
            <a:off x="9296400" y="5096589"/>
            <a:ext cx="3296007"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Uses Hungarian algorithm for optimal pairings.</a:t>
            </a:r>
            <a:endParaRPr lang="en-US" sz="1750" b="1" dirty="0">
              <a:solidFill>
                <a:schemeClr val="bg1">
                  <a:lumMod val="65000"/>
                </a:schemeClr>
              </a:solidFill>
            </a:endParaRPr>
          </a:p>
        </p:txBody>
      </p:sp>
      <p:sp>
        <p:nvSpPr>
          <p:cNvPr id="17"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b="1" dirty="0" smtClean="0">
                <a:solidFill>
                  <a:srgbClr val="484237"/>
                </a:solidFill>
                <a:latin typeface="Gelasio" pitchFamily="34" charset="0"/>
                <a:ea typeface="Gelasio" pitchFamily="34" charset="-122"/>
              </a:rPr>
              <a:t>20</a:t>
            </a:r>
            <a:endParaRPr lang="en-US" sz="2624" b="1" dirty="0"/>
          </a:p>
        </p:txBody>
      </p:sp>
    </p:spTree>
    <p:extLst>
      <p:ext uri="{BB962C8B-B14F-4D97-AF65-F5344CB8AC3E}">
        <p14:creationId xmlns:p14="http://schemas.microsoft.com/office/powerpoint/2010/main" val="35769178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4118602" y="473112"/>
            <a:ext cx="6549657" cy="7285841"/>
          </a:xfrm>
          <a:prstGeom prst="rect">
            <a:avLst/>
          </a:prstGeom>
        </p:spPr>
      </p:pic>
      <p:sp>
        <p:nvSpPr>
          <p:cNvPr id="5"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21</a:t>
            </a:r>
            <a:endParaRPr lang="en-US" sz="2624"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23" name="Text 2"/>
          <p:cNvSpPr/>
          <p:nvPr/>
        </p:nvSpPr>
        <p:spPr>
          <a:xfrm>
            <a:off x="2037993" y="1249799"/>
            <a:ext cx="6546175"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Re-association Methods</a:t>
            </a:r>
            <a:endParaRPr lang="en-US" sz="4374" b="1" dirty="0"/>
          </a:p>
        </p:txBody>
      </p:sp>
      <p:sp>
        <p:nvSpPr>
          <p:cNvPr id="24" name="Text 3"/>
          <p:cNvSpPr/>
          <p:nvPr/>
        </p:nvSpPr>
        <p:spPr>
          <a:xfrm>
            <a:off x="2037993" y="3672007"/>
            <a:ext cx="3295888"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1</a:t>
            </a:r>
            <a:endParaRPr lang="en-US" sz="5249" b="1" dirty="0">
              <a:solidFill>
                <a:schemeClr val="bg1">
                  <a:lumMod val="65000"/>
                </a:schemeClr>
              </a:solidFill>
            </a:endParaRPr>
          </a:p>
        </p:txBody>
      </p:sp>
      <p:sp>
        <p:nvSpPr>
          <p:cNvPr id="25" name="Text 4"/>
          <p:cNvSpPr/>
          <p:nvPr/>
        </p:nvSpPr>
        <p:spPr>
          <a:xfrm>
            <a:off x="2297192"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Arbitrary</a:t>
            </a:r>
            <a:endParaRPr lang="en-US" sz="2187" b="1" dirty="0">
              <a:solidFill>
                <a:schemeClr val="bg1">
                  <a:lumMod val="65000"/>
                </a:schemeClr>
              </a:solidFill>
            </a:endParaRPr>
          </a:p>
        </p:txBody>
      </p:sp>
      <p:sp>
        <p:nvSpPr>
          <p:cNvPr id="26" name="Text 5"/>
          <p:cNvSpPr/>
          <p:nvPr/>
        </p:nvSpPr>
        <p:spPr>
          <a:xfrm>
            <a:off x="2037993" y="5096589"/>
            <a:ext cx="3295888"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Randomly assigns users to new clusters.</a:t>
            </a:r>
            <a:endParaRPr lang="en-US" sz="1750" b="1" dirty="0">
              <a:solidFill>
                <a:schemeClr val="bg1">
                  <a:lumMod val="65000"/>
                </a:schemeClr>
              </a:solidFill>
            </a:endParaRPr>
          </a:p>
        </p:txBody>
      </p:sp>
      <p:sp>
        <p:nvSpPr>
          <p:cNvPr id="27" name="Text 6"/>
          <p:cNvSpPr/>
          <p:nvPr/>
        </p:nvSpPr>
        <p:spPr>
          <a:xfrm>
            <a:off x="5667137" y="3672007"/>
            <a:ext cx="3296007" cy="666512"/>
          </a:xfrm>
          <a:prstGeom prst="rect">
            <a:avLst/>
          </a:prstGeom>
          <a:noFill/>
          <a:ln/>
        </p:spPr>
        <p:txBody>
          <a:bodyPr wrap="none" rtlCol="0" anchor="t"/>
          <a:lstStyle/>
          <a:p>
            <a:pPr marL="0" indent="0" algn="ctr">
              <a:lnSpc>
                <a:spcPts val="5249"/>
              </a:lnSpc>
              <a:buNone/>
            </a:pPr>
            <a:r>
              <a:rPr lang="en-US" sz="5249" b="1" dirty="0">
                <a:solidFill>
                  <a:srgbClr val="484237"/>
                </a:solidFill>
                <a:latin typeface="Gelasio" pitchFamily="34" charset="0"/>
                <a:ea typeface="Gelasio" pitchFamily="34" charset="-122"/>
                <a:cs typeface="Gelasio" pitchFamily="34" charset="-120"/>
              </a:rPr>
              <a:t>2</a:t>
            </a:r>
            <a:endParaRPr lang="en-US" sz="5249" b="1" dirty="0"/>
          </a:p>
        </p:txBody>
      </p:sp>
      <p:sp>
        <p:nvSpPr>
          <p:cNvPr id="28" name="Text 7"/>
          <p:cNvSpPr/>
          <p:nvPr/>
        </p:nvSpPr>
        <p:spPr>
          <a:xfrm>
            <a:off x="5926336" y="4616172"/>
            <a:ext cx="2777490" cy="347186"/>
          </a:xfrm>
          <a:prstGeom prst="rect">
            <a:avLst/>
          </a:prstGeom>
          <a:noFill/>
          <a:ln/>
        </p:spPr>
        <p:txBody>
          <a:bodyPr wrap="none" rtlCol="0" anchor="t"/>
          <a:lstStyle/>
          <a:p>
            <a:pPr marL="0" indent="0" algn="ctr">
              <a:lnSpc>
                <a:spcPts val="2734"/>
              </a:lnSpc>
              <a:buNone/>
            </a:pPr>
            <a:r>
              <a:rPr lang="en-US" sz="2187" b="1" dirty="0">
                <a:solidFill>
                  <a:srgbClr val="484237"/>
                </a:solidFill>
                <a:latin typeface="Gelasio" pitchFamily="34" charset="0"/>
                <a:ea typeface="Gelasio" pitchFamily="34" charset="-122"/>
                <a:cs typeface="Gelasio" pitchFamily="34" charset="-120"/>
              </a:rPr>
              <a:t>One-by-One</a:t>
            </a:r>
            <a:endParaRPr lang="en-US" sz="2187" b="1" dirty="0"/>
          </a:p>
        </p:txBody>
      </p:sp>
      <p:sp>
        <p:nvSpPr>
          <p:cNvPr id="29" name="Text 8"/>
          <p:cNvSpPr/>
          <p:nvPr/>
        </p:nvSpPr>
        <p:spPr>
          <a:xfrm>
            <a:off x="5667137" y="5096589"/>
            <a:ext cx="3296007" cy="710803"/>
          </a:xfrm>
          <a:prstGeom prst="rect">
            <a:avLst/>
          </a:prstGeom>
          <a:noFill/>
          <a:ln/>
        </p:spPr>
        <p:txBody>
          <a:bodyPr wrap="square" rtlCol="0" anchor="t"/>
          <a:lstStyle/>
          <a:p>
            <a:pPr marL="0" indent="0" algn="ctr">
              <a:lnSpc>
                <a:spcPts val="2799"/>
              </a:lnSpc>
              <a:buNone/>
            </a:pPr>
            <a:r>
              <a:rPr lang="en-US" sz="1750" b="1" dirty="0">
                <a:solidFill>
                  <a:srgbClr val="746558"/>
                </a:solidFill>
                <a:latin typeface="Gelasio" pitchFamily="34" charset="0"/>
                <a:ea typeface="Gelasio" pitchFamily="34" charset="-122"/>
                <a:cs typeface="Gelasio" pitchFamily="34" charset="-120"/>
              </a:rPr>
              <a:t>Sequentially evaluates and places users.</a:t>
            </a:r>
            <a:endParaRPr lang="en-US" sz="1750" b="1" dirty="0"/>
          </a:p>
        </p:txBody>
      </p:sp>
      <p:sp>
        <p:nvSpPr>
          <p:cNvPr id="30" name="Text 9"/>
          <p:cNvSpPr/>
          <p:nvPr/>
        </p:nvSpPr>
        <p:spPr>
          <a:xfrm>
            <a:off x="9296400" y="3672007"/>
            <a:ext cx="3296007"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3</a:t>
            </a:r>
            <a:endParaRPr lang="en-US" sz="5249" b="1" dirty="0">
              <a:solidFill>
                <a:schemeClr val="bg1">
                  <a:lumMod val="65000"/>
                </a:schemeClr>
              </a:solidFill>
            </a:endParaRPr>
          </a:p>
        </p:txBody>
      </p:sp>
      <p:sp>
        <p:nvSpPr>
          <p:cNvPr id="31" name="Text 10"/>
          <p:cNvSpPr/>
          <p:nvPr/>
        </p:nvSpPr>
        <p:spPr>
          <a:xfrm>
            <a:off x="9555599"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KMAA</a:t>
            </a:r>
            <a:endParaRPr lang="en-US" sz="2187" b="1" dirty="0">
              <a:solidFill>
                <a:schemeClr val="bg1">
                  <a:lumMod val="65000"/>
                </a:schemeClr>
              </a:solidFill>
            </a:endParaRPr>
          </a:p>
        </p:txBody>
      </p:sp>
      <p:sp>
        <p:nvSpPr>
          <p:cNvPr id="32" name="Text 11"/>
          <p:cNvSpPr/>
          <p:nvPr/>
        </p:nvSpPr>
        <p:spPr>
          <a:xfrm>
            <a:off x="9296400" y="5096589"/>
            <a:ext cx="3296007"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Uses Hungarian algorithm for optimal pairings.</a:t>
            </a:r>
            <a:endParaRPr lang="en-US" sz="1750" b="1" dirty="0">
              <a:solidFill>
                <a:schemeClr val="bg1">
                  <a:lumMod val="65000"/>
                </a:schemeClr>
              </a:solidFill>
            </a:endParaRPr>
          </a:p>
        </p:txBody>
      </p:sp>
      <p:sp>
        <p:nvSpPr>
          <p:cNvPr id="17"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22</a:t>
            </a:r>
            <a:endParaRPr lang="en-US" sz="2624" dirty="0"/>
          </a:p>
        </p:txBody>
      </p:sp>
    </p:spTree>
    <p:extLst>
      <p:ext uri="{BB962C8B-B14F-4D97-AF65-F5344CB8AC3E}">
        <p14:creationId xmlns:p14="http://schemas.microsoft.com/office/powerpoint/2010/main" val="2279135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4336808" y="683374"/>
            <a:ext cx="5624610" cy="7170896"/>
          </a:xfrm>
          <a:prstGeom prst="rect">
            <a:avLst/>
          </a:prstGeom>
        </p:spPr>
      </p:pic>
      <p:sp>
        <p:nvSpPr>
          <p:cNvPr id="5" name="Text 6"/>
          <p:cNvSpPr/>
          <p:nvPr/>
        </p:nvSpPr>
        <p:spPr>
          <a:xfrm>
            <a:off x="13991480" y="230222"/>
            <a:ext cx="277171" cy="416481"/>
          </a:xfrm>
          <a:prstGeom prst="rect">
            <a:avLst/>
          </a:prstGeom>
          <a:noFill/>
          <a:ln/>
        </p:spPr>
        <p:txBody>
          <a:bodyPr wrap="none" rtlCol="0" anchor="t"/>
          <a:lstStyle/>
          <a:p>
            <a:pPr marL="0" indent="0" algn="ctr">
              <a:lnSpc>
                <a:spcPts val="3281"/>
              </a:lnSpc>
              <a:buNone/>
            </a:pPr>
            <a:r>
              <a:rPr lang="en-US" sz="2624" b="1" dirty="0" smtClean="0">
                <a:solidFill>
                  <a:srgbClr val="484237"/>
                </a:solidFill>
                <a:latin typeface="Gelasio" pitchFamily="34" charset="0"/>
                <a:ea typeface="Gelasio" pitchFamily="34" charset="-122"/>
              </a:rPr>
              <a:t>23</a:t>
            </a:r>
            <a:endParaRPr lang="en-US" sz="2624"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23" name="Text 2"/>
          <p:cNvSpPr/>
          <p:nvPr/>
        </p:nvSpPr>
        <p:spPr>
          <a:xfrm>
            <a:off x="2037993" y="1249799"/>
            <a:ext cx="6546175"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Re-association Methods</a:t>
            </a:r>
            <a:endParaRPr lang="en-US" sz="4374" b="1" dirty="0"/>
          </a:p>
        </p:txBody>
      </p:sp>
      <p:sp>
        <p:nvSpPr>
          <p:cNvPr id="24" name="Text 3"/>
          <p:cNvSpPr/>
          <p:nvPr/>
        </p:nvSpPr>
        <p:spPr>
          <a:xfrm>
            <a:off x="2037993" y="3672007"/>
            <a:ext cx="3295888"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1</a:t>
            </a:r>
            <a:endParaRPr lang="en-US" sz="5249" b="1" dirty="0">
              <a:solidFill>
                <a:schemeClr val="bg1">
                  <a:lumMod val="65000"/>
                </a:schemeClr>
              </a:solidFill>
            </a:endParaRPr>
          </a:p>
        </p:txBody>
      </p:sp>
      <p:sp>
        <p:nvSpPr>
          <p:cNvPr id="25" name="Text 4"/>
          <p:cNvSpPr/>
          <p:nvPr/>
        </p:nvSpPr>
        <p:spPr>
          <a:xfrm>
            <a:off x="2297192"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Arbitrary</a:t>
            </a:r>
            <a:endParaRPr lang="en-US" sz="2187" b="1" dirty="0">
              <a:solidFill>
                <a:schemeClr val="bg1">
                  <a:lumMod val="65000"/>
                </a:schemeClr>
              </a:solidFill>
            </a:endParaRPr>
          </a:p>
        </p:txBody>
      </p:sp>
      <p:sp>
        <p:nvSpPr>
          <p:cNvPr id="26" name="Text 5"/>
          <p:cNvSpPr/>
          <p:nvPr/>
        </p:nvSpPr>
        <p:spPr>
          <a:xfrm>
            <a:off x="2037993" y="5096589"/>
            <a:ext cx="3295888"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Randomly assigns users to new clusters.</a:t>
            </a:r>
            <a:endParaRPr lang="en-US" sz="1750" b="1" dirty="0">
              <a:solidFill>
                <a:schemeClr val="bg1">
                  <a:lumMod val="65000"/>
                </a:schemeClr>
              </a:solidFill>
            </a:endParaRPr>
          </a:p>
        </p:txBody>
      </p:sp>
      <p:sp>
        <p:nvSpPr>
          <p:cNvPr id="27" name="Text 6"/>
          <p:cNvSpPr/>
          <p:nvPr/>
        </p:nvSpPr>
        <p:spPr>
          <a:xfrm>
            <a:off x="5667137" y="3672007"/>
            <a:ext cx="3296007" cy="666512"/>
          </a:xfrm>
          <a:prstGeom prst="rect">
            <a:avLst/>
          </a:prstGeom>
          <a:noFill/>
          <a:ln/>
        </p:spPr>
        <p:txBody>
          <a:bodyPr wrap="none" rtlCol="0" anchor="t"/>
          <a:lstStyle/>
          <a:p>
            <a:pPr marL="0" indent="0" algn="ctr">
              <a:lnSpc>
                <a:spcPts val="5249"/>
              </a:lnSpc>
              <a:buNone/>
            </a:pPr>
            <a:r>
              <a:rPr lang="en-US" sz="5249" b="1" dirty="0">
                <a:solidFill>
                  <a:schemeClr val="bg1">
                    <a:lumMod val="65000"/>
                  </a:schemeClr>
                </a:solidFill>
                <a:latin typeface="Gelasio" pitchFamily="34" charset="0"/>
                <a:ea typeface="Gelasio" pitchFamily="34" charset="-122"/>
                <a:cs typeface="Gelasio" pitchFamily="34" charset="-120"/>
              </a:rPr>
              <a:t>2</a:t>
            </a:r>
            <a:endParaRPr lang="en-US" sz="5249" b="1" dirty="0">
              <a:solidFill>
                <a:schemeClr val="bg1">
                  <a:lumMod val="65000"/>
                </a:schemeClr>
              </a:solidFill>
            </a:endParaRPr>
          </a:p>
        </p:txBody>
      </p:sp>
      <p:sp>
        <p:nvSpPr>
          <p:cNvPr id="28" name="Text 7"/>
          <p:cNvSpPr/>
          <p:nvPr/>
        </p:nvSpPr>
        <p:spPr>
          <a:xfrm>
            <a:off x="5926336" y="4616172"/>
            <a:ext cx="2777490" cy="347186"/>
          </a:xfrm>
          <a:prstGeom prst="rect">
            <a:avLst/>
          </a:prstGeom>
          <a:noFill/>
          <a:ln/>
        </p:spPr>
        <p:txBody>
          <a:bodyPr wrap="none" rtlCol="0" anchor="t"/>
          <a:lstStyle/>
          <a:p>
            <a:pPr marL="0" indent="0" algn="ctr">
              <a:lnSpc>
                <a:spcPts val="2734"/>
              </a:lnSpc>
              <a:buNone/>
            </a:pPr>
            <a:r>
              <a:rPr lang="en-US" sz="2187" b="1" dirty="0">
                <a:solidFill>
                  <a:schemeClr val="bg1">
                    <a:lumMod val="65000"/>
                  </a:schemeClr>
                </a:solidFill>
                <a:latin typeface="Gelasio" pitchFamily="34" charset="0"/>
                <a:ea typeface="Gelasio" pitchFamily="34" charset="-122"/>
                <a:cs typeface="Gelasio" pitchFamily="34" charset="-120"/>
              </a:rPr>
              <a:t>One-by-One</a:t>
            </a:r>
            <a:endParaRPr lang="en-US" sz="2187" b="1" dirty="0">
              <a:solidFill>
                <a:schemeClr val="bg1">
                  <a:lumMod val="65000"/>
                </a:schemeClr>
              </a:solidFill>
            </a:endParaRPr>
          </a:p>
        </p:txBody>
      </p:sp>
      <p:sp>
        <p:nvSpPr>
          <p:cNvPr id="29" name="Text 8"/>
          <p:cNvSpPr/>
          <p:nvPr/>
        </p:nvSpPr>
        <p:spPr>
          <a:xfrm>
            <a:off x="5667137" y="5096589"/>
            <a:ext cx="3296007" cy="710803"/>
          </a:xfrm>
          <a:prstGeom prst="rect">
            <a:avLst/>
          </a:prstGeom>
          <a:noFill/>
          <a:ln/>
        </p:spPr>
        <p:txBody>
          <a:bodyPr wrap="square" rtlCol="0" anchor="t"/>
          <a:lstStyle/>
          <a:p>
            <a:pPr marL="0" indent="0" algn="ctr">
              <a:lnSpc>
                <a:spcPts val="2799"/>
              </a:lnSpc>
              <a:buNone/>
            </a:pPr>
            <a:r>
              <a:rPr lang="en-US" sz="1750" b="1" dirty="0">
                <a:solidFill>
                  <a:schemeClr val="bg1">
                    <a:lumMod val="65000"/>
                  </a:schemeClr>
                </a:solidFill>
                <a:latin typeface="Gelasio" pitchFamily="34" charset="0"/>
                <a:ea typeface="Gelasio" pitchFamily="34" charset="-122"/>
                <a:cs typeface="Gelasio" pitchFamily="34" charset="-120"/>
              </a:rPr>
              <a:t>Sequentially evaluates and places users.</a:t>
            </a:r>
            <a:endParaRPr lang="en-US" sz="1750" b="1" dirty="0">
              <a:solidFill>
                <a:schemeClr val="bg1">
                  <a:lumMod val="65000"/>
                </a:schemeClr>
              </a:solidFill>
            </a:endParaRPr>
          </a:p>
        </p:txBody>
      </p:sp>
      <p:sp>
        <p:nvSpPr>
          <p:cNvPr id="30" name="Text 9"/>
          <p:cNvSpPr/>
          <p:nvPr/>
        </p:nvSpPr>
        <p:spPr>
          <a:xfrm>
            <a:off x="9296400" y="3672007"/>
            <a:ext cx="3296007" cy="666512"/>
          </a:xfrm>
          <a:prstGeom prst="rect">
            <a:avLst/>
          </a:prstGeom>
          <a:noFill/>
          <a:ln/>
        </p:spPr>
        <p:txBody>
          <a:bodyPr wrap="none" rtlCol="0" anchor="t"/>
          <a:lstStyle/>
          <a:p>
            <a:pPr marL="0" indent="0" algn="ctr">
              <a:lnSpc>
                <a:spcPts val="5249"/>
              </a:lnSpc>
              <a:buNone/>
            </a:pPr>
            <a:r>
              <a:rPr lang="en-US" sz="5249" b="1" dirty="0">
                <a:solidFill>
                  <a:srgbClr val="484237"/>
                </a:solidFill>
                <a:latin typeface="Gelasio" pitchFamily="34" charset="0"/>
                <a:ea typeface="Gelasio" pitchFamily="34" charset="-122"/>
                <a:cs typeface="Gelasio" pitchFamily="34" charset="-120"/>
              </a:rPr>
              <a:t>3</a:t>
            </a:r>
            <a:endParaRPr lang="en-US" sz="5249" b="1" dirty="0"/>
          </a:p>
        </p:txBody>
      </p:sp>
      <p:sp>
        <p:nvSpPr>
          <p:cNvPr id="31" name="Text 10"/>
          <p:cNvSpPr/>
          <p:nvPr/>
        </p:nvSpPr>
        <p:spPr>
          <a:xfrm>
            <a:off x="9555599" y="4616172"/>
            <a:ext cx="2777490" cy="347186"/>
          </a:xfrm>
          <a:prstGeom prst="rect">
            <a:avLst/>
          </a:prstGeom>
          <a:noFill/>
          <a:ln/>
        </p:spPr>
        <p:txBody>
          <a:bodyPr wrap="none" rtlCol="0" anchor="t"/>
          <a:lstStyle/>
          <a:p>
            <a:pPr marL="0" indent="0" algn="ctr">
              <a:lnSpc>
                <a:spcPts val="2734"/>
              </a:lnSpc>
              <a:buNone/>
            </a:pPr>
            <a:r>
              <a:rPr lang="en-US" sz="2187" b="1" dirty="0">
                <a:solidFill>
                  <a:srgbClr val="484237"/>
                </a:solidFill>
                <a:latin typeface="Gelasio" pitchFamily="34" charset="0"/>
                <a:ea typeface="Gelasio" pitchFamily="34" charset="-122"/>
                <a:cs typeface="Gelasio" pitchFamily="34" charset="-120"/>
              </a:rPr>
              <a:t>KMAA</a:t>
            </a:r>
            <a:endParaRPr lang="en-US" sz="2187" b="1" dirty="0"/>
          </a:p>
        </p:txBody>
      </p:sp>
      <p:sp>
        <p:nvSpPr>
          <p:cNvPr id="32" name="Text 11"/>
          <p:cNvSpPr/>
          <p:nvPr/>
        </p:nvSpPr>
        <p:spPr>
          <a:xfrm>
            <a:off x="9296400" y="5096589"/>
            <a:ext cx="3296007" cy="710803"/>
          </a:xfrm>
          <a:prstGeom prst="rect">
            <a:avLst/>
          </a:prstGeom>
          <a:noFill/>
          <a:ln/>
        </p:spPr>
        <p:txBody>
          <a:bodyPr wrap="square" rtlCol="0" anchor="t"/>
          <a:lstStyle/>
          <a:p>
            <a:pPr marL="0" indent="0" algn="ctr">
              <a:lnSpc>
                <a:spcPts val="2799"/>
              </a:lnSpc>
              <a:buNone/>
            </a:pPr>
            <a:r>
              <a:rPr lang="en-US" sz="1750" b="1" dirty="0">
                <a:solidFill>
                  <a:srgbClr val="746558"/>
                </a:solidFill>
                <a:latin typeface="Gelasio" pitchFamily="34" charset="0"/>
                <a:ea typeface="Gelasio" pitchFamily="34" charset="-122"/>
                <a:cs typeface="Gelasio" pitchFamily="34" charset="-120"/>
              </a:rPr>
              <a:t>Uses Hungarian algorithm for optimal pairings.</a:t>
            </a:r>
            <a:endParaRPr lang="en-US" sz="1750" b="1" dirty="0"/>
          </a:p>
        </p:txBody>
      </p:sp>
      <p:sp>
        <p:nvSpPr>
          <p:cNvPr id="17"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24</a:t>
            </a:r>
            <a:endParaRPr lang="en-US" sz="2624" dirty="0"/>
          </a:p>
        </p:txBody>
      </p:sp>
    </p:spTree>
    <p:extLst>
      <p:ext uri="{BB962C8B-B14F-4D97-AF65-F5344CB8AC3E}">
        <p14:creationId xmlns:p14="http://schemas.microsoft.com/office/powerpoint/2010/main" val="678126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292905" y="1306830"/>
            <a:ext cx="5897999" cy="5615940"/>
          </a:xfrm>
          <a:prstGeom prst="rect">
            <a:avLst/>
          </a:prstGeom>
        </p:spPr>
      </p:pic>
      <p:pic>
        <p:nvPicPr>
          <p:cNvPr id="6" name="Image 0" descr="preencoded.png"/>
          <p:cNvPicPr>
            <a:picLocks noChangeAspect="1"/>
          </p:cNvPicPr>
          <p:nvPr/>
        </p:nvPicPr>
        <p:blipFill>
          <a:blip r:embed="rId4"/>
          <a:stretch>
            <a:fillRect/>
          </a:stretch>
        </p:blipFill>
        <p:spPr>
          <a:xfrm>
            <a:off x="7315200" y="1306830"/>
            <a:ext cx="5650825" cy="5615940"/>
          </a:xfrm>
          <a:prstGeom prst="rect">
            <a:avLst/>
          </a:prstGeom>
        </p:spPr>
      </p:pic>
      <p:sp>
        <p:nvSpPr>
          <p:cNvPr id="7"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25</a:t>
            </a:r>
            <a:endParaRPr lang="en-US" sz="2624"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1465659"/>
            <a:ext cx="7072551" cy="694373"/>
          </a:xfrm>
          <a:prstGeom prst="rect">
            <a:avLst/>
          </a:prstGeom>
          <a:noFill/>
          <a:ln/>
        </p:spPr>
        <p:txBody>
          <a:bodyPr wrap="none" rtlCol="0" anchor="t"/>
          <a:lstStyle/>
          <a:p>
            <a:pPr marL="0" indent="0" algn="ctr">
              <a:lnSpc>
                <a:spcPts val="5468"/>
              </a:lnSpc>
              <a:buNone/>
            </a:pPr>
            <a:r>
              <a:rPr lang="en-US" sz="4374" b="1" dirty="0" smtClean="0">
                <a:solidFill>
                  <a:srgbClr val="484237"/>
                </a:solidFill>
                <a:latin typeface="Gelasio" pitchFamily="34" charset="0"/>
                <a:ea typeface="Gelasio" pitchFamily="34" charset="-122"/>
              </a:rPr>
              <a:t>Outline</a:t>
            </a:r>
            <a:endParaRPr lang="en-US" sz="4374" b="1"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5" name="Diagram 4"/>
          <p:cNvGraphicFramePr/>
          <p:nvPr>
            <p:extLst>
              <p:ext uri="{D42A27DB-BD31-4B8C-83A1-F6EECF244321}">
                <p14:modId xmlns:p14="http://schemas.microsoft.com/office/powerpoint/2010/main" val="2025116068"/>
              </p:ext>
            </p:extLst>
          </p:nvPr>
        </p:nvGraphicFramePr>
        <p:xfrm>
          <a:off x="4520684" y="2725598"/>
          <a:ext cx="5589031" cy="4616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b="1" dirty="0" smtClean="0">
                <a:solidFill>
                  <a:srgbClr val="484237"/>
                </a:solidFill>
                <a:latin typeface="Gelasio" pitchFamily="34" charset="0"/>
                <a:ea typeface="Gelasio" pitchFamily="34" charset="-122"/>
              </a:rPr>
              <a:t>26</a:t>
            </a:r>
            <a:endParaRPr lang="en-US" sz="2624" b="1" dirty="0"/>
          </a:p>
        </p:txBody>
      </p:sp>
    </p:spTree>
    <p:extLst>
      <p:ext uri="{BB962C8B-B14F-4D97-AF65-F5344CB8AC3E}">
        <p14:creationId xmlns:p14="http://schemas.microsoft.com/office/powerpoint/2010/main" val="4213242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dirty="0"/>
          </a:p>
        </p:txBody>
      </p:sp>
      <p:sp>
        <p:nvSpPr>
          <p:cNvPr id="9" name="Text 2"/>
          <p:cNvSpPr/>
          <p:nvPr/>
        </p:nvSpPr>
        <p:spPr>
          <a:xfrm>
            <a:off x="2037993" y="1605513"/>
            <a:ext cx="5554980" cy="694373"/>
          </a:xfrm>
          <a:prstGeom prst="rect">
            <a:avLst/>
          </a:prstGeom>
          <a:noFill/>
          <a:ln/>
        </p:spPr>
        <p:txBody>
          <a:bodyPr wrap="none" rtlCol="0" anchor="t"/>
          <a:lstStyle/>
          <a:p>
            <a:pPr marL="0" indent="0">
              <a:lnSpc>
                <a:spcPts val="5468"/>
              </a:lnSpc>
              <a:buNone/>
            </a:pPr>
            <a:r>
              <a:rPr lang="en-US" sz="4400" b="1" dirty="0">
                <a:solidFill>
                  <a:srgbClr val="484237"/>
                </a:solidFill>
                <a:latin typeface="Gelasio" pitchFamily="34" charset="0"/>
                <a:ea typeface="Gelasio" pitchFamily="34" charset="-122"/>
                <a:cs typeface="Gelasio" pitchFamily="34" charset="-120"/>
              </a:rPr>
              <a:t> Conclusion</a:t>
            </a:r>
            <a:endParaRPr lang="en-US" sz="4400" b="1" dirty="0"/>
          </a:p>
        </p:txBody>
      </p:sp>
      <p:sp>
        <p:nvSpPr>
          <p:cNvPr id="10" name="Text 3"/>
          <p:cNvSpPr/>
          <p:nvPr/>
        </p:nvSpPr>
        <p:spPr>
          <a:xfrm>
            <a:off x="2037993" y="2744227"/>
            <a:ext cx="10554414" cy="1066205"/>
          </a:xfrm>
          <a:prstGeom prst="rect">
            <a:avLst/>
          </a:prstGeom>
          <a:noFill/>
          <a:ln/>
        </p:spPr>
        <p:txBody>
          <a:bodyPr wrap="square" rtlCol="0" anchor="t"/>
          <a:lstStyle/>
          <a:p>
            <a:pPr>
              <a:lnSpc>
                <a:spcPts val="2799"/>
              </a:lnSpc>
            </a:pPr>
            <a:r>
              <a:rPr lang="en-US" b="1" dirty="0" smtClean="0">
                <a:solidFill>
                  <a:srgbClr val="746558"/>
                </a:solidFill>
                <a:latin typeface="Gelasio" pitchFamily="34" charset="0"/>
                <a:ea typeface="Gelasio" pitchFamily="34" charset="-122"/>
                <a:cs typeface="Gelasio" pitchFamily="34" charset="-120"/>
              </a:rPr>
              <a:t>This </a:t>
            </a:r>
            <a:r>
              <a:rPr lang="en-US" b="1" dirty="0">
                <a:solidFill>
                  <a:srgbClr val="746558"/>
                </a:solidFill>
                <a:latin typeface="Gelasio" pitchFamily="34" charset="0"/>
                <a:ea typeface="Gelasio" pitchFamily="34" charset="-122"/>
                <a:cs typeface="Gelasio" pitchFamily="34" charset="-120"/>
              </a:rPr>
              <a:t>research </a:t>
            </a:r>
            <a:r>
              <a:rPr lang="en-US" b="1" dirty="0" smtClean="0">
                <a:solidFill>
                  <a:srgbClr val="746558"/>
                </a:solidFill>
                <a:latin typeface="Gelasio" pitchFamily="34" charset="0"/>
                <a:ea typeface="Gelasio" pitchFamily="34" charset="-122"/>
                <a:cs typeface="Gelasio" pitchFamily="34" charset="-120"/>
              </a:rPr>
              <a:t>addresses </a:t>
            </a:r>
            <a:r>
              <a:rPr lang="en-US" b="1" dirty="0">
                <a:solidFill>
                  <a:srgbClr val="746558"/>
                </a:solidFill>
                <a:latin typeface="Gelasio" pitchFamily="34" charset="0"/>
                <a:ea typeface="Gelasio" pitchFamily="34" charset="-122"/>
                <a:cs typeface="Gelasio" pitchFamily="34" charset="-120"/>
              </a:rPr>
              <a:t>the critical challenge of user mobility within wireless networks. We have introduced innovative solutions, such as the Kuhn-</a:t>
            </a:r>
            <a:r>
              <a:rPr lang="en-US" b="1" dirty="0" err="1">
                <a:solidFill>
                  <a:srgbClr val="746558"/>
                </a:solidFill>
                <a:latin typeface="Gelasio" pitchFamily="34" charset="0"/>
                <a:ea typeface="Gelasio" pitchFamily="34" charset="-122"/>
                <a:cs typeface="Gelasio" pitchFamily="34" charset="-120"/>
              </a:rPr>
              <a:t>Munkres</a:t>
            </a:r>
            <a:r>
              <a:rPr lang="en-US" b="1" dirty="0">
                <a:solidFill>
                  <a:srgbClr val="746558"/>
                </a:solidFill>
                <a:latin typeface="Gelasio" pitchFamily="34" charset="0"/>
                <a:ea typeface="Gelasio" pitchFamily="34" charset="-122"/>
                <a:cs typeface="Gelasio" pitchFamily="34" charset="-120"/>
              </a:rPr>
              <a:t> Assignment Algorithm, to ensure efficient clustering and seamless connectivity. This work paves the way for more robust, high-capacity, and reliable Next-Generation Wireless Networks. </a:t>
            </a:r>
          </a:p>
          <a:p>
            <a:pPr marL="0" indent="0">
              <a:lnSpc>
                <a:spcPts val="2799"/>
              </a:lnSpc>
              <a:buNone/>
            </a:pPr>
            <a:endParaRPr lang="en-US" b="1" dirty="0"/>
          </a:p>
        </p:txBody>
      </p:sp>
      <p:sp>
        <p:nvSpPr>
          <p:cNvPr id="5" name="Rectangle 4"/>
          <p:cNvSpPr/>
          <p:nvPr/>
        </p:nvSpPr>
        <p:spPr>
          <a:xfrm>
            <a:off x="2114046" y="5027413"/>
            <a:ext cx="3033203" cy="400110"/>
          </a:xfrm>
          <a:prstGeom prst="rect">
            <a:avLst/>
          </a:prstGeom>
        </p:spPr>
        <p:txBody>
          <a:bodyPr wrap="none">
            <a:spAutoFit/>
          </a:bodyPr>
          <a:lstStyle/>
          <a:p>
            <a:r>
              <a:rPr lang="en-IN" sz="2000" b="1" dirty="0">
                <a:solidFill>
                  <a:srgbClr val="0D0D0D"/>
                </a:solidFill>
                <a:latin typeface="Söhne"/>
              </a:rPr>
              <a:t>Unlocking the Potential</a:t>
            </a:r>
            <a:endParaRPr lang="en-IN" sz="2000" dirty="0"/>
          </a:p>
        </p:txBody>
      </p:sp>
      <p:sp>
        <p:nvSpPr>
          <p:cNvPr id="14" name="Text 18"/>
          <p:cNvSpPr/>
          <p:nvPr/>
        </p:nvSpPr>
        <p:spPr>
          <a:xfrm>
            <a:off x="2114046" y="5533786"/>
            <a:ext cx="89991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b="1" dirty="0">
                <a:solidFill>
                  <a:srgbClr val="746558"/>
                </a:solidFill>
                <a:latin typeface="Gelasio" pitchFamily="34" charset="0"/>
                <a:ea typeface="Gelasio" pitchFamily="34" charset="-122"/>
                <a:cs typeface="Gelasio" pitchFamily="34" charset="-120"/>
              </a:rPr>
              <a:t>Innovative Cluster Solution</a:t>
            </a:r>
          </a:p>
          <a:p>
            <a:pPr marL="285750" indent="-285750">
              <a:lnSpc>
                <a:spcPts val="2799"/>
              </a:lnSpc>
              <a:buFont typeface="Arial" panose="020B0604020202020204" pitchFamily="34" charset="0"/>
              <a:buChar char="•"/>
            </a:pPr>
            <a:r>
              <a:rPr lang="en-US" b="1" dirty="0">
                <a:solidFill>
                  <a:srgbClr val="746558"/>
                </a:solidFill>
                <a:latin typeface="Gelasio" pitchFamily="34" charset="0"/>
                <a:ea typeface="Gelasio" pitchFamily="34" charset="-122"/>
                <a:cs typeface="Gelasio" pitchFamily="34" charset="-120"/>
              </a:rPr>
              <a:t>Expanded Applicability</a:t>
            </a:r>
          </a:p>
          <a:p>
            <a:pPr marL="285750" indent="-285750">
              <a:lnSpc>
                <a:spcPts val="2799"/>
              </a:lnSpc>
              <a:buFont typeface="Arial" panose="020B0604020202020204" pitchFamily="34" charset="0"/>
              <a:buChar char="•"/>
            </a:pPr>
            <a:r>
              <a:rPr lang="en-US" b="1" dirty="0">
                <a:solidFill>
                  <a:srgbClr val="746558"/>
                </a:solidFill>
                <a:latin typeface="Gelasio" pitchFamily="34" charset="0"/>
                <a:ea typeface="Gelasio" pitchFamily="34" charset="-122"/>
                <a:cs typeface="Gelasio" pitchFamily="34" charset="-120"/>
              </a:rPr>
              <a:t>Future Investigations</a:t>
            </a:r>
          </a:p>
          <a:p>
            <a:pPr marL="285750" indent="-285750">
              <a:lnSpc>
                <a:spcPts val="2799"/>
              </a:lnSpc>
              <a:buFont typeface="Arial" panose="020B0604020202020204" pitchFamily="34" charset="0"/>
              <a:buChar char="•"/>
            </a:pPr>
            <a:r>
              <a:rPr lang="en-US" b="1" dirty="0">
                <a:solidFill>
                  <a:srgbClr val="746558"/>
                </a:solidFill>
                <a:latin typeface="Gelasio" pitchFamily="34" charset="0"/>
                <a:ea typeface="Gelasio" pitchFamily="34" charset="-122"/>
                <a:cs typeface="Gelasio" pitchFamily="34" charset="-120"/>
              </a:rPr>
              <a:t>Optimization Objective</a:t>
            </a:r>
          </a:p>
        </p:txBody>
      </p:sp>
      <p:sp>
        <p:nvSpPr>
          <p:cNvPr id="11"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b="1" dirty="0" smtClean="0">
                <a:solidFill>
                  <a:srgbClr val="484237"/>
                </a:solidFill>
                <a:latin typeface="Gelasio" pitchFamily="34" charset="0"/>
                <a:ea typeface="Gelasio" pitchFamily="34" charset="-122"/>
              </a:rPr>
              <a:t>27</a:t>
            </a:r>
            <a:endParaRPr lang="en-US" sz="2624" b="1" dirty="0"/>
          </a:p>
        </p:txBody>
      </p:sp>
    </p:spTree>
    <p:extLst>
      <p:ext uri="{BB962C8B-B14F-4D97-AF65-F5344CB8AC3E}">
        <p14:creationId xmlns:p14="http://schemas.microsoft.com/office/powerpoint/2010/main" val="3734584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2"/>
          <p:cNvSpPr/>
          <p:nvPr/>
        </p:nvSpPr>
        <p:spPr>
          <a:xfrm>
            <a:off x="2037993" y="1748909"/>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References</a:t>
            </a:r>
            <a:endParaRPr lang="en-US" sz="4374" dirty="0"/>
          </a:p>
        </p:txBody>
      </p:sp>
      <p:sp>
        <p:nvSpPr>
          <p:cNvPr id="12" name="Text 3"/>
          <p:cNvSpPr/>
          <p:nvPr/>
        </p:nvSpPr>
        <p:spPr>
          <a:xfrm>
            <a:off x="2037993" y="2887623"/>
            <a:ext cx="10554414"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 • Naeem, Muhammad Kamran, et al. "Mobility Support for MIMO-NOMA User Clustering in Next-Generation Wireless Networks." IEEE Transactions on Mobile Computing (2022). </a:t>
            </a:r>
            <a:endParaRPr lang="en-US" sz="1750" dirty="0"/>
          </a:p>
        </p:txBody>
      </p:sp>
      <p:sp>
        <p:nvSpPr>
          <p:cNvPr id="15" name="Text 4"/>
          <p:cNvSpPr/>
          <p:nvPr/>
        </p:nvSpPr>
        <p:spPr>
          <a:xfrm>
            <a:off x="2037993" y="3848338"/>
            <a:ext cx="10554414"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 Naeem, Muhammad Kamran, et al. "Towards the mobility issues of 5G-NOMA through user dissociation and re-association control." 2020 IEEE 21st International Symposium on" A World of Wireless, Mobile and Multimedia Networks"(WoWMoM). IEEE, 2020.</a:t>
            </a:r>
            <a:endParaRPr lang="en-US" sz="1750" dirty="0"/>
          </a:p>
        </p:txBody>
      </p:sp>
      <p:sp>
        <p:nvSpPr>
          <p:cNvPr id="16" name="Text 5"/>
          <p:cNvSpPr/>
          <p:nvPr/>
        </p:nvSpPr>
        <p:spPr>
          <a:xfrm>
            <a:off x="2037993" y="5164455"/>
            <a:ext cx="10554414"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 • Kim, Ha-Ryung, Jiasi Chen, and Jongwon Yoon. "Joint user clustering and beamforming in non-orthogonal multiple access networks." IEEE Access 8 (2020): 111355-111367</a:t>
            </a:r>
            <a:endParaRPr lang="en-US" sz="1750" dirty="0"/>
          </a:p>
        </p:txBody>
      </p:sp>
      <p:sp>
        <p:nvSpPr>
          <p:cNvPr id="14"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28</a:t>
            </a:r>
            <a:endParaRPr lang="en-US" sz="2624" dirty="0"/>
          </a:p>
        </p:txBody>
      </p:sp>
    </p:spTree>
    <p:extLst>
      <p:ext uri="{BB962C8B-B14F-4D97-AF65-F5344CB8AC3E}">
        <p14:creationId xmlns:p14="http://schemas.microsoft.com/office/powerpoint/2010/main" val="359218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4" name="Text 2"/>
          <p:cNvSpPr/>
          <p:nvPr/>
        </p:nvSpPr>
        <p:spPr>
          <a:xfrm>
            <a:off x="4537710" y="3767614"/>
            <a:ext cx="5554980" cy="694373"/>
          </a:xfrm>
          <a:prstGeom prst="rect">
            <a:avLst/>
          </a:prstGeom>
          <a:noFill/>
          <a:ln/>
        </p:spPr>
        <p:txBody>
          <a:bodyPr wrap="none" rtlCol="0" anchor="t"/>
          <a:lstStyle/>
          <a:p>
            <a:pPr marL="0" indent="0" algn="ctr">
              <a:lnSpc>
                <a:spcPts val="5468"/>
              </a:lnSpc>
              <a:buNone/>
            </a:pPr>
            <a:r>
              <a:rPr lang="en-US" sz="4374" b="1" dirty="0">
                <a:solidFill>
                  <a:srgbClr val="484237"/>
                </a:solidFill>
                <a:latin typeface="Gelasio" pitchFamily="34" charset="0"/>
                <a:ea typeface="Gelasio" pitchFamily="34" charset="-122"/>
                <a:cs typeface="Gelasio" pitchFamily="34" charset="-120"/>
              </a:rPr>
              <a:t>THANK YOU</a:t>
            </a:r>
            <a:endParaRPr lang="en-US" sz="4374" dirty="0"/>
          </a:p>
        </p:txBody>
      </p:sp>
      <p:sp>
        <p:nvSpPr>
          <p:cNvPr id="5"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smtClean="0">
                <a:solidFill>
                  <a:srgbClr val="484237"/>
                </a:solidFill>
                <a:latin typeface="Gelasio" pitchFamily="34" charset="0"/>
                <a:ea typeface="Gelasio" pitchFamily="34" charset="-122"/>
              </a:rPr>
              <a:t>29</a:t>
            </a:r>
            <a:endParaRPr lang="en-US" sz="2624"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850797"/>
            <a:ext cx="7072551" cy="694373"/>
          </a:xfrm>
          <a:prstGeom prst="rect">
            <a:avLst/>
          </a:prstGeom>
          <a:noFill/>
          <a:ln/>
        </p:spPr>
        <p:txBody>
          <a:bodyPr wrap="none" rtlCol="0" anchor="t"/>
          <a:lstStyle/>
          <a:p>
            <a:pPr marL="0" indent="0" algn="ctr">
              <a:lnSpc>
                <a:spcPts val="5468"/>
              </a:lnSpc>
              <a:buNone/>
            </a:pPr>
            <a:r>
              <a:rPr lang="en-US" sz="4374" dirty="0" smtClean="0">
                <a:solidFill>
                  <a:srgbClr val="484237"/>
                </a:solidFill>
                <a:latin typeface="Gelasio" pitchFamily="34" charset="0"/>
                <a:ea typeface="Gelasio" pitchFamily="34" charset="-122"/>
              </a:rPr>
              <a:t>Outline</a:t>
            </a:r>
            <a:endParaRPr lang="en-US" sz="4374"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5" name="Diagram 4"/>
          <p:cNvGraphicFramePr/>
          <p:nvPr>
            <p:extLst>
              <p:ext uri="{D42A27DB-BD31-4B8C-83A1-F6EECF244321}">
                <p14:modId xmlns:p14="http://schemas.microsoft.com/office/powerpoint/2010/main" val="451376036"/>
              </p:ext>
            </p:extLst>
          </p:nvPr>
        </p:nvGraphicFramePr>
        <p:xfrm>
          <a:off x="3573382" y="1883061"/>
          <a:ext cx="7483636" cy="5637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4110138" y="205804"/>
            <a:ext cx="33731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rPr>
              <a:t>3</a:t>
            </a:r>
            <a:endParaRPr lang="en-US" sz="2624" b="1" dirty="0"/>
          </a:p>
        </p:txBody>
      </p:sp>
    </p:spTree>
    <p:extLst>
      <p:ext uri="{BB962C8B-B14F-4D97-AF65-F5344CB8AC3E}">
        <p14:creationId xmlns:p14="http://schemas.microsoft.com/office/powerpoint/2010/main" val="3238618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2"/>
          <p:cNvSpPr/>
          <p:nvPr/>
        </p:nvSpPr>
        <p:spPr>
          <a:xfrm>
            <a:off x="985599" y="580843"/>
            <a:ext cx="5554980" cy="694373"/>
          </a:xfrm>
          <a:prstGeom prst="rect">
            <a:avLst/>
          </a:prstGeom>
          <a:noFill/>
          <a:ln/>
        </p:spPr>
        <p:txBody>
          <a:bodyPr wrap="none" rtlCol="0" anchor="t"/>
          <a:lstStyle/>
          <a:p>
            <a:r>
              <a:rPr lang="en-US" sz="4400" b="1" dirty="0" smtClean="0"/>
              <a:t>Context</a:t>
            </a:r>
            <a:endParaRPr lang="en-IN" sz="4400" b="1" dirty="0"/>
          </a:p>
        </p:txBody>
      </p:sp>
      <p:pic>
        <p:nvPicPr>
          <p:cNvPr id="1028" name="Picture 4" descr="2: 5G enables new capabilities beyond mobile broadband (source: [5, 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892" y="1752778"/>
            <a:ext cx="7734300" cy="5286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22376" y="7341198"/>
            <a:ext cx="5328959" cy="646331"/>
          </a:xfrm>
          <a:prstGeom prst="rect">
            <a:avLst/>
          </a:prstGeom>
          <a:noFill/>
        </p:spPr>
        <p:txBody>
          <a:bodyPr wrap="none" rtlCol="0">
            <a:spAutoFit/>
          </a:bodyPr>
          <a:lstStyle/>
          <a:p>
            <a:r>
              <a:rPr lang="en-US" dirty="0"/>
              <a:t>5G enables new capabilities beyond mobile broadband</a:t>
            </a:r>
          </a:p>
          <a:p>
            <a:endParaRPr lang="en-IN" dirty="0"/>
          </a:p>
        </p:txBody>
      </p:sp>
      <p:sp>
        <p:nvSpPr>
          <p:cNvPr id="10" name="Text 6"/>
          <p:cNvSpPr/>
          <p:nvPr/>
        </p:nvSpPr>
        <p:spPr>
          <a:xfrm>
            <a:off x="13952483" y="190042"/>
            <a:ext cx="431905"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rPr>
              <a:t>4</a:t>
            </a:r>
            <a:endParaRPr lang="en-US" sz="2624" b="1" dirty="0"/>
          </a:p>
        </p:txBody>
      </p:sp>
    </p:spTree>
    <p:extLst>
      <p:ext uri="{BB962C8B-B14F-4D97-AF65-F5344CB8AC3E}">
        <p14:creationId xmlns:p14="http://schemas.microsoft.com/office/powerpoint/2010/main" val="3756936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4" y="662873"/>
            <a:ext cx="7072551" cy="694373"/>
          </a:xfrm>
          <a:prstGeom prst="rect">
            <a:avLst/>
          </a:prstGeom>
          <a:noFill/>
          <a:ln/>
        </p:spPr>
        <p:txBody>
          <a:bodyPr wrap="none" rtlCol="0" anchor="t"/>
          <a:lstStyle/>
          <a:p>
            <a:r>
              <a:rPr lang="en-US" sz="4400" b="1" dirty="0"/>
              <a:t>Context</a:t>
            </a:r>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pic>
        <p:nvPicPr>
          <p:cNvPr id="2056" name="Picture 8" descr="2: 5G enables new capabilities beyond mobile broadband (source: [5, 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1908743"/>
            <a:ext cx="7734300" cy="5286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42648" y="7389193"/>
            <a:ext cx="5328959" cy="646331"/>
          </a:xfrm>
          <a:prstGeom prst="rect">
            <a:avLst/>
          </a:prstGeom>
          <a:noFill/>
        </p:spPr>
        <p:txBody>
          <a:bodyPr wrap="none" rtlCol="0">
            <a:spAutoFit/>
          </a:bodyPr>
          <a:lstStyle/>
          <a:p>
            <a:r>
              <a:rPr lang="en-US" dirty="0"/>
              <a:t>5G enables new capabilities beyond mobile broadband</a:t>
            </a:r>
          </a:p>
          <a:p>
            <a:endParaRPr lang="en-IN" dirty="0"/>
          </a:p>
        </p:txBody>
      </p:sp>
      <p:pic>
        <p:nvPicPr>
          <p:cNvPr id="11" name="Image 0" descr="preencoded.png"/>
          <p:cNvPicPr>
            <a:picLocks noChangeAspect="1"/>
          </p:cNvPicPr>
          <p:nvPr/>
        </p:nvPicPr>
        <p:blipFill>
          <a:blip r:embed="rId3"/>
          <a:stretch>
            <a:fillRect/>
          </a:stretch>
        </p:blipFill>
        <p:spPr>
          <a:xfrm>
            <a:off x="0" y="6135"/>
            <a:ext cx="14630400" cy="8229600"/>
          </a:xfrm>
          <a:prstGeom prst="rect">
            <a:avLst/>
          </a:prstGeom>
        </p:spPr>
      </p:pic>
      <p:sp>
        <p:nvSpPr>
          <p:cNvPr id="14" name="Text 3"/>
          <p:cNvSpPr/>
          <p:nvPr/>
        </p:nvSpPr>
        <p:spPr>
          <a:xfrm>
            <a:off x="2669394" y="2127877"/>
            <a:ext cx="9291610" cy="2132409"/>
          </a:xfrm>
          <a:prstGeom prst="rect">
            <a:avLst/>
          </a:prstGeom>
          <a:noFill/>
          <a:ln/>
        </p:spPr>
        <p:txBody>
          <a:bodyPr wrap="square" rtlCol="0" anchor="t"/>
          <a:lstStyle/>
          <a:p>
            <a:pPr marL="0" indent="0">
              <a:lnSpc>
                <a:spcPts val="2799"/>
              </a:lnSpc>
              <a:buNone/>
            </a:pPr>
            <a:r>
              <a:rPr lang="en-US" b="1" dirty="0">
                <a:solidFill>
                  <a:srgbClr val="746558"/>
                </a:solidFill>
                <a:latin typeface="Gelasio" pitchFamily="34" charset="0"/>
                <a:ea typeface="Gelasio" pitchFamily="34" charset="-122"/>
                <a:cs typeface="Gelasio" pitchFamily="34" charset="-120"/>
              </a:rPr>
              <a:t>In wireless communication, </a:t>
            </a:r>
            <a:r>
              <a:rPr lang="en-US" b="1" dirty="0" smtClean="0">
                <a:solidFill>
                  <a:srgbClr val="746558"/>
                </a:solidFill>
                <a:latin typeface="Gelasio" pitchFamily="34" charset="0"/>
                <a:ea typeface="Gelasio" pitchFamily="34" charset="-122"/>
                <a:cs typeface="Gelasio" pitchFamily="34" charset="-120"/>
              </a:rPr>
              <a:t>The </a:t>
            </a:r>
            <a:r>
              <a:rPr lang="en-US" b="1" dirty="0">
                <a:solidFill>
                  <a:srgbClr val="746558"/>
                </a:solidFill>
                <a:latin typeface="Gelasio" pitchFamily="34" charset="0"/>
                <a:ea typeface="Gelasio" pitchFamily="34" charset="-122"/>
                <a:cs typeface="Gelasio" pitchFamily="34" charset="-120"/>
              </a:rPr>
              <a:t>Non-Orthogonal Multiple Access (NOMA) allows to serve multiple users on the same time and frequency resource .</a:t>
            </a:r>
            <a:endParaRPr lang="en-US" b="1" dirty="0" smtClean="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b="1" dirty="0">
              <a:solidFill>
                <a:srgbClr val="746558"/>
              </a:solidFill>
              <a:latin typeface="Gelasio" pitchFamily="34" charset="0"/>
              <a:ea typeface="Gelasio" pitchFamily="34" charset="-122"/>
              <a:cs typeface="Gelasio" pitchFamily="34" charset="-120"/>
            </a:endParaRPr>
          </a:p>
          <a:p>
            <a:pPr marL="0" indent="0">
              <a:lnSpc>
                <a:spcPts val="2799"/>
              </a:lnSpc>
              <a:buNone/>
            </a:pPr>
            <a:r>
              <a:rPr lang="en-US" b="1" dirty="0" smtClean="0">
                <a:solidFill>
                  <a:srgbClr val="746558"/>
                </a:solidFill>
                <a:latin typeface="Gelasio" pitchFamily="34" charset="0"/>
                <a:ea typeface="Gelasio" pitchFamily="34" charset="-122"/>
                <a:cs typeface="Gelasio" pitchFamily="34" charset="-120"/>
              </a:rPr>
              <a:t>NOMA </a:t>
            </a:r>
            <a:r>
              <a:rPr lang="en-US" b="1" dirty="0">
                <a:solidFill>
                  <a:srgbClr val="746558"/>
                </a:solidFill>
                <a:latin typeface="Gelasio" pitchFamily="34" charset="0"/>
                <a:ea typeface="Gelasio" pitchFamily="34" charset="-122"/>
                <a:cs typeface="Gelasio" pitchFamily="34" charset="-120"/>
              </a:rPr>
              <a:t>is a promising </a:t>
            </a:r>
            <a:r>
              <a:rPr lang="en-US" b="1" dirty="0" smtClean="0">
                <a:solidFill>
                  <a:srgbClr val="746558"/>
                </a:solidFill>
                <a:latin typeface="Gelasio" pitchFamily="34" charset="0"/>
                <a:ea typeface="Gelasio" pitchFamily="34" charset="-122"/>
                <a:cs typeface="Gelasio" pitchFamily="34" charset="-120"/>
              </a:rPr>
              <a:t>technology</a:t>
            </a:r>
          </a:p>
          <a:p>
            <a:pPr marL="0" indent="0">
              <a:lnSpc>
                <a:spcPts val="2799"/>
              </a:lnSpc>
              <a:buNone/>
            </a:pPr>
            <a:endParaRPr lang="en-US" b="1" dirty="0" smtClean="0">
              <a:solidFill>
                <a:srgbClr val="746558"/>
              </a:solidFill>
              <a:latin typeface="Gelasio" pitchFamily="34" charset="0"/>
              <a:ea typeface="Gelasio" pitchFamily="34" charset="-122"/>
              <a:cs typeface="Gelasio" pitchFamily="34" charset="-120"/>
            </a:endParaRPr>
          </a:p>
          <a:p>
            <a:pPr marL="285750" indent="-285750">
              <a:lnSpc>
                <a:spcPts val="2799"/>
              </a:lnSpc>
              <a:buFont typeface="Arial" panose="020B0604020202020204" pitchFamily="34" charset="0"/>
              <a:buChar char="•"/>
            </a:pPr>
            <a:r>
              <a:rPr lang="en-US" b="1" dirty="0" smtClean="0">
                <a:solidFill>
                  <a:srgbClr val="746558"/>
                </a:solidFill>
                <a:latin typeface="Gelasio" pitchFamily="34" charset="0"/>
                <a:ea typeface="Gelasio" pitchFamily="34" charset="-122"/>
                <a:cs typeface="Gelasio" pitchFamily="34" charset="-120"/>
              </a:rPr>
              <a:t>Increase </a:t>
            </a:r>
            <a:r>
              <a:rPr lang="en-US" b="1" dirty="0">
                <a:solidFill>
                  <a:srgbClr val="746558"/>
                </a:solidFill>
                <a:latin typeface="Gelasio" pitchFamily="34" charset="0"/>
                <a:ea typeface="Gelasio" pitchFamily="34" charset="-122"/>
                <a:cs typeface="Gelasio" pitchFamily="34" charset="-120"/>
              </a:rPr>
              <a:t>network spectral </a:t>
            </a:r>
            <a:r>
              <a:rPr lang="en-US" b="1" dirty="0" smtClean="0">
                <a:solidFill>
                  <a:srgbClr val="746558"/>
                </a:solidFill>
                <a:latin typeface="Gelasio" pitchFamily="34" charset="0"/>
                <a:ea typeface="Gelasio" pitchFamily="34" charset="-122"/>
                <a:cs typeface="Gelasio" pitchFamily="34" charset="-120"/>
              </a:rPr>
              <a:t>efficiency</a:t>
            </a:r>
          </a:p>
          <a:p>
            <a:pPr marL="285750" indent="-285750">
              <a:lnSpc>
                <a:spcPts val="2799"/>
              </a:lnSpc>
              <a:buFont typeface="Arial" panose="020B0604020202020204" pitchFamily="34" charset="0"/>
              <a:buChar char="•"/>
            </a:pPr>
            <a:endParaRPr lang="en-US" b="1" dirty="0" smtClean="0">
              <a:solidFill>
                <a:srgbClr val="746558"/>
              </a:solidFill>
              <a:latin typeface="Gelasio" pitchFamily="34" charset="0"/>
              <a:ea typeface="Gelasio" pitchFamily="34" charset="-122"/>
              <a:cs typeface="Gelasio" pitchFamily="34" charset="-120"/>
            </a:endParaRPr>
          </a:p>
          <a:p>
            <a:pPr marL="285750" indent="-285750">
              <a:lnSpc>
                <a:spcPts val="2799"/>
              </a:lnSpc>
              <a:buFont typeface="Arial" panose="020B0604020202020204" pitchFamily="34" charset="0"/>
              <a:buChar char="•"/>
            </a:pPr>
            <a:r>
              <a:rPr lang="en-US" b="1" dirty="0" smtClean="0">
                <a:solidFill>
                  <a:srgbClr val="746558"/>
                </a:solidFill>
                <a:latin typeface="Gelasio" pitchFamily="34" charset="0"/>
                <a:ea typeface="Gelasio" pitchFamily="34" charset="-122"/>
                <a:cs typeface="Gelasio" pitchFamily="34" charset="-120"/>
              </a:rPr>
              <a:t>Support </a:t>
            </a:r>
            <a:r>
              <a:rPr lang="en-US" b="1" dirty="0">
                <a:solidFill>
                  <a:srgbClr val="746558"/>
                </a:solidFill>
                <a:latin typeface="Gelasio" pitchFamily="34" charset="0"/>
                <a:ea typeface="Gelasio" pitchFamily="34" charset="-122"/>
                <a:cs typeface="Gelasio" pitchFamily="34" charset="-120"/>
              </a:rPr>
              <a:t>massive </a:t>
            </a:r>
            <a:r>
              <a:rPr lang="en-US" b="1" dirty="0" smtClean="0">
                <a:solidFill>
                  <a:srgbClr val="746558"/>
                </a:solidFill>
                <a:latin typeface="Gelasio" pitchFamily="34" charset="0"/>
                <a:ea typeface="Gelasio" pitchFamily="34" charset="-122"/>
                <a:cs typeface="Gelasio" pitchFamily="34" charset="-120"/>
              </a:rPr>
              <a:t>connectivity</a:t>
            </a:r>
          </a:p>
          <a:p>
            <a:pPr marL="285750" indent="-285750">
              <a:lnSpc>
                <a:spcPts val="2799"/>
              </a:lnSpc>
              <a:buFont typeface="Arial" panose="020B0604020202020204" pitchFamily="34" charset="0"/>
              <a:buChar char="•"/>
            </a:pPr>
            <a:endParaRPr lang="en-US" b="1" dirty="0" smtClean="0">
              <a:solidFill>
                <a:srgbClr val="746558"/>
              </a:solidFill>
              <a:latin typeface="Gelasio" pitchFamily="34" charset="0"/>
              <a:ea typeface="Gelasio" pitchFamily="34" charset="-122"/>
              <a:cs typeface="Gelasio" pitchFamily="34" charset="-120"/>
            </a:endParaRPr>
          </a:p>
          <a:p>
            <a:pPr marL="285750" indent="-285750">
              <a:lnSpc>
                <a:spcPts val="2799"/>
              </a:lnSpc>
              <a:buFont typeface="Arial" panose="020B0604020202020204" pitchFamily="34" charset="0"/>
              <a:buChar char="•"/>
            </a:pPr>
            <a:r>
              <a:rPr lang="en-US" b="1" dirty="0" smtClean="0">
                <a:solidFill>
                  <a:srgbClr val="746558"/>
                </a:solidFill>
                <a:latin typeface="Gelasio" pitchFamily="34" charset="0"/>
                <a:ea typeface="Gelasio" pitchFamily="34" charset="-122"/>
                <a:cs typeface="Gelasio" pitchFamily="34" charset="-120"/>
              </a:rPr>
              <a:t>Improve cell edge </a:t>
            </a:r>
            <a:r>
              <a:rPr lang="en-US" b="1" dirty="0">
                <a:solidFill>
                  <a:srgbClr val="746558"/>
                </a:solidFill>
                <a:latin typeface="Gelasio" pitchFamily="34" charset="0"/>
                <a:ea typeface="Gelasio" pitchFamily="34" charset="-122"/>
                <a:cs typeface="Gelasio" pitchFamily="34" charset="-120"/>
              </a:rPr>
              <a:t>users </a:t>
            </a:r>
            <a:r>
              <a:rPr lang="en-US" b="1" dirty="0" smtClean="0">
                <a:solidFill>
                  <a:srgbClr val="746558"/>
                </a:solidFill>
                <a:latin typeface="Gelasio" pitchFamily="34" charset="0"/>
                <a:ea typeface="Gelasio" pitchFamily="34" charset="-122"/>
                <a:cs typeface="Gelasio" pitchFamily="34" charset="-120"/>
              </a:rPr>
              <a:t>performance</a:t>
            </a:r>
          </a:p>
          <a:p>
            <a:pPr marL="285750" indent="-285750">
              <a:lnSpc>
                <a:spcPts val="2799"/>
              </a:lnSpc>
              <a:buFont typeface="Arial" panose="020B0604020202020204" pitchFamily="34" charset="0"/>
              <a:buChar char="•"/>
            </a:pPr>
            <a:endParaRPr lang="en-US" b="1" dirty="0" smtClean="0">
              <a:solidFill>
                <a:srgbClr val="746558"/>
              </a:solidFill>
              <a:latin typeface="Gelasio" pitchFamily="34" charset="0"/>
              <a:ea typeface="Gelasio" pitchFamily="34" charset="-122"/>
              <a:cs typeface="Gelasio" pitchFamily="34" charset="-120"/>
            </a:endParaRPr>
          </a:p>
          <a:p>
            <a:pPr marL="285750" indent="-285750">
              <a:lnSpc>
                <a:spcPts val="2799"/>
              </a:lnSpc>
              <a:buFont typeface="Arial" panose="020B0604020202020204" pitchFamily="34" charset="0"/>
              <a:buChar char="•"/>
            </a:pPr>
            <a:r>
              <a:rPr lang="en-US" b="1" dirty="0" smtClean="0">
                <a:solidFill>
                  <a:srgbClr val="746558"/>
                </a:solidFill>
                <a:latin typeface="Gelasio" pitchFamily="34" charset="0"/>
                <a:ea typeface="Gelasio" pitchFamily="34" charset="-122"/>
                <a:cs typeface="Gelasio" pitchFamily="34" charset="-120"/>
              </a:rPr>
              <a:t>Complex </a:t>
            </a:r>
            <a:r>
              <a:rPr lang="en-US" b="1" dirty="0">
                <a:solidFill>
                  <a:srgbClr val="746558"/>
                </a:solidFill>
                <a:latin typeface="Gelasio" pitchFamily="34" charset="0"/>
                <a:ea typeface="Gelasio" pitchFamily="34" charset="-122"/>
                <a:cs typeface="Gelasio" pitchFamily="34" charset="-120"/>
              </a:rPr>
              <a:t>decoding at the </a:t>
            </a:r>
            <a:r>
              <a:rPr lang="en-US" b="1" dirty="0" smtClean="0">
                <a:solidFill>
                  <a:srgbClr val="746558"/>
                </a:solidFill>
                <a:latin typeface="Gelasio" pitchFamily="34" charset="0"/>
                <a:ea typeface="Gelasio" pitchFamily="34" charset="-122"/>
                <a:cs typeface="Gelasio" pitchFamily="34" charset="-120"/>
              </a:rPr>
              <a:t>receiver</a:t>
            </a:r>
          </a:p>
          <a:p>
            <a:pPr>
              <a:lnSpc>
                <a:spcPts val="2799"/>
              </a:lnSpc>
            </a:pPr>
            <a:endParaRPr lang="en-US" sz="2000" b="1" dirty="0">
              <a:solidFill>
                <a:srgbClr val="746558"/>
              </a:solidFill>
              <a:latin typeface="Gelasio" pitchFamily="34" charset="0"/>
              <a:ea typeface="Gelasio" pitchFamily="34" charset="-122"/>
              <a:cs typeface="Gelasio" pitchFamily="34" charset="-120"/>
            </a:endParaRPr>
          </a:p>
          <a:p>
            <a:pPr>
              <a:lnSpc>
                <a:spcPts val="2799"/>
              </a:lnSpc>
            </a:pPr>
            <a:r>
              <a:rPr lang="en-US" sz="2000" b="1" dirty="0" smtClean="0">
                <a:solidFill>
                  <a:srgbClr val="746558"/>
                </a:solidFill>
                <a:latin typeface="Gelasio" pitchFamily="34" charset="0"/>
                <a:ea typeface="Gelasio" pitchFamily="34" charset="-122"/>
                <a:cs typeface="Gelasio" pitchFamily="34" charset="-120"/>
              </a:rPr>
              <a:t>Focus </a:t>
            </a:r>
            <a:r>
              <a:rPr lang="en-US" sz="2000" b="1" dirty="0">
                <a:solidFill>
                  <a:srgbClr val="746558"/>
                </a:solidFill>
                <a:latin typeface="Gelasio" pitchFamily="34" charset="0"/>
                <a:ea typeface="Gelasio" pitchFamily="34" charset="-122"/>
                <a:cs typeface="Gelasio" pitchFamily="34" charset="-120"/>
              </a:rPr>
              <a:t>Area:</a:t>
            </a:r>
          </a:p>
          <a:p>
            <a:pPr lvl="1">
              <a:lnSpc>
                <a:spcPts val="2799"/>
              </a:lnSpc>
            </a:pPr>
            <a:r>
              <a:rPr lang="en-US" sz="2000" b="1" dirty="0">
                <a:solidFill>
                  <a:srgbClr val="746558"/>
                </a:solidFill>
                <a:latin typeface="Gelasio" pitchFamily="34" charset="0"/>
                <a:ea typeface="Gelasio" pitchFamily="34" charset="-122"/>
                <a:cs typeface="Gelasio" pitchFamily="34" charset="-120"/>
              </a:rPr>
              <a:t>     Optimization of NOMA in dynamic wireless environments. </a:t>
            </a:r>
            <a:endParaRPr lang="en-US" sz="2000" b="1" dirty="0"/>
          </a:p>
          <a:p>
            <a:pPr marL="0" indent="0">
              <a:lnSpc>
                <a:spcPts val="2799"/>
              </a:lnSpc>
              <a:buNone/>
            </a:pPr>
            <a:endParaRPr lang="en-US" b="1" dirty="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b="1" dirty="0" smtClean="0">
              <a:solidFill>
                <a:srgbClr val="746558"/>
              </a:solidFill>
              <a:latin typeface="Gelasio" pitchFamily="34" charset="0"/>
              <a:ea typeface="Gelasio" pitchFamily="34" charset="-122"/>
              <a:cs typeface="Gelasio" pitchFamily="34" charset="-120"/>
            </a:endParaRPr>
          </a:p>
          <a:p>
            <a:pPr marL="0" indent="0">
              <a:lnSpc>
                <a:spcPts val="2799"/>
              </a:lnSpc>
              <a:buNone/>
            </a:pPr>
            <a:endParaRPr lang="en-US" b="1" dirty="0" smtClean="0">
              <a:solidFill>
                <a:srgbClr val="746558"/>
              </a:solidFill>
              <a:latin typeface="Gelasio" pitchFamily="34" charset="0"/>
              <a:ea typeface="Gelasio" pitchFamily="34" charset="-122"/>
              <a:cs typeface="Gelasio" pitchFamily="34" charset="-120"/>
            </a:endParaRPr>
          </a:p>
          <a:p>
            <a:pPr marL="0" indent="0">
              <a:lnSpc>
                <a:spcPts val="2799"/>
              </a:lnSpc>
              <a:buNone/>
            </a:pPr>
            <a:r>
              <a:rPr lang="en-US" b="1" dirty="0" smtClean="0">
                <a:solidFill>
                  <a:srgbClr val="746558"/>
                </a:solidFill>
                <a:latin typeface="Gelasio" pitchFamily="34" charset="0"/>
                <a:ea typeface="Gelasio" pitchFamily="34" charset="-122"/>
                <a:cs typeface="Gelasio" pitchFamily="34" charset="-120"/>
              </a:rPr>
              <a:t> </a:t>
            </a:r>
            <a:endParaRPr lang="en-US" b="1" dirty="0"/>
          </a:p>
        </p:txBody>
      </p:sp>
      <p:sp>
        <p:nvSpPr>
          <p:cNvPr id="15" name="Text 2"/>
          <p:cNvSpPr/>
          <p:nvPr/>
        </p:nvSpPr>
        <p:spPr>
          <a:xfrm>
            <a:off x="985599" y="1229092"/>
            <a:ext cx="5554980" cy="694373"/>
          </a:xfrm>
          <a:prstGeom prst="rect">
            <a:avLst/>
          </a:prstGeom>
          <a:noFill/>
          <a:ln/>
        </p:spPr>
        <p:txBody>
          <a:bodyPr wrap="none" rtlCol="0" anchor="t"/>
          <a:lstStyle/>
          <a:p>
            <a:r>
              <a:rPr lang="en-US" sz="4800" b="1" dirty="0" smtClean="0"/>
              <a:t>Motivation</a:t>
            </a:r>
            <a:endParaRPr lang="en-IN" sz="4800" b="1" dirty="0"/>
          </a:p>
        </p:txBody>
      </p:sp>
      <p:sp>
        <p:nvSpPr>
          <p:cNvPr id="16" name="Text 6"/>
          <p:cNvSpPr/>
          <p:nvPr/>
        </p:nvSpPr>
        <p:spPr>
          <a:xfrm>
            <a:off x="14078607" y="205793"/>
            <a:ext cx="290026"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rPr>
              <a:t>5</a:t>
            </a:r>
            <a:endParaRPr lang="en-US" sz="2624" dirty="0"/>
          </a:p>
        </p:txBody>
      </p:sp>
    </p:spTree>
    <p:extLst>
      <p:ext uri="{BB962C8B-B14F-4D97-AF65-F5344CB8AC3E}">
        <p14:creationId xmlns:p14="http://schemas.microsoft.com/office/powerpoint/2010/main" val="3449539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708907"/>
            <a:ext cx="7072551" cy="694373"/>
          </a:xfrm>
          <a:prstGeom prst="rect">
            <a:avLst/>
          </a:prstGeom>
          <a:noFill/>
          <a:ln/>
        </p:spPr>
        <p:txBody>
          <a:bodyPr wrap="none" rtlCol="0" anchor="t"/>
          <a:lstStyle/>
          <a:p>
            <a:pPr marL="0" indent="0" algn="ctr">
              <a:lnSpc>
                <a:spcPts val="5468"/>
              </a:lnSpc>
              <a:buNone/>
            </a:pPr>
            <a:r>
              <a:rPr lang="en-US" sz="4374" b="1" dirty="0" smtClean="0">
                <a:solidFill>
                  <a:srgbClr val="484237"/>
                </a:solidFill>
                <a:latin typeface="Gelasio" pitchFamily="34" charset="0"/>
                <a:ea typeface="Gelasio" pitchFamily="34" charset="-122"/>
              </a:rPr>
              <a:t>Outline</a:t>
            </a:r>
            <a:endParaRPr lang="en-US" sz="4374"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5" name="Diagram 4"/>
          <p:cNvGraphicFramePr/>
          <p:nvPr>
            <p:extLst>
              <p:ext uri="{D42A27DB-BD31-4B8C-83A1-F6EECF244321}">
                <p14:modId xmlns:p14="http://schemas.microsoft.com/office/powerpoint/2010/main" val="3645768921"/>
              </p:ext>
            </p:extLst>
          </p:nvPr>
        </p:nvGraphicFramePr>
        <p:xfrm>
          <a:off x="3778925" y="1946125"/>
          <a:ext cx="6963374" cy="5565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rPr>
              <a:t>6</a:t>
            </a:r>
            <a:endParaRPr lang="en-US" sz="2624" dirty="0"/>
          </a:p>
        </p:txBody>
      </p:sp>
    </p:spTree>
    <p:extLst>
      <p:ext uri="{BB962C8B-B14F-4D97-AF65-F5344CB8AC3E}">
        <p14:creationId xmlns:p14="http://schemas.microsoft.com/office/powerpoint/2010/main" val="910685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2861701"/>
            <a:ext cx="10554414" cy="355402"/>
          </a:xfrm>
          <a:prstGeom prst="rect">
            <a:avLst/>
          </a:prstGeom>
          <a:noFill/>
          <a:ln/>
        </p:spPr>
        <p:txBody>
          <a:bodyPr wrap="none" rtlCol="0" anchor="t"/>
          <a:lstStyle/>
          <a:p>
            <a:pPr marL="0" indent="0">
              <a:lnSpc>
                <a:spcPts val="2799"/>
              </a:lnSpc>
              <a:buNone/>
            </a:pPr>
            <a:endParaRPr lang="en-US" b="1" dirty="0"/>
          </a:p>
        </p:txBody>
      </p:sp>
      <p:sp>
        <p:nvSpPr>
          <p:cNvPr id="13" name="Text 10"/>
          <p:cNvSpPr/>
          <p:nvPr/>
        </p:nvSpPr>
        <p:spPr>
          <a:xfrm>
            <a:off x="2037993" y="5888270"/>
            <a:ext cx="10554414" cy="355402"/>
          </a:xfrm>
          <a:prstGeom prst="rect">
            <a:avLst/>
          </a:prstGeom>
          <a:noFill/>
          <a:ln/>
        </p:spPr>
        <p:txBody>
          <a:bodyPr wrap="none" rtlCol="0" anchor="t"/>
          <a:lstStyle/>
          <a:p>
            <a:pPr marL="0" indent="0">
              <a:lnSpc>
                <a:spcPts val="2799"/>
              </a:lnSpc>
              <a:buNone/>
            </a:pPr>
            <a:endParaRPr lang="en-US" b="1" dirty="0"/>
          </a:p>
        </p:txBody>
      </p:sp>
      <p:sp>
        <p:nvSpPr>
          <p:cNvPr id="9" name="Text 5"/>
          <p:cNvSpPr/>
          <p:nvPr/>
        </p:nvSpPr>
        <p:spPr>
          <a:xfrm>
            <a:off x="2037993" y="2081775"/>
            <a:ext cx="10554414" cy="355402"/>
          </a:xfrm>
          <a:prstGeom prst="rect">
            <a:avLst/>
          </a:prstGeom>
          <a:noFill/>
          <a:ln/>
        </p:spPr>
        <p:txBody>
          <a:bodyPr wrap="none" rtlCol="0" anchor="t"/>
          <a:lstStyle/>
          <a:p>
            <a:pPr marL="0" indent="0">
              <a:lnSpc>
                <a:spcPts val="2799"/>
              </a:lnSpc>
              <a:buNone/>
            </a:pPr>
            <a:endParaRPr lang="en-US" b="1" dirty="0"/>
          </a:p>
        </p:txBody>
      </p:sp>
      <p:sp>
        <p:nvSpPr>
          <p:cNvPr id="10" name="Text 10"/>
          <p:cNvSpPr/>
          <p:nvPr/>
        </p:nvSpPr>
        <p:spPr>
          <a:xfrm>
            <a:off x="2037993" y="5108344"/>
            <a:ext cx="10554414" cy="355402"/>
          </a:xfrm>
          <a:prstGeom prst="rect">
            <a:avLst/>
          </a:prstGeom>
          <a:noFill/>
          <a:ln/>
        </p:spPr>
        <p:txBody>
          <a:bodyPr wrap="none" rtlCol="0" anchor="t"/>
          <a:lstStyle/>
          <a:p>
            <a:pPr marL="0" indent="0">
              <a:lnSpc>
                <a:spcPts val="2799"/>
              </a:lnSpc>
              <a:buNone/>
            </a:pPr>
            <a:endParaRPr lang="en-US" b="1" dirty="0"/>
          </a:p>
        </p:txBody>
      </p:sp>
      <p:sp>
        <p:nvSpPr>
          <p:cNvPr id="11" name="Shape 3"/>
          <p:cNvSpPr/>
          <p:nvPr/>
        </p:nvSpPr>
        <p:spPr>
          <a:xfrm>
            <a:off x="2037993" y="2391457"/>
            <a:ext cx="10554414" cy="496252"/>
          </a:xfrm>
          <a:prstGeom prst="rect">
            <a:avLst/>
          </a:prstGeom>
          <a:solidFill>
            <a:srgbClr val="EFE7D6"/>
          </a:solidFill>
          <a:ln/>
        </p:spPr>
      </p:sp>
      <p:sp>
        <p:nvSpPr>
          <p:cNvPr id="12" name="Text 5"/>
          <p:cNvSpPr/>
          <p:nvPr/>
        </p:nvSpPr>
        <p:spPr>
          <a:xfrm>
            <a:off x="2407024" y="2391457"/>
            <a:ext cx="9963213" cy="355402"/>
          </a:xfrm>
          <a:prstGeom prst="rect">
            <a:avLst/>
          </a:prstGeom>
          <a:noFill/>
          <a:ln/>
        </p:spPr>
        <p:txBody>
          <a:bodyPr wrap="none" rtlCol="0" anchor="t"/>
          <a:lstStyle/>
          <a:p>
            <a:pPr>
              <a:lnSpc>
                <a:spcPts val="2799"/>
              </a:lnSpc>
            </a:pPr>
            <a:r>
              <a:rPr lang="en-US" b="1" dirty="0" smtClean="0">
                <a:solidFill>
                  <a:srgbClr val="746558"/>
                </a:solidFill>
                <a:latin typeface="Gelasio" pitchFamily="34" charset="0"/>
                <a:ea typeface="Gelasio" pitchFamily="34" charset="-122"/>
                <a:cs typeface="Gelasio" pitchFamily="34" charset="-120"/>
              </a:rPr>
              <a:t>1G  :</a:t>
            </a:r>
            <a:r>
              <a:rPr lang="en-US" b="1" dirty="0">
                <a:solidFill>
                  <a:srgbClr val="746558"/>
                </a:solidFill>
                <a:latin typeface="Gelasio" pitchFamily="34" charset="0"/>
                <a:ea typeface="Gelasio" pitchFamily="34" charset="-122"/>
                <a:cs typeface="Gelasio" pitchFamily="34" charset="-120"/>
              </a:rPr>
              <a:t>Frequency-division multiple access (FDMA).</a:t>
            </a:r>
            <a:endParaRPr lang="en-US" b="1" dirty="0"/>
          </a:p>
        </p:txBody>
      </p:sp>
      <p:sp>
        <p:nvSpPr>
          <p:cNvPr id="15" name="Text 7"/>
          <p:cNvSpPr/>
          <p:nvPr/>
        </p:nvSpPr>
        <p:spPr>
          <a:xfrm>
            <a:off x="2407024" y="3028560"/>
            <a:ext cx="9963213" cy="355402"/>
          </a:xfrm>
          <a:prstGeom prst="rect">
            <a:avLst/>
          </a:prstGeom>
          <a:noFill/>
          <a:ln/>
        </p:spPr>
        <p:txBody>
          <a:bodyPr wrap="none" rtlCol="0" anchor="t"/>
          <a:lstStyle/>
          <a:p>
            <a:pPr>
              <a:lnSpc>
                <a:spcPts val="2799"/>
              </a:lnSpc>
            </a:pPr>
            <a:r>
              <a:rPr lang="en-US" b="1" dirty="0">
                <a:solidFill>
                  <a:srgbClr val="746558"/>
                </a:solidFill>
                <a:latin typeface="Gelasio" pitchFamily="34" charset="0"/>
                <a:ea typeface="Gelasio" pitchFamily="34" charset="-122"/>
                <a:cs typeface="Gelasio" pitchFamily="34" charset="-120"/>
              </a:rPr>
              <a:t>2G: Time-division multiple access (TDMA).</a:t>
            </a:r>
            <a:endParaRPr lang="en-US" b="1" dirty="0"/>
          </a:p>
        </p:txBody>
      </p:sp>
      <p:sp>
        <p:nvSpPr>
          <p:cNvPr id="16" name="Shape 8"/>
          <p:cNvSpPr/>
          <p:nvPr/>
        </p:nvSpPr>
        <p:spPr>
          <a:xfrm>
            <a:off x="2037993" y="3619586"/>
            <a:ext cx="10554414" cy="571872"/>
          </a:xfrm>
          <a:prstGeom prst="rect">
            <a:avLst/>
          </a:prstGeom>
          <a:solidFill>
            <a:srgbClr val="EFE7D6"/>
          </a:solidFill>
          <a:ln/>
        </p:spPr>
      </p:sp>
      <p:sp>
        <p:nvSpPr>
          <p:cNvPr id="17" name="Text 10"/>
          <p:cNvSpPr/>
          <p:nvPr/>
        </p:nvSpPr>
        <p:spPr>
          <a:xfrm>
            <a:off x="2407024" y="3665664"/>
            <a:ext cx="9963213" cy="710803"/>
          </a:xfrm>
          <a:prstGeom prst="rect">
            <a:avLst/>
          </a:prstGeom>
          <a:noFill/>
          <a:ln/>
        </p:spPr>
        <p:txBody>
          <a:bodyPr wrap="square" rtlCol="0" anchor="t"/>
          <a:lstStyle/>
          <a:p>
            <a:pPr>
              <a:lnSpc>
                <a:spcPts val="2799"/>
              </a:lnSpc>
            </a:pPr>
            <a:r>
              <a:rPr lang="en-US" b="1" dirty="0">
                <a:solidFill>
                  <a:srgbClr val="746558"/>
                </a:solidFill>
                <a:latin typeface="Gelasio" pitchFamily="34" charset="0"/>
                <a:ea typeface="Gelasio" pitchFamily="34" charset="-122"/>
                <a:cs typeface="Gelasio" pitchFamily="34" charset="-120"/>
              </a:rPr>
              <a:t>3G: Code-division multiple access (CDMA).</a:t>
            </a:r>
            <a:endParaRPr lang="en-US" b="1" dirty="0"/>
          </a:p>
        </p:txBody>
      </p:sp>
      <p:sp>
        <p:nvSpPr>
          <p:cNvPr id="18" name="Text 7"/>
          <p:cNvSpPr/>
          <p:nvPr/>
        </p:nvSpPr>
        <p:spPr>
          <a:xfrm>
            <a:off x="2407024" y="4300428"/>
            <a:ext cx="9963213" cy="355402"/>
          </a:xfrm>
          <a:prstGeom prst="rect">
            <a:avLst/>
          </a:prstGeom>
          <a:noFill/>
          <a:ln/>
        </p:spPr>
        <p:txBody>
          <a:bodyPr wrap="none" rtlCol="0" anchor="t"/>
          <a:lstStyle/>
          <a:p>
            <a:pPr>
              <a:lnSpc>
                <a:spcPts val="2799"/>
              </a:lnSpc>
            </a:pPr>
            <a:r>
              <a:rPr lang="en-US" b="1" dirty="0">
                <a:solidFill>
                  <a:srgbClr val="746558"/>
                </a:solidFill>
                <a:latin typeface="Gelasio" pitchFamily="34" charset="0"/>
                <a:ea typeface="Gelasio" pitchFamily="34" charset="-122"/>
                <a:cs typeface="Gelasio" pitchFamily="34" charset="-120"/>
              </a:rPr>
              <a:t>4G: Orthogonal frequency division multiple access (OFDMA)</a:t>
            </a:r>
            <a:endParaRPr lang="en-US" b="1" dirty="0"/>
          </a:p>
        </p:txBody>
      </p:sp>
      <p:sp>
        <p:nvSpPr>
          <p:cNvPr id="19" name="Text 2"/>
          <p:cNvSpPr/>
          <p:nvPr/>
        </p:nvSpPr>
        <p:spPr>
          <a:xfrm>
            <a:off x="2037993" y="965207"/>
            <a:ext cx="7908369" cy="694373"/>
          </a:xfrm>
          <a:prstGeom prst="rect">
            <a:avLst/>
          </a:prstGeom>
          <a:noFill/>
          <a:ln/>
        </p:spPr>
        <p:txBody>
          <a:bodyPr wrap="none" rtlCol="0" anchor="t"/>
          <a:lstStyle/>
          <a:p>
            <a:pPr>
              <a:lnSpc>
                <a:spcPts val="5468"/>
              </a:lnSpc>
            </a:pPr>
            <a:r>
              <a:rPr lang="en-US" sz="4400" b="1" dirty="0">
                <a:solidFill>
                  <a:srgbClr val="484237"/>
                </a:solidFill>
                <a:latin typeface="Gelasio" pitchFamily="34" charset="0"/>
                <a:ea typeface="Gelasio" pitchFamily="34" charset="-122"/>
                <a:cs typeface="Gelasio" pitchFamily="34" charset="-120"/>
              </a:rPr>
              <a:t>Common types of Multiple </a:t>
            </a:r>
            <a:r>
              <a:rPr lang="en-US" sz="4400" b="1" dirty="0" smtClean="0">
                <a:solidFill>
                  <a:srgbClr val="484237"/>
                </a:solidFill>
                <a:latin typeface="Gelasio" pitchFamily="34" charset="0"/>
                <a:ea typeface="Gelasio" pitchFamily="34" charset="-122"/>
                <a:cs typeface="Gelasio" pitchFamily="34" charset="-120"/>
              </a:rPr>
              <a:t>access</a:t>
            </a:r>
            <a:endParaRPr lang="en-US" sz="4400" b="1" dirty="0"/>
          </a:p>
        </p:txBody>
      </p:sp>
      <p:sp>
        <p:nvSpPr>
          <p:cNvPr id="20" name="Text 7"/>
          <p:cNvSpPr/>
          <p:nvPr/>
        </p:nvSpPr>
        <p:spPr>
          <a:xfrm>
            <a:off x="1830283" y="5623971"/>
            <a:ext cx="2777490" cy="347186"/>
          </a:xfrm>
          <a:prstGeom prst="rect">
            <a:avLst/>
          </a:prstGeom>
          <a:noFill/>
          <a:ln/>
        </p:spPr>
        <p:txBody>
          <a:bodyPr wrap="none" rtlCol="0" anchor="t"/>
          <a:lstStyle/>
          <a:p>
            <a:pPr>
              <a:lnSpc>
                <a:spcPts val="2734"/>
              </a:lnSpc>
            </a:pPr>
            <a:r>
              <a:rPr lang="en-US" sz="3600" b="1" dirty="0">
                <a:solidFill>
                  <a:srgbClr val="484237"/>
                </a:solidFill>
                <a:latin typeface="Gelasio" pitchFamily="34" charset="0"/>
                <a:ea typeface="Gelasio" pitchFamily="34" charset="-122"/>
                <a:cs typeface="Gelasio" pitchFamily="34" charset="-120"/>
              </a:rPr>
              <a:t>Next-Generation Wireless </a:t>
            </a:r>
            <a:r>
              <a:rPr lang="en-US" sz="3600" b="1" dirty="0" smtClean="0">
                <a:solidFill>
                  <a:srgbClr val="484237"/>
                </a:solidFill>
                <a:latin typeface="Gelasio" pitchFamily="34" charset="0"/>
                <a:ea typeface="Gelasio" pitchFamily="34" charset="-122"/>
                <a:cs typeface="Gelasio" pitchFamily="34" charset="-120"/>
              </a:rPr>
              <a:t>Networks (NGN) Challenges</a:t>
            </a:r>
            <a:endParaRPr lang="en-US" sz="3600" b="1" dirty="0"/>
          </a:p>
        </p:txBody>
      </p:sp>
      <p:sp>
        <p:nvSpPr>
          <p:cNvPr id="21" name="Text 8"/>
          <p:cNvSpPr/>
          <p:nvPr/>
        </p:nvSpPr>
        <p:spPr>
          <a:xfrm>
            <a:off x="3210160" y="6390071"/>
            <a:ext cx="8661274" cy="1066205"/>
          </a:xfrm>
          <a:prstGeom prst="rect">
            <a:avLst/>
          </a:prstGeom>
          <a:noFill/>
          <a:ln/>
        </p:spPr>
        <p:txBody>
          <a:bodyPr wrap="square" rtlCol="0" anchor="t"/>
          <a:lstStyle/>
          <a:p>
            <a:pPr marL="0" indent="0">
              <a:lnSpc>
                <a:spcPts val="2799"/>
              </a:lnSpc>
              <a:buNone/>
            </a:pPr>
            <a:r>
              <a:rPr lang="en-US" b="1" dirty="0">
                <a:solidFill>
                  <a:srgbClr val="746558"/>
                </a:solidFill>
                <a:latin typeface="Gelasio" pitchFamily="34" charset="0"/>
                <a:ea typeface="Gelasio" pitchFamily="34" charset="-122"/>
                <a:cs typeface="Gelasio" pitchFamily="34" charset="-120"/>
              </a:rPr>
              <a:t>Addresses bandwidth, latency, security, and interoperability issues.</a:t>
            </a:r>
            <a:endParaRPr lang="en-US" b="1" dirty="0"/>
          </a:p>
        </p:txBody>
      </p:sp>
      <p:sp>
        <p:nvSpPr>
          <p:cNvPr id="22" name="Text 6"/>
          <p:cNvSpPr/>
          <p:nvPr/>
        </p:nvSpPr>
        <p:spPr>
          <a:xfrm flipH="1">
            <a:off x="14116371" y="126982"/>
            <a:ext cx="309077"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rPr>
              <a:t>7</a:t>
            </a:r>
            <a:endParaRPr lang="en-US" sz="2624" dirty="0"/>
          </a:p>
        </p:txBody>
      </p:sp>
    </p:spTree>
    <p:extLst>
      <p:ext uri="{BB962C8B-B14F-4D97-AF65-F5344CB8AC3E}">
        <p14:creationId xmlns:p14="http://schemas.microsoft.com/office/powerpoint/2010/main" val="774151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778925" y="456059"/>
            <a:ext cx="7072551" cy="694373"/>
          </a:xfrm>
          <a:prstGeom prst="rect">
            <a:avLst/>
          </a:prstGeom>
          <a:noFill/>
          <a:ln/>
        </p:spPr>
        <p:txBody>
          <a:bodyPr wrap="none" rtlCol="0" anchor="t"/>
          <a:lstStyle/>
          <a:p>
            <a:pPr marL="0" indent="0" algn="ctr">
              <a:lnSpc>
                <a:spcPts val="5468"/>
              </a:lnSpc>
              <a:buNone/>
            </a:pPr>
            <a:r>
              <a:rPr lang="en-US" sz="4374" dirty="0" smtClean="0">
                <a:solidFill>
                  <a:srgbClr val="484237"/>
                </a:solidFill>
                <a:latin typeface="Gelasio" pitchFamily="34" charset="0"/>
                <a:ea typeface="Gelasio" pitchFamily="34" charset="-122"/>
              </a:rPr>
              <a:t>Outline</a:t>
            </a:r>
            <a:endParaRPr lang="en-US" sz="4374" dirty="0"/>
          </a:p>
        </p:txBody>
      </p:sp>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7" name="Diagram 6"/>
          <p:cNvGraphicFramePr/>
          <p:nvPr>
            <p:extLst>
              <p:ext uri="{D42A27DB-BD31-4B8C-83A1-F6EECF244321}">
                <p14:modId xmlns:p14="http://schemas.microsoft.com/office/powerpoint/2010/main" val="2922000590"/>
              </p:ext>
            </p:extLst>
          </p:nvPr>
        </p:nvGraphicFramePr>
        <p:xfrm>
          <a:off x="4149804" y="1417556"/>
          <a:ext cx="6330792" cy="61025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rPr>
              <a:t>8</a:t>
            </a:r>
            <a:endParaRPr lang="en-US" sz="2624" dirty="0"/>
          </a:p>
        </p:txBody>
      </p:sp>
    </p:spTree>
    <p:extLst>
      <p:ext uri="{BB962C8B-B14F-4D97-AF65-F5344CB8AC3E}">
        <p14:creationId xmlns:p14="http://schemas.microsoft.com/office/powerpoint/2010/main" val="584788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8" name="Text 5"/>
          <p:cNvSpPr/>
          <p:nvPr/>
        </p:nvSpPr>
        <p:spPr>
          <a:xfrm>
            <a:off x="2037993" y="3381970"/>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2037993" y="6408539"/>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2"/>
          <p:cNvSpPr/>
          <p:nvPr/>
        </p:nvSpPr>
        <p:spPr>
          <a:xfrm>
            <a:off x="3119199" y="1064928"/>
            <a:ext cx="7440097" cy="833199"/>
          </a:xfrm>
          <a:prstGeom prst="rect">
            <a:avLst/>
          </a:prstGeom>
          <a:noFill/>
          <a:ln/>
        </p:spPr>
        <p:txBody>
          <a:bodyPr wrap="none" rtlCol="0" anchor="t"/>
          <a:lstStyle/>
          <a:p>
            <a:pPr marL="0" indent="0">
              <a:lnSpc>
                <a:spcPts val="6561"/>
              </a:lnSpc>
              <a:buNone/>
            </a:pPr>
            <a:r>
              <a:rPr lang="en-US" sz="5249" b="1" dirty="0">
                <a:solidFill>
                  <a:srgbClr val="484237"/>
                </a:solidFill>
                <a:latin typeface="Gelasio" pitchFamily="34" charset="0"/>
                <a:ea typeface="Gelasio" pitchFamily="34" charset="-122"/>
                <a:cs typeface="Gelasio" pitchFamily="34" charset="-120"/>
              </a:rPr>
              <a:t>Introduction to NOMA</a:t>
            </a:r>
            <a:endParaRPr lang="en-US" sz="5249" b="1" dirty="0"/>
          </a:p>
        </p:txBody>
      </p:sp>
      <p:sp>
        <p:nvSpPr>
          <p:cNvPr id="10" name="Text 3"/>
          <p:cNvSpPr/>
          <p:nvPr/>
        </p:nvSpPr>
        <p:spPr>
          <a:xfrm>
            <a:off x="3240222" y="2771156"/>
            <a:ext cx="7477601" cy="710803"/>
          </a:xfrm>
          <a:prstGeom prst="rect">
            <a:avLst/>
          </a:prstGeom>
          <a:noFill/>
          <a:ln/>
        </p:spPr>
        <p:txBody>
          <a:bodyPr wrap="square" rtlCol="0" anchor="t"/>
          <a:lstStyle/>
          <a:p>
            <a:pPr marL="0" indent="0">
              <a:lnSpc>
                <a:spcPts val="2799"/>
              </a:lnSpc>
              <a:buNone/>
            </a:pPr>
            <a:r>
              <a:rPr lang="en-US" sz="1750" b="1" dirty="0">
                <a:solidFill>
                  <a:srgbClr val="746558"/>
                </a:solidFill>
                <a:latin typeface="Gelasio" pitchFamily="34" charset="0"/>
                <a:ea typeface="Gelasio" pitchFamily="34" charset="-122"/>
                <a:cs typeface="Gelasio" pitchFamily="34" charset="-120"/>
              </a:rPr>
              <a:t>Non-Orthogonal Multiple Access (NOMA) revolutionizes spectral efficiency by allowing shared time-frequency resource blocks among users.</a:t>
            </a:r>
            <a:endParaRPr lang="en-US" sz="1750" b="1" dirty="0"/>
          </a:p>
        </p:txBody>
      </p:sp>
      <p:pic>
        <p:nvPicPr>
          <p:cNvPr id="11" name="Picture 4" descr="The difference between orthogonal multiple access (OMA) and...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283" y="4775094"/>
            <a:ext cx="8096250" cy="2495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 6"/>
          <p:cNvSpPr/>
          <p:nvPr/>
        </p:nvSpPr>
        <p:spPr>
          <a:xfrm>
            <a:off x="13974855" y="230222"/>
            <a:ext cx="277171" cy="416481"/>
          </a:xfrm>
          <a:prstGeom prst="rect">
            <a:avLst/>
          </a:prstGeom>
          <a:noFill/>
          <a:ln/>
        </p:spPr>
        <p:txBody>
          <a:bodyPr wrap="none" rtlCol="0" anchor="t"/>
          <a:lstStyle/>
          <a:p>
            <a:pPr marL="0" indent="0" algn="ctr">
              <a:lnSpc>
                <a:spcPts val="3281"/>
              </a:lnSpc>
              <a:buNone/>
            </a:pPr>
            <a:r>
              <a:rPr lang="en-US" sz="2624" dirty="0">
                <a:solidFill>
                  <a:srgbClr val="484237"/>
                </a:solidFill>
                <a:latin typeface="Gelasio" pitchFamily="34" charset="0"/>
                <a:ea typeface="Gelasio" pitchFamily="34" charset="-122"/>
              </a:rPr>
              <a:t>9</a:t>
            </a:r>
            <a:endParaRPr lang="en-US" sz="2624" dirty="0"/>
          </a:p>
        </p:txBody>
      </p:sp>
    </p:spTree>
    <p:extLst>
      <p:ext uri="{BB962C8B-B14F-4D97-AF65-F5344CB8AC3E}">
        <p14:creationId xmlns:p14="http://schemas.microsoft.com/office/powerpoint/2010/main" val="3224878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3050</Words>
  <Application>Microsoft Office PowerPoint</Application>
  <PresentationFormat>Custom</PresentationFormat>
  <Paragraphs>401</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Gelasio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102</cp:revision>
  <dcterms:created xsi:type="dcterms:W3CDTF">2024-02-26T17:14:36Z</dcterms:created>
  <dcterms:modified xsi:type="dcterms:W3CDTF">2024-03-12T09:36:45Z</dcterms:modified>
</cp:coreProperties>
</file>