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171CE-334D-4727-8F19-F207C7A80A2F}" v="59" dt="2024-08-31T05:26:18.4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78" d="100"/>
          <a:sy n="78" d="100"/>
        </p:scale>
        <p:origin x="103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Sowmiya Amairasen" userId="997e1142c7def123" providerId="LiveId" clId="{25D171CE-334D-4727-8F19-F207C7A80A2F}"/>
    <pc:docChg chg="undo custSel addSld delSld modSld sldOrd">
      <pc:chgData name="Sowmiya Amairasen" userId="997e1142c7def123" providerId="LiveId" clId="{25D171CE-334D-4727-8F19-F207C7A80A2F}" dt="2024-08-31T05:26:55.812" v="2931" actId="2711"/>
      <pc:docMkLst>
        <pc:docMk/>
      </pc:docMkLst>
      <pc:sldChg chg="modSp mod">
        <pc:chgData name="Sowmiya Amairasen" userId="997e1142c7def123" providerId="LiveId" clId="{25D171CE-334D-4727-8F19-F207C7A80A2F}" dt="2024-08-30T16:59:52.197" v="1740" actId="2711"/>
        <pc:sldMkLst>
          <pc:docMk/>
          <pc:sldMk cId="0" sldId="256"/>
        </pc:sldMkLst>
        <pc:spChg chg="mod">
          <ac:chgData name="Sowmiya Amairasen" userId="997e1142c7def123" providerId="LiveId" clId="{25D171CE-334D-4727-8F19-F207C7A80A2F}" dt="2024-08-30T16:59:52.197" v="1740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Sowmiya Amairasen" userId="997e1142c7def123" providerId="LiveId" clId="{25D171CE-334D-4727-8F19-F207C7A80A2F}" dt="2024-08-30T17:00:14.463" v="1743" actId="2711"/>
        <pc:sldMkLst>
          <pc:docMk/>
          <pc:sldMk cId="0" sldId="257"/>
        </pc:sldMkLst>
        <pc:spChg chg="mod">
          <ac:chgData name="Sowmiya Amairasen" userId="997e1142c7def123" providerId="LiveId" clId="{25D171CE-334D-4727-8F19-F207C7A80A2F}" dt="2024-08-30T13:35:45.015" v="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06.961" v="1742" actId="25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14.463" v="1743" actId="2711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Sowmiya Amairasen" userId="997e1142c7def123" providerId="LiveId" clId="{25D171CE-334D-4727-8F19-F207C7A80A2F}" dt="2024-08-30T17:00:42.812" v="1746" actId="2711"/>
        <pc:sldMkLst>
          <pc:docMk/>
          <pc:sldMk cId="0" sldId="258"/>
        </pc:sldMkLst>
        <pc:spChg chg="mod">
          <ac:chgData name="Sowmiya Amairasen" userId="997e1142c7def123" providerId="LiveId" clId="{25D171CE-334D-4727-8F19-F207C7A80A2F}" dt="2024-08-30T13:38:38.398" v="18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23.162" v="1744" actId="113"/>
          <ac:spMkLst>
            <pc:docMk/>
            <pc:sldMk cId="0" sldId="258"/>
            <ac:spMk id="21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7:00:42.812" v="1746" actId="2711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 chgLayout">
        <pc:chgData name="Sowmiya Amairasen" userId="997e1142c7def123" providerId="LiveId" clId="{25D171CE-334D-4727-8F19-F207C7A80A2F}" dt="2024-08-30T16:59:17.158" v="1739" actId="2711"/>
        <pc:sldMkLst>
          <pc:docMk/>
          <pc:sldMk cId="0" sldId="259"/>
        </pc:sldMkLst>
        <pc:spChg chg="del">
          <ac:chgData name="Sowmiya Amairasen" userId="997e1142c7def123" providerId="LiveId" clId="{25D171CE-334D-4727-8F19-F207C7A80A2F}" dt="2024-08-30T13:40:51.229" v="31" actId="478"/>
          <ac:spMkLst>
            <pc:docMk/>
            <pc:sldMk cId="0" sldId="259"/>
            <ac:spMk id="6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6" creationId="{76EF985D-EEFE-5B45-8521-3C1A295B7641}"/>
          </ac:spMkLst>
        </pc:spChg>
        <pc:spChg chg="add del mod">
          <ac:chgData name="Sowmiya Amairasen" userId="997e1142c7def123" providerId="LiveId" clId="{25D171CE-334D-4727-8F19-F207C7A80A2F}" dt="2024-08-30T16:04:02.136" v="84" actId="12084"/>
          <ac:spMkLst>
            <pc:docMk/>
            <pc:sldMk cId="0" sldId="259"/>
            <ac:spMk id="6" creationId="{A1340B58-4E6F-481F-C7B4-3E334B6F4986}"/>
          </ac:spMkLst>
        </pc:spChg>
        <pc:spChg chg="add del mod">
          <ac:chgData name="Sowmiya Amairasen" userId="997e1142c7def123" providerId="LiveId" clId="{25D171CE-334D-4727-8F19-F207C7A80A2F}" dt="2024-08-30T16:14:11.379" v="106"/>
          <ac:spMkLst>
            <pc:docMk/>
            <pc:sldMk cId="0" sldId="259"/>
            <ac:spMk id="6" creationId="{C9753EA5-1C6B-3DA1-7110-EB0E0B196642}"/>
          </ac:spMkLst>
        </pc:spChg>
        <pc:spChg chg="add del mod">
          <ac:chgData name="Sowmiya Amairasen" userId="997e1142c7def123" providerId="LiveId" clId="{25D171CE-334D-4727-8F19-F207C7A80A2F}" dt="2024-08-30T16:19:16.955" v="143"/>
          <ac:spMkLst>
            <pc:docMk/>
            <pc:sldMk cId="0" sldId="259"/>
            <ac:spMk id="6" creationId="{F69E1DBD-A856-D403-C1A0-02F2F4AC0C61}"/>
          </ac:spMkLst>
        </pc:spChg>
        <pc:spChg chg="add del mod ord">
          <ac:chgData name="Sowmiya Amairasen" userId="997e1142c7def123" providerId="LiveId" clId="{25D171CE-334D-4727-8F19-F207C7A80A2F}" dt="2024-08-30T16:59:10.006" v="1738" actId="2711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14:20.302" v="109"/>
          <ac:spMkLst>
            <pc:docMk/>
            <pc:sldMk cId="0" sldId="259"/>
            <ac:spMk id="9" creationId="{188D53B5-2B5C-3C29-B760-07EABB08A3F9}"/>
          </ac:spMkLst>
        </pc:spChg>
        <pc:spChg chg="add del mod">
          <ac:chgData name="Sowmiya Amairasen" userId="997e1142c7def123" providerId="LiveId" clId="{25D171CE-334D-4727-8F19-F207C7A80A2F}" dt="2024-08-30T15:55:22.065" v="68" actId="478"/>
          <ac:spMkLst>
            <pc:docMk/>
            <pc:sldMk cId="0" sldId="259"/>
            <ac:spMk id="9" creationId="{6F0D8FC6-AF1A-CED5-72FE-B05FD3A3DBAE}"/>
          </ac:spMkLst>
        </pc:spChg>
        <pc:spChg chg="add del mod">
          <ac:chgData name="Sowmiya Amairasen" userId="997e1142c7def123" providerId="LiveId" clId="{25D171CE-334D-4727-8F19-F207C7A80A2F}" dt="2024-08-30T13:45:53.610" v="32" actId="6264"/>
          <ac:spMkLst>
            <pc:docMk/>
            <pc:sldMk cId="0" sldId="259"/>
            <ac:spMk id="9" creationId="{A399A196-8BA7-63B3-05A2-3214239EE57C}"/>
          </ac:spMkLst>
        </pc:spChg>
        <pc:spChg chg="add del mod">
          <ac:chgData name="Sowmiya Amairasen" userId="997e1142c7def123" providerId="LiveId" clId="{25D171CE-334D-4727-8F19-F207C7A80A2F}" dt="2024-08-30T16:19:34.909" v="146"/>
          <ac:spMkLst>
            <pc:docMk/>
            <pc:sldMk cId="0" sldId="259"/>
            <ac:spMk id="9" creationId="{AEAA5A65-D5B2-A385-B8EB-B924739E156F}"/>
          </ac:spMkLst>
        </pc:spChg>
        <pc:spChg chg="mod ord">
          <ac:chgData name="Sowmiya Amairasen" userId="997e1142c7def123" providerId="LiveId" clId="{25D171CE-334D-4727-8F19-F207C7A80A2F}" dt="2024-08-30T16:07:39.298" v="101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0T16:59:17.158" v="1739" actId="2711"/>
          <ac:spMkLst>
            <pc:docMk/>
            <pc:sldMk cId="0" sldId="259"/>
            <ac:spMk id="11" creationId="{E75FCF27-3CF6-3B7C-116D-15F5AC363D16}"/>
          </ac:spMkLst>
        </pc:spChg>
        <pc:spChg chg="add del mod">
          <ac:chgData name="Sowmiya Amairasen" userId="997e1142c7def123" providerId="LiveId" clId="{25D171CE-334D-4727-8F19-F207C7A80A2F}" dt="2024-08-30T16:05:22.036" v="94" actId="767"/>
          <ac:spMkLst>
            <pc:docMk/>
            <pc:sldMk cId="0" sldId="259"/>
            <ac:spMk id="11" creationId="{F57BB783-1440-9B01-B54A-EAFC3857DF27}"/>
          </ac:spMkLst>
        </pc:spChg>
        <pc:spChg chg="add del mod">
          <ac:chgData name="Sowmiya Amairasen" userId="997e1142c7def123" providerId="LiveId" clId="{25D171CE-334D-4727-8F19-F207C7A80A2F}" dt="2024-08-30T16:05:21.623" v="93" actId="767"/>
          <ac:spMkLst>
            <pc:docMk/>
            <pc:sldMk cId="0" sldId="259"/>
            <ac:spMk id="12" creationId="{4D848DEB-5101-45F2-E5B4-9852CBF9F428}"/>
          </ac:spMkLst>
        </pc:spChg>
        <pc:grpChg chg="mod">
          <ac:chgData name="Sowmiya Amairasen" userId="997e1142c7def123" providerId="LiveId" clId="{25D171CE-334D-4727-8F19-F207C7A80A2F}" dt="2024-08-30T16:22:25.312" v="311" actId="1076"/>
          <ac:grpSpMkLst>
            <pc:docMk/>
            <pc:sldMk cId="0" sldId="259"/>
            <ac:grpSpMk id="2" creationId="{00000000-0000-0000-0000-000000000000}"/>
          </ac:grpSpMkLst>
        </pc:grpChg>
        <pc:graphicFrameChg chg="add mod">
          <ac:chgData name="Sowmiya Amairasen" userId="997e1142c7def123" providerId="LiveId" clId="{25D171CE-334D-4727-8F19-F207C7A80A2F}" dt="2024-08-30T16:04:01.165" v="83" actId="14100"/>
          <ac:graphicFrameMkLst>
            <pc:docMk/>
            <pc:sldMk cId="0" sldId="259"/>
            <ac:graphicFrameMk id="9" creationId="{DC677D6F-2EF6-01BC-5A13-29BA30EB37BB}"/>
          </ac:graphicFrameMkLst>
        </pc:graphicFrameChg>
      </pc:sldChg>
      <pc:sldChg chg="modSp mod">
        <pc:chgData name="Sowmiya Amairasen" userId="997e1142c7def123" providerId="LiveId" clId="{25D171CE-334D-4727-8F19-F207C7A80A2F}" dt="2024-08-30T16:58:57.029" v="1737" actId="2711"/>
        <pc:sldMkLst>
          <pc:docMk/>
          <pc:sldMk cId="0" sldId="260"/>
        </pc:sldMkLst>
        <pc:spChg chg="mod">
          <ac:chgData name="Sowmiya Amairasen" userId="997e1142c7def123" providerId="LiveId" clId="{25D171CE-334D-4727-8F19-F207C7A80A2F}" dt="2024-08-30T13:47:41.915" v="33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48.224" v="1736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57.029" v="1737" actId="2711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 ord">
        <pc:chgData name="Sowmiya Amairasen" userId="997e1142c7def123" providerId="LiveId" clId="{25D171CE-334D-4727-8F19-F207C7A80A2F}" dt="2024-08-30T16:58:25.411" v="1734" actId="2711"/>
        <pc:sldMkLst>
          <pc:docMk/>
          <pc:sldMk cId="0" sldId="261"/>
        </pc:sldMkLst>
        <pc:spChg chg="mod">
          <ac:chgData name="Sowmiya Amairasen" userId="997e1142c7def123" providerId="LiveId" clId="{25D171CE-334D-4727-8F19-F207C7A80A2F}" dt="2024-08-30T15:59:20.749" v="79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Sowmiya Amairasen" userId="997e1142c7def123" providerId="LiveId" clId="{25D171CE-334D-4727-8F19-F207C7A80A2F}" dt="2024-08-30T16:58:13.832" v="1733" actId="2711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36:39.886" v="808"/>
          <ac:spMkLst>
            <pc:docMk/>
            <pc:sldMk cId="0" sldId="261"/>
            <ac:spMk id="7" creationId="{1EE144E1-C8BB-A119-2BAF-15DFC6A38345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0T16:58:25.411" v="1734" actId="2711"/>
          <ac:spMkLst>
            <pc:docMk/>
            <pc:sldMk cId="0" sldId="261"/>
            <ac:spMk id="9" creationId="{35057E13-C145-1140-15E5-55BB06ABE572}"/>
          </ac:spMkLst>
        </pc:spChg>
      </pc:sldChg>
      <pc:sldChg chg="addSp delSp modSp mod">
        <pc:chgData name="Sowmiya Amairasen" userId="997e1142c7def123" providerId="LiveId" clId="{25D171CE-334D-4727-8F19-F207C7A80A2F}" dt="2024-08-31T05:26:55.812" v="2931" actId="2711"/>
        <pc:sldMkLst>
          <pc:docMk/>
          <pc:sldMk cId="0" sldId="262"/>
        </pc:sldMkLst>
        <pc:spChg chg="mod">
          <ac:chgData name="Sowmiya Amairasen" userId="997e1142c7def123" providerId="LiveId" clId="{25D171CE-334D-4727-8F19-F207C7A80A2F}" dt="2024-08-30T16:57:03.587" v="1727" actId="14100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5:26:55.812" v="2931" actId="2711"/>
          <ac:spMkLst>
            <pc:docMk/>
            <pc:sldMk cId="0" sldId="262"/>
            <ac:spMk id="8" creationId="{E17456E5-FB4D-FE51-5200-49930CDAED23}"/>
          </ac:spMkLst>
        </pc:spChg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0" sldId="262"/>
            <ac:spMk id="9" creationId="{00000000-0000-0000-0000-000000000000}"/>
          </ac:spMkLst>
        </pc:spChg>
        <pc:spChg chg="add del mod">
          <ac:chgData name="Sowmiya Amairasen" userId="997e1142c7def123" providerId="LiveId" clId="{25D171CE-334D-4727-8F19-F207C7A80A2F}" dt="2024-08-30T16:56:35.453" v="1725"/>
          <ac:spMkLst>
            <pc:docMk/>
            <pc:sldMk cId="0" sldId="262"/>
            <ac:spMk id="10" creationId="{6B907D41-7EC6-6A3D-1A56-0F0CC95EC9C1}"/>
          </ac:spMkLst>
        </pc:spChg>
        <pc:picChg chg="mod">
          <ac:chgData name="Sowmiya Amairasen" userId="997e1142c7def123" providerId="LiveId" clId="{25D171CE-334D-4727-8F19-F207C7A80A2F}" dt="2024-08-30T16:44:30.311" v="112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Sowmiya Amairasen" userId="997e1142c7def123" providerId="LiveId" clId="{25D171CE-334D-4727-8F19-F207C7A80A2F}" dt="2024-08-31T04:44:38.058" v="2230" actId="255"/>
        <pc:sldMkLst>
          <pc:docMk/>
          <pc:sldMk cId="0" sldId="263"/>
        </pc:sldMkLst>
        <pc:spChg chg="mod">
          <ac:chgData name="Sowmiya Amairasen" userId="997e1142c7def123" providerId="LiveId" clId="{25D171CE-334D-4727-8F19-F207C7A80A2F}" dt="2024-08-30T17:08:52.239" v="2098" actId="113"/>
          <ac:spMkLst>
            <pc:docMk/>
            <pc:sldMk cId="0" sldId="263"/>
            <ac:spMk id="7" creationId="{00000000-0000-0000-0000-000000000000}"/>
          </ac:spMkLst>
        </pc:spChg>
        <pc:spChg chg="add mod">
          <ac:chgData name="Sowmiya Amairasen" userId="997e1142c7def123" providerId="LiveId" clId="{25D171CE-334D-4727-8F19-F207C7A80A2F}" dt="2024-08-31T04:44:38.058" v="2230" actId="255"/>
          <ac:spMkLst>
            <pc:docMk/>
            <pc:sldMk cId="0" sldId="263"/>
            <ac:spMk id="10" creationId="{116F1994-7587-0D9B-B22B-369E56A173A1}"/>
          </ac:spMkLst>
        </pc:spChg>
        <pc:spChg chg="add del mod">
          <ac:chgData name="Sowmiya Amairasen" userId="997e1142c7def123" providerId="LiveId" clId="{25D171CE-334D-4727-8F19-F207C7A80A2F}" dt="2024-08-30T17:09:15.971" v="2101"/>
          <ac:spMkLst>
            <pc:docMk/>
            <pc:sldMk cId="0" sldId="263"/>
            <ac:spMk id="10" creationId="{AADFAC94-7A29-BC1F-6ECE-B22A82125729}"/>
          </ac:spMkLst>
        </pc:spChg>
        <pc:spChg chg="add del mod">
          <ac:chgData name="Sowmiya Amairasen" userId="997e1142c7def123" providerId="LiveId" clId="{25D171CE-334D-4727-8F19-F207C7A80A2F}" dt="2024-08-30T17:10:51.459" v="2104"/>
          <ac:spMkLst>
            <pc:docMk/>
            <pc:sldMk cId="0" sldId="263"/>
            <ac:spMk id="11" creationId="{EA449558-3A63-F438-4D54-E58FD6DC549E}"/>
          </ac:spMkLst>
        </pc:spChg>
      </pc:sldChg>
      <pc:sldChg chg="addSp delSp modSp mod">
        <pc:chgData name="Sowmiya Amairasen" userId="997e1142c7def123" providerId="LiveId" clId="{25D171CE-334D-4727-8F19-F207C7A80A2F}" dt="2024-08-31T05:17:50.253" v="2870" actId="113"/>
        <pc:sldMkLst>
          <pc:docMk/>
          <pc:sldMk cId="0" sldId="264"/>
        </pc:sldMkLst>
        <pc:spChg chg="add del mod">
          <ac:chgData name="Sowmiya Amairasen" userId="997e1142c7def123" providerId="LiveId" clId="{25D171CE-334D-4727-8F19-F207C7A80A2F}" dt="2024-08-31T04:49:32.400" v="2240"/>
          <ac:spMkLst>
            <pc:docMk/>
            <pc:sldMk cId="0" sldId="264"/>
            <ac:spMk id="2" creationId="{C63F25C3-EB1E-0C5D-BB88-1AE9C13EB82E}"/>
          </ac:spMkLst>
        </pc:spChg>
        <pc:spChg chg="add del mod">
          <ac:chgData name="Sowmiya Amairasen" userId="997e1142c7def123" providerId="LiveId" clId="{25D171CE-334D-4727-8F19-F207C7A80A2F}" dt="2024-08-31T04:50:21.974" v="2243"/>
          <ac:spMkLst>
            <pc:docMk/>
            <pc:sldMk cId="0" sldId="264"/>
            <ac:spMk id="3" creationId="{D791F151-348C-055C-9132-7B9F2088ACE8}"/>
          </ac:spMkLst>
        </pc:spChg>
        <pc:spChg chg="add mod">
          <ac:chgData name="Sowmiya Amairasen" userId="997e1142c7def123" providerId="LiveId" clId="{25D171CE-334D-4727-8F19-F207C7A80A2F}" dt="2024-08-31T05:17:50.253" v="2870" actId="113"/>
          <ac:spMkLst>
            <pc:docMk/>
            <pc:sldMk cId="0" sldId="264"/>
            <ac:spMk id="4" creationId="{9CF868A3-C79A-9BFD-1762-50DFE8365CCA}"/>
          </ac:spMkLst>
        </pc:spChg>
        <pc:spChg chg="add del mod">
          <ac:chgData name="Sowmiya Amairasen" userId="997e1142c7def123" providerId="LiveId" clId="{25D171CE-334D-4727-8F19-F207C7A80A2F}" dt="2024-08-31T05:10:10.703" v="2684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Sowmiya Amairasen" userId="997e1142c7def123" providerId="LiveId" clId="{25D171CE-334D-4727-8F19-F207C7A80A2F}" dt="2024-08-31T05:20:11.662" v="2881"/>
        <pc:sldMkLst>
          <pc:docMk/>
          <pc:sldMk cId="0" sldId="265"/>
        </pc:sldMkLst>
        <pc:spChg chg="mod">
          <ac:chgData name="Sowmiya Amairasen" userId="997e1142c7def123" providerId="LiveId" clId="{25D171CE-334D-4727-8F19-F207C7A80A2F}" dt="2024-08-31T05:18:32.311" v="2876" actId="14100"/>
          <ac:spMkLst>
            <pc:docMk/>
            <pc:sldMk cId="0" sldId="265"/>
            <ac:spMk id="7" creationId="{00000000-0000-0000-0000-000000000000}"/>
          </ac:spMkLst>
        </pc:spChg>
        <pc:graphicFrameChg chg="add mod">
          <ac:chgData name="Sowmiya Amairasen" userId="997e1142c7def123" providerId="LiveId" clId="{25D171CE-334D-4727-8F19-F207C7A80A2F}" dt="2024-08-31T05:20:11.662" v="2881"/>
          <ac:graphicFrameMkLst>
            <pc:docMk/>
            <pc:sldMk cId="0" sldId="265"/>
            <ac:graphicFrameMk id="2" creationId="{37E0D1E2-C391-DEFB-5A09-CD455BDAB5E1}"/>
          </ac:graphicFrameMkLst>
        </pc:graphicFrameChg>
      </pc:sldChg>
      <pc:sldChg chg="addSp modSp mod">
        <pc:chgData name="Sowmiya Amairasen" userId="997e1142c7def123" providerId="LiveId" clId="{25D171CE-334D-4727-8F19-F207C7A80A2F}" dt="2024-08-31T04:57:27.519" v="2410" actId="20577"/>
        <pc:sldMkLst>
          <pc:docMk/>
          <pc:sldMk cId="2986442291" sldId="268"/>
        </pc:sldMkLst>
        <pc:spChg chg="mod">
          <ac:chgData name="Sowmiya Amairasen" userId="997e1142c7def123" providerId="LiveId" clId="{25D171CE-334D-4727-8F19-F207C7A80A2F}" dt="2024-08-30T16:07:39.298" v="101"/>
          <ac:spMkLst>
            <pc:docMk/>
            <pc:sldMk cId="2986442291" sldId="268"/>
            <ac:spMk id="2" creationId="{F9A5CB5B-BDD0-5A64-1A7C-37D3C88F8F9E}"/>
          </ac:spMkLst>
        </pc:spChg>
        <pc:spChg chg="add mod">
          <ac:chgData name="Sowmiya Amairasen" userId="997e1142c7def123" providerId="LiveId" clId="{25D171CE-334D-4727-8F19-F207C7A80A2F}" dt="2024-08-31T04:57:27.519" v="2410" actId="20577"/>
          <ac:spMkLst>
            <pc:docMk/>
            <pc:sldMk cId="2986442291" sldId="268"/>
            <ac:spMk id="3" creationId="{200BD635-37B8-E205-26DA-78FB1D4020F2}"/>
          </ac:spMkLst>
        </pc:spChg>
      </pc:sldChg>
      <pc:sldChg chg="addSp modSp mod">
        <pc:chgData name="Sowmiya Amairasen" userId="997e1142c7def123" providerId="LiveId" clId="{25D171CE-334D-4727-8F19-F207C7A80A2F}" dt="2024-08-30T17:08:34.983" v="2096" actId="113"/>
        <pc:sldMkLst>
          <pc:docMk/>
          <pc:sldMk cId="2720660618" sldId="269"/>
        </pc:sldMkLst>
        <pc:spChg chg="mod">
          <ac:chgData name="Sowmiya Amairasen" userId="997e1142c7def123" providerId="LiveId" clId="{25D171CE-334D-4727-8F19-F207C7A80A2F}" dt="2024-08-30T17:01:02.155" v="1747" actId="11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Sowmiya Amairasen" userId="997e1142c7def123" providerId="LiveId" clId="{25D171CE-334D-4727-8F19-F207C7A80A2F}" dt="2024-08-30T17:08:34.983" v="2096" actId="113"/>
          <ac:spMkLst>
            <pc:docMk/>
            <pc:sldMk cId="2720660618" sldId="269"/>
            <ac:spMk id="3" creationId="{B5EBA22C-E22F-8D33-699E-356E33AFF285}"/>
          </ac:spMkLst>
        </pc:spChg>
      </pc:sldChg>
      <pc:sldChg chg="addSp modSp new mod">
        <pc:chgData name="Sowmiya Amairasen" userId="997e1142c7def123" providerId="LiveId" clId="{25D171CE-334D-4727-8F19-F207C7A80A2F}" dt="2024-08-31T05:18:11.998" v="2873" actId="113"/>
        <pc:sldMkLst>
          <pc:docMk/>
          <pc:sldMk cId="3328061242" sldId="270"/>
        </pc:sldMkLst>
        <pc:spChg chg="mod">
          <ac:chgData name="Sowmiya Amairasen" userId="997e1142c7def123" providerId="LiveId" clId="{25D171CE-334D-4727-8F19-F207C7A80A2F}" dt="2024-08-31T04:50:59.602" v="2249" actId="14100"/>
          <ac:spMkLst>
            <pc:docMk/>
            <pc:sldMk cId="3328061242" sldId="270"/>
            <ac:spMk id="2" creationId="{CBC329A8-B4CC-5E23-0CD9-8FF3D7CD5C08}"/>
          </ac:spMkLst>
        </pc:spChg>
        <pc:spChg chg="add mod">
          <ac:chgData name="Sowmiya Amairasen" userId="997e1142c7def123" providerId="LiveId" clId="{25D171CE-334D-4727-8F19-F207C7A80A2F}" dt="2024-08-31T05:18:11.998" v="2873" actId="113"/>
          <ac:spMkLst>
            <pc:docMk/>
            <pc:sldMk cId="3328061242" sldId="270"/>
            <ac:spMk id="3" creationId="{1E56D88C-CD49-8E31-BEE8-A47F46008F5F}"/>
          </ac:spMkLst>
        </pc:spChg>
      </pc:sldChg>
      <pc:sldChg chg="new del">
        <pc:chgData name="Sowmiya Amairasen" userId="997e1142c7def123" providerId="LiveId" clId="{25D171CE-334D-4727-8F19-F207C7A80A2F}" dt="2024-08-30T16:12:01.256" v="103" actId="680"/>
        <pc:sldMkLst>
          <pc:docMk/>
          <pc:sldMk cId="3964594981" sldId="270"/>
        </pc:sldMkLst>
      </pc:sldChg>
      <pc:sldChg chg="addSp modSp new mod">
        <pc:chgData name="Sowmiya Amairasen" userId="997e1142c7def123" providerId="LiveId" clId="{25D171CE-334D-4727-8F19-F207C7A80A2F}" dt="2024-08-31T05:26:18.480" v="2930"/>
        <pc:sldMkLst>
          <pc:docMk/>
          <pc:sldMk cId="456214739" sldId="271"/>
        </pc:sldMkLst>
        <pc:graphicFrameChg chg="add mod modGraphic">
          <ac:chgData name="Sowmiya Amairasen" userId="997e1142c7def123" providerId="LiveId" clId="{25D171CE-334D-4727-8F19-F207C7A80A2F}" dt="2024-08-31T05:23:52.093" v="2920" actId="1076"/>
          <ac:graphicFrameMkLst>
            <pc:docMk/>
            <pc:sldMk cId="456214739" sldId="271"/>
            <ac:graphicFrameMk id="2" creationId="{85D50DF8-52E3-0DBD-3BF8-A2A49811DB0C}"/>
          </ac:graphicFrameMkLst>
        </pc:graphicFrameChg>
        <pc:graphicFrameChg chg="add mod">
          <ac:chgData name="Sowmiya Amairasen" userId="997e1142c7def123" providerId="LiveId" clId="{25D171CE-334D-4727-8F19-F207C7A80A2F}" dt="2024-08-31T05:26:18.480" v="2930"/>
          <ac:graphicFrameMkLst>
            <pc:docMk/>
            <pc:sldMk cId="456214739" sldId="271"/>
            <ac:graphicFrameMk id="5" creationId="{6B23EB46-D6A3-6D1F-E2E0-8E9C6C0672A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wmi\Downloads\SOWMIYA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nethi%20s\Downloads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[SOWMIYA EXCEL.xlsx]CHARTS!PivotTable4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CHARTS!$B$5:$B$16</c:f>
              <c:numCache>
                <c:formatCode>General</c:formatCode>
                <c:ptCount val="11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1-4003-A273-EC88226BFF2A}"/>
            </c:ext>
          </c:extLst>
        </c:ser>
        <c:ser>
          <c:idx val="1"/>
          <c:order val="1"/>
          <c:tx>
            <c:strRef>
              <c:f>CHARTS!$C$3:$C$4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CHARTS!$C$5:$C$16</c:f>
              <c:numCache>
                <c:formatCode>General</c:formatCode>
                <c:ptCount val="11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1-4003-A273-EC88226BFF2A}"/>
            </c:ext>
          </c:extLst>
        </c:ser>
        <c:ser>
          <c:idx val="2"/>
          <c:order val="2"/>
          <c:tx>
            <c:strRef>
              <c:f>CHARTS!$D$3:$D$4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CHARTS!$D$5:$D$16</c:f>
              <c:numCache>
                <c:formatCode>General</c:formatCode>
                <c:ptCount val="11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1-4003-A273-EC88226BFF2A}"/>
            </c:ext>
          </c:extLst>
        </c:ser>
        <c:ser>
          <c:idx val="3"/>
          <c:order val="3"/>
          <c:tx>
            <c:strRef>
              <c:f>CHARTS!$E$3:$E$4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CHARTS!$E$5:$E$16</c:f>
              <c:numCache>
                <c:formatCode>General</c:formatCode>
                <c:ptCount val="11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E1-4003-A273-EC88226BFF2A}"/>
            </c:ext>
          </c:extLst>
        </c:ser>
        <c:ser>
          <c:idx val="4"/>
          <c:order val="4"/>
          <c:tx>
            <c:strRef>
              <c:f>CHARTS!$F$3:$F$4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CHARTS!$A$5:$A$16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CHARTS!$F$5:$F$16</c:f>
              <c:numCache>
                <c:formatCode>General</c:formatCode>
                <c:ptCount val="11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1-4003-A273-EC88226BFF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8588080"/>
        <c:axId val="208608720"/>
      </c:barChart>
      <c:catAx>
        <c:axId val="20858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08720"/>
        <c:crosses val="autoZero"/>
        <c:auto val="1"/>
        <c:lblAlgn val="ctr"/>
        <c:lblOffset val="100"/>
        <c:noMultiLvlLbl val="0"/>
      </c:catAx>
      <c:valAx>
        <c:axId val="2086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data analysis</a:t>
            </a:r>
          </a:p>
        </c:rich>
      </c:tx>
      <c:layout>
        <c:manualLayout>
          <c:xMode val="edge"/>
          <c:yMode val="edge"/>
          <c:x val="0.28318840579710147"/>
          <c:y val="2.2222222222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14457831325301E-2"/>
          <c:y val="0.1749047619047619"/>
          <c:w val="0.8518592480156848"/>
          <c:h val="0.74414285714285711"/>
        </c:manualLayout>
      </c:layout>
      <c:pie3D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9AF-415B-8244-A71B625F4E8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6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8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A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C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E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0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9AF-415B-8244-A71B625F4E8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B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D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F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1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3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5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7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9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B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3D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09AF-415B-8244-A71B625F4E8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0-09AF-415B-8244-A71B625F4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2-09AF-415B-8244-A71B625F4E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4-09AF-415B-8244-A71B625F4E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6-09AF-415B-8244-A71B625F4E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8-09AF-415B-8244-A71B625F4E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A-09AF-415B-8244-A71B625F4E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C-09AF-415B-8244-A71B625F4E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4E-09AF-415B-8244-A71B625F4E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0-09AF-415B-8244-A71B625F4E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52-09AF-415B-8244-A71B625F4E8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09AF-415B-8244-A71B625F4E88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5588-2534-95B8-8BD6-0BD6BD5E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92DEC-E06F-3307-62BF-BCC89D72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5BF9-8694-CAB7-5B4A-1D8A5FFB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7FF1-C851-5486-AB58-C344C91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672B-F03B-06D5-40BA-CE767B3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99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85A-3B71-3AA1-E831-2503752B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2BE0-E9E9-834C-831C-EC9900A3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051B-F84D-4966-69C2-967F108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A80E-CB53-0A77-90DD-92CC79E7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46C2-9709-9586-1C85-D5220515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65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CFDE3-F094-B4B2-7E4D-2CAD4FCB3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EE78-AFE9-A9BF-8CF5-4541010D3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8833-41FB-9CCB-18D0-E9D7252E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69CC-E72F-248D-8004-AE2EC6A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B193-915E-D096-F539-78488E98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6716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748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69CA-CC4D-DF2B-3FE9-6114228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13C6-632E-4437-5B62-CEC37099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FEEA-97CA-1958-2B29-308FD78E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F88-A5C8-E340-592F-6939CC61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2963-2E45-04D0-4F43-E167A13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470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CD64-8752-DD52-6BDC-4C98C234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A5A7-91FA-E953-6EE7-44ABAF6C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D364-0BDE-947D-44F1-55C6BA03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9971-9B55-F5A4-081A-E9E387EE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A874-BED1-DB44-7C3F-A8837086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749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C157-901D-E6C2-CAEB-63BC5F6A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EB58-581B-3018-D014-B4F8A68A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77D69-4CCA-15A0-A4BF-AA34CBB7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B52D4-B764-B853-494D-D39305B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337DA-65E6-FCAD-450F-00F417AF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0451C-21AB-CC81-26C0-09A4AB51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95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B06-8A86-11A5-79AF-40A840D0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4FCD0-E18D-F3C3-A663-E65F7E52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5DB9-7467-AEDA-6A90-E0AA49BE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51B92-EB7A-468F-D4CB-08D6CF566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4F653-1296-716C-3244-23CABF88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72025-014B-ED3F-12FF-50CD642A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8F72-A230-DE5C-39F8-92674ADF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C4039-D061-BB09-3562-CCC59A1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53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39A3-1D41-F2C2-4DE9-D5489DB9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F2FC1-2111-4190-ACF9-4D7CC9B3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C48DE-1EF2-D989-B6D0-C6F7E77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E822F-D9C6-14FE-CC93-B6657780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133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8A4E7-B989-EC62-5B35-76D2D05F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5D818-98B9-3457-07CD-A5872C42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D8F5-21FC-18C5-8486-219E5EA3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645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CACB-9F9A-1F5C-B6F0-CA48F6E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378D-D29B-77B2-4953-8A97555D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5B30-85E8-04B0-2F73-708823DF9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6FCE-C044-E5C0-EF04-CD0E90C8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88FC4-228F-D89C-76C4-874A7468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DB19-9221-800C-42F6-4E47978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10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585F-ABA1-25D9-011A-071065A6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15687-A6EA-0771-C55F-7384184C7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915D-8B84-826B-15F6-71E11715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6553-9443-39D3-3F9A-DD424540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2C189-E720-EA0A-90D9-FB835332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3766-B08D-BFCE-35A2-0396C6B0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968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BE6CF-01F6-B289-4B5B-892EE7A7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9FD8-10E4-36EF-8F50-40741E90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E391-12F2-EAAA-1624-E79940CE0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5154-472F-429E-84FA-FBD17136E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61F8-1F3E-B1A6-EE3E-64509361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654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439134"/>
            <a:ext cx="9982200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+mn-lt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+mn-lt"/>
              </a:rPr>
            </a:br>
            <a:endParaRPr spc="15" dirty="0">
              <a:latin typeface="+mn-l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10272" y="315669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VARSHAA.A.R</a:t>
            </a:r>
          </a:p>
          <a:p>
            <a:r>
              <a:rPr lang="en-US" sz="2400" dirty="0"/>
              <a:t>REGISTER NO: 312209793\ asunm1353312209793</a:t>
            </a:r>
          </a:p>
          <a:p>
            <a:r>
              <a:rPr lang="en-US" sz="2400" dirty="0"/>
              <a:t>DEPARTMENT: B.COM (COMPUTER APPLICATIONS)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29A8-B4CC-5E23-0CD9-8FF3D7CD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65125"/>
            <a:ext cx="4953000" cy="930275"/>
          </a:xfrm>
        </p:spPr>
        <p:txBody>
          <a:bodyPr>
            <a:normAutofit fontScale="90000"/>
          </a:bodyPr>
          <a:lstStyle/>
          <a:p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br>
              <a:rPr lang="en-IN" sz="44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D88C-CD49-8E31-BEE8-A47F46008F5F}"/>
              </a:ext>
            </a:extLst>
          </p:cNvPr>
          <p:cNvSpPr txBox="1"/>
          <p:nvPr/>
        </p:nvSpPr>
        <p:spPr>
          <a:xfrm>
            <a:off x="1447800" y="1905000"/>
            <a:ext cx="815422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Data collection:</a:t>
            </a:r>
          </a:p>
          <a:p>
            <a:pPr marL="514350" indent="-514350">
              <a:buAutoNum type="arabicParenR"/>
            </a:pPr>
            <a:r>
              <a:rPr lang="en-IN" sz="2800" dirty="0"/>
              <a:t>A data was downloaded from </a:t>
            </a:r>
            <a:r>
              <a:rPr lang="en-IN" sz="2800" dirty="0" err="1"/>
              <a:t>edunet</a:t>
            </a:r>
            <a:r>
              <a:rPr lang="en-IN" sz="2800" dirty="0"/>
              <a:t> dash board</a:t>
            </a:r>
          </a:p>
          <a:p>
            <a:endParaRPr lang="en-IN" sz="2800" dirty="0"/>
          </a:p>
          <a:p>
            <a:r>
              <a:rPr lang="en-IN" sz="2800" b="1" dirty="0"/>
              <a:t>FEATURES COLLECTIONS:</a:t>
            </a:r>
          </a:p>
          <a:p>
            <a:pPr marL="514350" indent="-514350">
              <a:buAutoNum type="arabicParenR"/>
            </a:pPr>
            <a:r>
              <a:rPr lang="en-IN" sz="2800" dirty="0"/>
              <a:t>9 out of 26 features were selected</a:t>
            </a:r>
          </a:p>
          <a:p>
            <a:pPr marL="514350" indent="-514350">
              <a:buAutoNum type="arabicParenR"/>
            </a:pPr>
            <a:r>
              <a:rPr lang="en-IN" sz="2800" dirty="0"/>
              <a:t>Totally 26 features are there</a:t>
            </a:r>
          </a:p>
          <a:p>
            <a:endParaRPr lang="en-IN" sz="2800" dirty="0"/>
          </a:p>
          <a:p>
            <a:r>
              <a:rPr lang="en-IN" sz="2800" b="1" dirty="0"/>
              <a:t>DATA CLEANING:</a:t>
            </a:r>
          </a:p>
          <a:p>
            <a:r>
              <a:rPr lang="en-US" sz="2800" dirty="0"/>
              <a:t> 1) Identify any missing values in the dataset.  </a:t>
            </a:r>
          </a:p>
          <a:p>
            <a:r>
              <a:rPr lang="en-US" sz="2800" dirty="0"/>
              <a:t> 2) Remove or address these missing values as needed.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80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00" y="291147"/>
            <a:ext cx="45719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Trebuchet MS"/>
                <a:cs typeface="Trebuchet MS"/>
              </a:rPr>
              <a:t>M</a:t>
            </a:r>
            <a:r>
              <a:rPr lang="en-IN" sz="4400" b="1" dirty="0">
                <a:latin typeface="Trebuchet MS"/>
                <a:cs typeface="Trebuchet MS"/>
              </a:rPr>
              <a:t>O</a:t>
            </a:r>
            <a:r>
              <a:rPr lang="en-IN" sz="4400" b="1" spc="-15" dirty="0">
                <a:latin typeface="Trebuchet MS"/>
                <a:cs typeface="Trebuchet MS"/>
              </a:rPr>
              <a:t>D</a:t>
            </a:r>
            <a:r>
              <a:rPr lang="en-IN" sz="4400" b="1" spc="-35" dirty="0">
                <a:latin typeface="Trebuchet MS"/>
                <a:cs typeface="Trebuchet MS"/>
              </a:rPr>
              <a:t>E</a:t>
            </a:r>
            <a:r>
              <a:rPr lang="en-IN" sz="4400" b="1" spc="-30" dirty="0">
                <a:latin typeface="Trebuchet MS"/>
                <a:cs typeface="Trebuchet MS"/>
              </a:rPr>
              <a:t>LL</a:t>
            </a:r>
            <a:r>
              <a:rPr lang="en-IN" sz="4400" b="1" spc="-5" dirty="0">
                <a:latin typeface="Trebuchet MS"/>
                <a:cs typeface="Trebuchet MS"/>
              </a:rPr>
              <a:t>I</a:t>
            </a:r>
            <a:r>
              <a:rPr lang="en-IN" sz="4400" b="1" spc="30" dirty="0">
                <a:latin typeface="Trebuchet MS"/>
                <a:cs typeface="Trebuchet MS"/>
              </a:rPr>
              <a:t>N</a:t>
            </a:r>
            <a:r>
              <a:rPr lang="en-IN" sz="4400" b="1" spc="5" dirty="0">
                <a:latin typeface="Trebuchet MS"/>
                <a:cs typeface="Trebuchet MS"/>
              </a:rPr>
              <a:t>G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868A3-C79A-9BFD-1762-50DFE8365CCA}"/>
              </a:ext>
            </a:extLst>
          </p:cNvPr>
          <p:cNvSpPr txBox="1"/>
          <p:nvPr/>
        </p:nvSpPr>
        <p:spPr>
          <a:xfrm>
            <a:off x="914400" y="1828800"/>
            <a:ext cx="11648364" cy="389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PERFORMANCE LEVEL:</a:t>
            </a:r>
          </a:p>
          <a:p>
            <a:r>
              <a:rPr lang="en-IN" sz="2800" dirty="0"/>
              <a:t>1)</a:t>
            </a:r>
            <a:r>
              <a:rPr lang="en-US" sz="2800" dirty="0"/>
              <a:t>Performance level of an employee was calculated by using the formula</a:t>
            </a:r>
          </a:p>
          <a:p>
            <a:r>
              <a:rPr lang="en-US" sz="2800" dirty="0"/>
              <a:t>is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{=IFS(Z2&gt;=5,"VeryHigh",Z2&gt;=4,"High",Z2&gt;=3,"Medium",TRUE,"Low")}.</a:t>
            </a:r>
          </a:p>
          <a:p>
            <a:endParaRPr lang="en-IN" sz="2800" dirty="0">
              <a:solidFill>
                <a:srgbClr val="7030A0"/>
              </a:solidFill>
            </a:endParaRPr>
          </a:p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PREPARATION OF PIVOT TABLE: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1)Preparing a pivot table using a selection of factors from the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following nine: Name, Business Unit, Gender, and Performance Level.</a:t>
            </a:r>
          </a:p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2) Graph and chart are used for data visualization.</a:t>
            </a:r>
            <a:endParaRPr lang="en-IN" sz="28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200" y="419252"/>
            <a:ext cx="304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E0D1E2-C391-DEFB-5A09-CD455BDAB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302488"/>
              </p:ext>
            </p:extLst>
          </p:nvPr>
        </p:nvGraphicFramePr>
        <p:xfrm>
          <a:off x="1600200" y="1695450"/>
          <a:ext cx="92202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50DF8-52E3-0DBD-3BF8-A2A49811D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07319"/>
              </p:ext>
            </p:extLst>
          </p:nvPr>
        </p:nvGraphicFramePr>
        <p:xfrm>
          <a:off x="5943600" y="1905000"/>
          <a:ext cx="6096002" cy="48005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35">
                  <a:extLst>
                    <a:ext uri="{9D8B030D-6E8A-4147-A177-3AD203B41FA5}">
                      <a16:colId xmlns:a16="http://schemas.microsoft.com/office/drawing/2014/main" val="3721079189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596476994"/>
                    </a:ext>
                  </a:extLst>
                </a:gridCol>
                <a:gridCol w="374181">
                  <a:extLst>
                    <a:ext uri="{9D8B030D-6E8A-4147-A177-3AD203B41FA5}">
                      <a16:colId xmlns:a16="http://schemas.microsoft.com/office/drawing/2014/main" val="2656641321"/>
                    </a:ext>
                  </a:extLst>
                </a:gridCol>
                <a:gridCol w="685995">
                  <a:extLst>
                    <a:ext uri="{9D8B030D-6E8A-4147-A177-3AD203B41FA5}">
                      <a16:colId xmlns:a16="http://schemas.microsoft.com/office/drawing/2014/main" val="2190475981"/>
                    </a:ext>
                  </a:extLst>
                </a:gridCol>
                <a:gridCol w="763950">
                  <a:extLst>
                    <a:ext uri="{9D8B030D-6E8A-4147-A177-3AD203B41FA5}">
                      <a16:colId xmlns:a16="http://schemas.microsoft.com/office/drawing/2014/main" val="389909728"/>
                    </a:ext>
                  </a:extLst>
                </a:gridCol>
                <a:gridCol w="592449">
                  <a:extLst>
                    <a:ext uri="{9D8B030D-6E8A-4147-A177-3AD203B41FA5}">
                      <a16:colId xmlns:a16="http://schemas.microsoft.com/office/drawing/2014/main" val="1865392929"/>
                    </a:ext>
                  </a:extLst>
                </a:gridCol>
                <a:gridCol w="904265">
                  <a:extLst>
                    <a:ext uri="{9D8B030D-6E8A-4147-A177-3AD203B41FA5}">
                      <a16:colId xmlns:a16="http://schemas.microsoft.com/office/drawing/2014/main" val="2344585517"/>
                    </a:ext>
                  </a:extLst>
                </a:gridCol>
              </a:tblGrid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High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Low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8CBAD"/>
                          </a:highlight>
                          <a:latin typeface="+mn-lt"/>
                        </a:rPr>
                        <a:t>MED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Very High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(blank)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8750104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BPC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77127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CCDR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3429317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EW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3756296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MSC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023495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NEL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43311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6015783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PYZ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361051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SVG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304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66000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7777860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WBL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6407379"/>
                  </a:ext>
                </a:extLst>
              </a:tr>
              <a:tr h="321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(blank)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197219"/>
                  </a:ext>
                </a:extLst>
              </a:tr>
              <a:tr h="63433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220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398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778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137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  <a:highlight>
                            <a:srgbClr val="F8CBAD"/>
                          </a:highlight>
                        </a:rPr>
                        <a:t>1467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8CBAD"/>
                          </a:highlight>
                        </a:rPr>
                        <a:t>3000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8CBAD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692942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FA2A27-6743-B34F-914A-BED0401D6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71600"/>
              </p:ext>
            </p:extLst>
          </p:nvPr>
        </p:nvGraphicFramePr>
        <p:xfrm>
          <a:off x="152398" y="1524000"/>
          <a:ext cx="5638802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21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BD635-37B8-E205-26DA-78FB1D4020F2}"/>
              </a:ext>
            </a:extLst>
          </p:cNvPr>
          <p:cNvSpPr txBox="1"/>
          <p:nvPr/>
        </p:nvSpPr>
        <p:spPr>
          <a:xfrm>
            <a:off x="1295400" y="1690688"/>
            <a:ext cx="1068036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was observed that the majority of employees are performing at an </a:t>
            </a:r>
          </a:p>
          <a:p>
            <a:r>
              <a:rPr lang="en-US" sz="2800" dirty="0"/>
              <a:t>      average level, necessitating efforts to elevate them to high and very </a:t>
            </a:r>
          </a:p>
          <a:p>
            <a:r>
              <a:rPr lang="en-US" sz="2800" dirty="0"/>
              <a:t>      high performance categories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Here are some strategies to enhance employee performance:</a:t>
            </a:r>
          </a:p>
          <a:p>
            <a:r>
              <a:rPr lang="en-IN" sz="2800" dirty="0"/>
              <a:t>           1.</a:t>
            </a:r>
            <a:r>
              <a:rPr lang="en-US" sz="2800" dirty="0"/>
              <a:t> Establish clear objectives.</a:t>
            </a:r>
          </a:p>
          <a:p>
            <a:r>
              <a:rPr lang="en-US" sz="2800" dirty="0"/>
              <a:t>           2. Acknowledge and reward your employees.</a:t>
            </a:r>
          </a:p>
          <a:p>
            <a:r>
              <a:rPr lang="en-US" sz="2800" dirty="0"/>
              <a:t>           3. Maintain open communication channels.</a:t>
            </a:r>
          </a:p>
          <a:p>
            <a:r>
              <a:rPr lang="en-US" sz="2800" dirty="0"/>
              <a:t>           4. Identify and address the root causes of underperformance.</a:t>
            </a:r>
          </a:p>
          <a:p>
            <a:r>
              <a:rPr lang="en-US" sz="2800" dirty="0"/>
              <a:t>           5. Offer training opportunities.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1827"/>
            <a:ext cx="82973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b="1"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b="1"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67166" y="2066031"/>
            <a:ext cx="859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cs typeface="Times New Roman" panose="02020603050405020304" pitchFamily="18" charset="0"/>
              </a:rPr>
              <a:t>Employee Performance Analysis using Excel</a:t>
            </a:r>
            <a:endParaRPr lang="en-IN" sz="36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66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71800" y="479196"/>
            <a:ext cx="439076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70C0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1197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714872"/>
            <a:ext cx="10515600" cy="626069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b="1" dirty="0">
                <a:latin typeface="+mn-lt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FCF27-3CF6-3B7C-116D-15F5AC363D16}"/>
              </a:ext>
            </a:extLst>
          </p:cNvPr>
          <p:cNvSpPr txBox="1"/>
          <p:nvPr/>
        </p:nvSpPr>
        <p:spPr>
          <a:xfrm>
            <a:off x="990600" y="1690688"/>
            <a:ext cx="9317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TITTLE: EMPLOYEE PORFORMANCE ANALYSIS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Employee performance analysis helps assess how effectively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employees perform their roles and compare there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performance over a designated time frame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58600" y="3267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+mn-lt"/>
                <a:cs typeface="Times New Roman" panose="02020603050405020304" pitchFamily="18" charset="0"/>
              </a:rPr>
              <a:t>PROJ</a:t>
            </a:r>
            <a:r>
              <a:rPr lang="en-IN" sz="4250" spc="5" dirty="0">
                <a:latin typeface="+mn-lt"/>
                <a:cs typeface="Times New Roman" panose="02020603050405020304" pitchFamily="18" charset="0"/>
              </a:rPr>
              <a:t>EC</a:t>
            </a:r>
            <a:r>
              <a:rPr sz="4250" spc="5" dirty="0">
                <a:latin typeface="+mn-lt"/>
                <a:cs typeface="Times New Roman" panose="02020603050405020304" pitchFamily="18" charset="0"/>
              </a:rPr>
              <a:t>T</a:t>
            </a:r>
            <a:r>
              <a:rPr lang="en-US" sz="4250" spc="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4250" spc="-20" dirty="0">
                <a:latin typeface="+mn-lt"/>
                <a:cs typeface="Times New Roman" panose="02020603050405020304" pitchFamily="18" charset="0"/>
              </a:rPr>
              <a:t>OVERVIEW</a:t>
            </a:r>
            <a:endParaRPr sz="425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Employee performance measures how effectively, efficiently and productively an individual team member contribute to the quality of work with in a organization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Employee performance is not exclusively measured by quantitative metrics.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377362" y="58245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891793"/>
            <a:ext cx="63246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+mn-lt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+mn-lt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+mn-lt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+mn-lt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+mn-lt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+mn-lt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+mn-lt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+mn-lt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+mn-lt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+mn-lt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+mn-lt"/>
                <a:cs typeface="Times New Roman" panose="02020603050405020304" pitchFamily="18" charset="0"/>
              </a:rPr>
              <a:t>S?</a:t>
            </a:r>
            <a:endParaRPr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057E13-C145-1140-15E5-55BB06ABE572}"/>
              </a:ext>
            </a:extLst>
          </p:cNvPr>
          <p:cNvSpPr txBox="1"/>
          <p:nvPr/>
        </p:nvSpPr>
        <p:spPr>
          <a:xfrm>
            <a:off x="1676400" y="1752600"/>
            <a:ext cx="1075801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The end users of the employee performance analysis </a:t>
            </a:r>
            <a:r>
              <a:rPr lang="en-US" sz="2800" dirty="0" err="1">
                <a:cs typeface="Times New Roman" panose="02020603050405020304" pitchFamily="18" charset="0"/>
              </a:rPr>
              <a:t>ar</a:t>
            </a:r>
            <a:r>
              <a:rPr lang="en-US" sz="2800" dirty="0">
                <a:cs typeface="Times New Roman" panose="02020603050405020304" pitchFamily="18" charset="0"/>
              </a:rPr>
              <a:t>: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Employees</a:t>
            </a:r>
            <a:r>
              <a:rPr lang="en-IN" sz="2800" b="1" dirty="0">
                <a:cs typeface="Times New Roman" panose="02020603050405020304" pitchFamily="18" charset="0"/>
              </a:rPr>
              <a:t>:</a:t>
            </a:r>
            <a:r>
              <a:rPr lang="en-US" sz="2800" dirty="0">
                <a:cs typeface="Times New Roman" panose="02020603050405020304" pitchFamily="18" charset="0"/>
              </a:rPr>
              <a:t> They receive feedback on their performance, which helps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them understand their strengths and areas for improvement, and plan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their career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HR Professionals: </a:t>
            </a:r>
            <a:r>
              <a:rPr lang="en-US" sz="2800" dirty="0">
                <a:cs typeface="Times New Roman" panose="02020603050405020304" pitchFamily="18" charset="0"/>
              </a:rPr>
              <a:t>They analyze performance metrics to inform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recruitment, training, development programs, and performance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management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Managers and Supervisors: </a:t>
            </a:r>
            <a:r>
              <a:rPr lang="en-US" sz="2800" dirty="0">
                <a:cs typeface="Times New Roman" panose="02020603050405020304" pitchFamily="18" charset="0"/>
              </a:rPr>
              <a:t>They use performance data to guide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coaching, make promotion decisions, and address performance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0200" y="1093307"/>
            <a:ext cx="9525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0" dirty="0"/>
              <a:t>O</a:t>
            </a:r>
            <a:r>
              <a:rPr sz="4000" b="1" spc="25" dirty="0"/>
              <a:t>U</a:t>
            </a:r>
            <a:r>
              <a:rPr sz="4000" b="1" dirty="0"/>
              <a:t>R</a:t>
            </a:r>
            <a:r>
              <a:rPr sz="4000" b="1" spc="5" dirty="0"/>
              <a:t> </a:t>
            </a:r>
            <a:r>
              <a:rPr sz="4000" b="1" spc="25" dirty="0"/>
              <a:t>S</a:t>
            </a:r>
            <a:r>
              <a:rPr sz="4000" b="1" spc="10" dirty="0"/>
              <a:t>O</a:t>
            </a:r>
            <a:r>
              <a:rPr sz="4000" b="1" spc="25" dirty="0"/>
              <a:t>LU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  <a:r>
              <a:rPr sz="4000" b="1" spc="-345" dirty="0"/>
              <a:t> </a:t>
            </a:r>
            <a:r>
              <a:rPr sz="4000" b="1" spc="-35" dirty="0"/>
              <a:t>A</a:t>
            </a:r>
            <a:r>
              <a:rPr sz="4000" b="1" spc="-5" dirty="0"/>
              <a:t>N</a:t>
            </a:r>
            <a:r>
              <a:rPr sz="4000" b="1" dirty="0"/>
              <a:t>D</a:t>
            </a:r>
            <a:r>
              <a:rPr sz="4000" b="1" spc="35" dirty="0"/>
              <a:t> 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dirty="0"/>
              <a:t>S</a:t>
            </a:r>
            <a:r>
              <a:rPr sz="4000" b="1" spc="60" dirty="0"/>
              <a:t> </a:t>
            </a:r>
            <a:r>
              <a:rPr sz="4000" b="1" spc="-295" dirty="0"/>
              <a:t>V</a:t>
            </a:r>
            <a:r>
              <a:rPr sz="4000" b="1" spc="-35" dirty="0"/>
              <a:t>A</a:t>
            </a:r>
            <a:r>
              <a:rPr sz="4000" b="1" spc="25" dirty="0"/>
              <a:t>LU</a:t>
            </a:r>
            <a:r>
              <a:rPr lang="en-IN" sz="4000" b="1" dirty="0"/>
              <a:t>E</a:t>
            </a:r>
            <a:r>
              <a:rPr lang="en-IN" sz="4000" b="1" spc="-65" dirty="0"/>
              <a:t> </a:t>
            </a:r>
            <a:r>
              <a:rPr sz="4000" b="1" spc="-15" dirty="0"/>
              <a:t>P</a:t>
            </a:r>
            <a:r>
              <a:rPr sz="4000" b="1" spc="-30" dirty="0"/>
              <a:t>R</a:t>
            </a:r>
            <a:r>
              <a:rPr sz="4000" b="1" spc="10" dirty="0"/>
              <a:t>O</a:t>
            </a:r>
            <a:r>
              <a:rPr sz="4000" b="1" spc="-15" dirty="0"/>
              <a:t>P</a:t>
            </a:r>
            <a:r>
              <a:rPr sz="4000" b="1" spc="10" dirty="0"/>
              <a:t>O</a:t>
            </a:r>
            <a:r>
              <a:rPr sz="4000" b="1" spc="25" dirty="0"/>
              <a:t>S</a:t>
            </a:r>
            <a:r>
              <a:rPr sz="4000" b="1" spc="-30" dirty="0"/>
              <a:t>I</a:t>
            </a:r>
            <a:r>
              <a:rPr sz="4000" b="1" spc="-35" dirty="0"/>
              <a:t>T</a:t>
            </a:r>
            <a:r>
              <a:rPr sz="4000" b="1" spc="-30" dirty="0"/>
              <a:t>I</a:t>
            </a:r>
            <a:r>
              <a:rPr sz="4000" b="1" spc="10" dirty="0"/>
              <a:t>O</a:t>
            </a:r>
            <a:r>
              <a:rPr sz="40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456E5-FB4D-FE51-5200-49930CDAED23}"/>
              </a:ext>
            </a:extLst>
          </p:cNvPr>
          <p:cNvSpPr txBox="1"/>
          <p:nvPr/>
        </p:nvSpPr>
        <p:spPr>
          <a:xfrm>
            <a:off x="2895600" y="2438400"/>
            <a:ext cx="9413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Conditional formatting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>
                <a:cs typeface="Times New Roman" panose="02020603050405020304" pitchFamily="18" charset="0"/>
              </a:rPr>
              <a:t>identify the missing value and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remove the blank/left space.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Filtering : </a:t>
            </a:r>
            <a:r>
              <a:rPr lang="en-US" sz="2800" dirty="0">
                <a:cs typeface="Times New Roman" panose="02020603050405020304" pitchFamily="18" charset="0"/>
              </a:rPr>
              <a:t>To filter out or to remove the identified missing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Formulas: </a:t>
            </a:r>
            <a:r>
              <a:rPr lang="en-US" sz="2800" dirty="0">
                <a:cs typeface="Times New Roman" panose="02020603050405020304" pitchFamily="18" charset="0"/>
              </a:rPr>
              <a:t>To convert employee rating points to employee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  performance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Pivot table: </a:t>
            </a:r>
            <a:r>
              <a:rPr lang="en-US" sz="2800" dirty="0">
                <a:cs typeface="Times New Roman" panose="02020603050405020304" pitchFamily="18" charset="0"/>
              </a:rPr>
              <a:t>To summarize the complex data into a simpler 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One using specific criteria namely, gender code, performance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    Levels, business units and the first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Graphs:</a:t>
            </a:r>
            <a:r>
              <a:rPr lang="en-US" sz="2800" dirty="0">
                <a:cs typeface="Times New Roman" panose="02020603050405020304" pitchFamily="18" charset="0"/>
              </a:rPr>
              <a:t> pictorial representation of data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BA22C-E22F-8D33-699E-356E33AFF285}"/>
              </a:ext>
            </a:extLst>
          </p:cNvPr>
          <p:cNvSpPr txBox="1"/>
          <p:nvPr/>
        </p:nvSpPr>
        <p:spPr>
          <a:xfrm>
            <a:off x="1219200" y="2050489"/>
            <a:ext cx="1082732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 dataset- </a:t>
            </a:r>
            <a:r>
              <a:rPr lang="en-US" sz="2800" dirty="0"/>
              <a:t>Kaggle which contained 26 features out of which only </a:t>
            </a:r>
          </a:p>
          <a:p>
            <a:r>
              <a:rPr lang="en-US" sz="2800" dirty="0"/>
              <a:t>9 features were taken into consideration.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 ID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First name and last name of the employee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Employment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Performance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 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Business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Performance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Employee classification type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970409"/>
            <a:ext cx="74676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THE</a:t>
            </a:r>
            <a:r>
              <a:rPr b="1" spc="20" dirty="0"/>
              <a:t> </a:t>
            </a:r>
            <a:r>
              <a:rPr lang="en-US" b="1" spc="20" dirty="0"/>
              <a:t>"</a:t>
            </a:r>
            <a:r>
              <a:rPr b="1" spc="10" dirty="0"/>
              <a:t>WOW</a:t>
            </a:r>
            <a:r>
              <a:rPr lang="en-US" b="1" spc="10" dirty="0"/>
              <a:t>"</a:t>
            </a:r>
            <a:r>
              <a:rPr b="1" spc="85" dirty="0"/>
              <a:t> </a:t>
            </a:r>
            <a:r>
              <a:rPr b="1" spc="10" dirty="0"/>
              <a:t>IN</a:t>
            </a:r>
            <a:r>
              <a:rPr b="1" spc="-5" dirty="0"/>
              <a:t> </a:t>
            </a:r>
            <a:r>
              <a:rPr b="1" spc="15" dirty="0"/>
              <a:t>OUR</a:t>
            </a:r>
            <a:r>
              <a:rPr b="1" spc="-10" dirty="0"/>
              <a:t> </a:t>
            </a:r>
            <a:r>
              <a:rPr b="1" spc="20" dirty="0"/>
              <a:t>SOLUTION</a:t>
            </a:r>
            <a:endParaRPr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F1994-7587-0D9B-B22B-369E56A173A1}"/>
              </a:ext>
            </a:extLst>
          </p:cNvPr>
          <p:cNvSpPr txBox="1"/>
          <p:nvPr/>
        </p:nvSpPr>
        <p:spPr>
          <a:xfrm>
            <a:off x="3048000" y="2354703"/>
            <a:ext cx="7467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The distinctive feature we've incorporated into our project is the conversion of numerical data into text 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skerville Old Face" panose="02020602080505020303" pitchFamily="18" charset="0"/>
              </a:rPr>
              <a:t>Performance level of an employee was calculated by using the formula is </a:t>
            </a:r>
            <a:r>
              <a:rPr lang="en-US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{=IFS(Z2&gt;=5,"VeryHigh",Z2&gt;=4,"High",Z2&gt;=3,"Medium",TRUE,"Low")}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747</Words>
  <Application>Microsoft Office PowerPoint</Application>
  <PresentationFormat>Widescreen</PresentationFormat>
  <Paragraphs>196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 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Sowmiya Amairasen</cp:lastModifiedBy>
  <cp:revision>16</cp:revision>
  <dcterms:created xsi:type="dcterms:W3CDTF">2024-03-29T15:07:22Z</dcterms:created>
  <dcterms:modified xsi:type="dcterms:W3CDTF">2024-09-05T06:24:15Z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