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78" r:id="rId5"/>
    <p:sldId id="279" r:id="rId6"/>
    <p:sldId id="281" r:id="rId7"/>
    <p:sldId id="282" r:id="rId8"/>
    <p:sldId id="283" r:id="rId9"/>
    <p:sldId id="284" r:id="rId10"/>
    <p:sldId id="292" r:id="rId11"/>
    <p:sldId id="285" r:id="rId12"/>
    <p:sldId id="286" r:id="rId13"/>
    <p:sldId id="290" r:id="rId14"/>
    <p:sldId id="293" r:id="rId15"/>
    <p:sldId id="287" r:id="rId16"/>
    <p:sldId id="288" r:id="rId17"/>
    <p:sldId id="289" r:id="rId18"/>
    <p:sldId id="260" r:id="rId19"/>
    <p:sldId id="294" r:id="rId20"/>
    <p:sldId id="296" r:id="rId21"/>
    <p:sldId id="297" r:id="rId22"/>
    <p:sldId id="298" r:id="rId23"/>
    <p:sldId id="299" r:id="rId24"/>
    <p:sldId id="300" r:id="rId25"/>
    <p:sldId id="301" r:id="rId26"/>
    <p:sldId id="302"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31A8D8-A9C7-4728-BFE8-EDED63977B01}" v="61" dt="2023-03-12T16:47:26.162"/>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5033" autoAdjust="0"/>
  </p:normalViewPr>
  <p:slideViewPr>
    <p:cSldViewPr snapToGrid="0">
      <p:cViewPr varScale="1">
        <p:scale>
          <a:sx n="82" d="100"/>
          <a:sy n="82" d="100"/>
        </p:scale>
        <p:origin x="57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a Senthilkumar" userId="6d6aee7caa279369" providerId="LiveId" clId="{E531A8D8-A9C7-4728-BFE8-EDED63977B01}"/>
    <pc:docChg chg="undo custSel addSld delSld modSld sldOrd">
      <pc:chgData name="varshaa Senthilkumar" userId="6d6aee7caa279369" providerId="LiveId" clId="{E531A8D8-A9C7-4728-BFE8-EDED63977B01}" dt="2023-03-12T16:47:31.079" v="5317" actId="1076"/>
      <pc:docMkLst>
        <pc:docMk/>
      </pc:docMkLst>
      <pc:sldChg chg="modSp del mod">
        <pc:chgData name="varshaa Senthilkumar" userId="6d6aee7caa279369" providerId="LiveId" clId="{E531A8D8-A9C7-4728-BFE8-EDED63977B01}" dt="2023-03-12T13:02:09.844" v="4359" actId="47"/>
        <pc:sldMkLst>
          <pc:docMk/>
          <pc:sldMk cId="481774274" sldId="259"/>
        </pc:sldMkLst>
        <pc:spChg chg="mod">
          <ac:chgData name="varshaa Senthilkumar" userId="6d6aee7caa279369" providerId="LiveId" clId="{E531A8D8-A9C7-4728-BFE8-EDED63977B01}" dt="2023-03-12T12:19:09.882" v="3240" actId="2710"/>
          <ac:spMkLst>
            <pc:docMk/>
            <pc:sldMk cId="481774274" sldId="259"/>
            <ac:spMk id="23" creationId="{42C6320A-D958-4668-3FDD-E00AC5BBBCF2}"/>
          </ac:spMkLst>
        </pc:spChg>
        <pc:spChg chg="mod">
          <ac:chgData name="varshaa Senthilkumar" userId="6d6aee7caa279369" providerId="LiveId" clId="{E531A8D8-A9C7-4728-BFE8-EDED63977B01}" dt="2023-03-12T12:19:01.283" v="3239" actId="1038"/>
          <ac:spMkLst>
            <pc:docMk/>
            <pc:sldMk cId="481774274" sldId="259"/>
            <ac:spMk id="113" creationId="{BFE2B5AB-A5E2-4E81-9A28-0F3EFE4B47B5}"/>
          </ac:spMkLst>
        </pc:spChg>
      </pc:sldChg>
      <pc:sldChg chg="addSp modSp mod">
        <pc:chgData name="varshaa Senthilkumar" userId="6d6aee7caa279369" providerId="LiveId" clId="{E531A8D8-A9C7-4728-BFE8-EDED63977B01}" dt="2023-03-12T13:00:50.604" v="4169" actId="20577"/>
        <pc:sldMkLst>
          <pc:docMk/>
          <pc:sldMk cId="106884304" sldId="260"/>
        </pc:sldMkLst>
        <pc:spChg chg="mod">
          <ac:chgData name="varshaa Senthilkumar" userId="6d6aee7caa279369" providerId="LiveId" clId="{E531A8D8-A9C7-4728-BFE8-EDED63977B01}" dt="2023-03-12T13:00:50.604" v="4169" actId="20577"/>
          <ac:spMkLst>
            <pc:docMk/>
            <pc:sldMk cId="106884304" sldId="260"/>
            <ac:spMk id="72" creationId="{5CC67B51-3695-40FC-B51D-1CD99DF1626D}"/>
          </ac:spMkLst>
        </pc:spChg>
        <pc:picChg chg="add mod modCrop">
          <ac:chgData name="varshaa Senthilkumar" userId="6d6aee7caa279369" providerId="LiveId" clId="{E531A8D8-A9C7-4728-BFE8-EDED63977B01}" dt="2023-03-12T12:59:59.471" v="4026" actId="1076"/>
          <ac:picMkLst>
            <pc:docMk/>
            <pc:sldMk cId="106884304" sldId="260"/>
            <ac:picMk id="6" creationId="{95355F59-405B-675D-9F84-458CC913FEC5}"/>
          </ac:picMkLst>
        </pc:picChg>
      </pc:sldChg>
      <pc:sldChg chg="addSp delSp modSp mod">
        <pc:chgData name="varshaa Senthilkumar" userId="6d6aee7caa279369" providerId="LiveId" clId="{E531A8D8-A9C7-4728-BFE8-EDED63977B01}" dt="2023-03-12T12:25:55.154" v="3874" actId="1037"/>
        <pc:sldMkLst>
          <pc:docMk/>
          <pc:sldMk cId="1882711523" sldId="279"/>
        </pc:sldMkLst>
        <pc:spChg chg="add del mod">
          <ac:chgData name="varshaa Senthilkumar" userId="6d6aee7caa279369" providerId="LiveId" clId="{E531A8D8-A9C7-4728-BFE8-EDED63977B01}" dt="2023-03-12T12:25:10.653" v="3815" actId="478"/>
          <ac:spMkLst>
            <pc:docMk/>
            <pc:sldMk cId="1882711523" sldId="279"/>
            <ac:spMk id="6" creationId="{0951E2AA-3388-1A1A-5001-776C22FE9577}"/>
          </ac:spMkLst>
        </pc:spChg>
        <pc:spChg chg="mod">
          <ac:chgData name="varshaa Senthilkumar" userId="6d6aee7caa279369" providerId="LiveId" clId="{E531A8D8-A9C7-4728-BFE8-EDED63977B01}" dt="2023-03-12T12:25:55.154" v="3874" actId="1037"/>
          <ac:spMkLst>
            <pc:docMk/>
            <pc:sldMk cId="1882711523" sldId="279"/>
            <ac:spMk id="69" creationId="{A74CEF14-9F3D-49A7-B904-B4E3A7113A15}"/>
          </ac:spMkLst>
        </pc:spChg>
        <pc:picChg chg="add del mod">
          <ac:chgData name="varshaa Senthilkumar" userId="6d6aee7caa279369" providerId="LiveId" clId="{E531A8D8-A9C7-4728-BFE8-EDED63977B01}" dt="2023-03-12T12:25:06.740" v="3814" actId="931"/>
          <ac:picMkLst>
            <pc:docMk/>
            <pc:sldMk cId="1882711523" sldId="279"/>
            <ac:picMk id="8" creationId="{7B89F087-38A1-B55C-2866-47ED6FC28C6F}"/>
          </ac:picMkLst>
        </pc:picChg>
        <pc:picChg chg="add mod">
          <ac:chgData name="varshaa Senthilkumar" userId="6d6aee7caa279369" providerId="LiveId" clId="{E531A8D8-A9C7-4728-BFE8-EDED63977B01}" dt="2023-03-12T12:25:46.616" v="3829" actId="1035"/>
          <ac:picMkLst>
            <pc:docMk/>
            <pc:sldMk cId="1882711523" sldId="279"/>
            <ac:picMk id="10" creationId="{2FEFB6FE-62D7-34B6-1725-DAC88107AA09}"/>
          </ac:picMkLst>
        </pc:picChg>
        <pc:picChg chg="del">
          <ac:chgData name="varshaa Senthilkumar" userId="6d6aee7caa279369" providerId="LiveId" clId="{E531A8D8-A9C7-4728-BFE8-EDED63977B01}" dt="2023-03-12T12:24:35.588" v="3812" actId="478"/>
          <ac:picMkLst>
            <pc:docMk/>
            <pc:sldMk cId="1882711523" sldId="279"/>
            <ac:picMk id="14" creationId="{F6F20216-0176-3051-D1E0-73E90760C783}"/>
          </ac:picMkLst>
        </pc:picChg>
      </pc:sldChg>
      <pc:sldChg chg="modSp mod">
        <pc:chgData name="varshaa Senthilkumar" userId="6d6aee7caa279369" providerId="LiveId" clId="{E531A8D8-A9C7-4728-BFE8-EDED63977B01}" dt="2023-03-12T11:56:30.332" v="804" actId="20577"/>
        <pc:sldMkLst>
          <pc:docMk/>
          <pc:sldMk cId="282918114" sldId="281"/>
        </pc:sldMkLst>
        <pc:spChg chg="mod">
          <ac:chgData name="varshaa Senthilkumar" userId="6d6aee7caa279369" providerId="LiveId" clId="{E531A8D8-A9C7-4728-BFE8-EDED63977B01}" dt="2023-03-12T11:56:30.332" v="804" actId="20577"/>
          <ac:spMkLst>
            <pc:docMk/>
            <pc:sldMk cId="282918114" sldId="281"/>
            <ac:spMk id="18" creationId="{DA2EE157-139C-422D-88A0-3E908DC6BA04}"/>
          </ac:spMkLst>
        </pc:spChg>
      </pc:sldChg>
      <pc:sldChg chg="addSp modSp mod modAnim">
        <pc:chgData name="varshaa Senthilkumar" userId="6d6aee7caa279369" providerId="LiveId" clId="{E531A8D8-A9C7-4728-BFE8-EDED63977B01}" dt="2023-03-12T12:27:20.372" v="3981" actId="20577"/>
        <pc:sldMkLst>
          <pc:docMk/>
          <pc:sldMk cId="809756274" sldId="282"/>
        </pc:sldMkLst>
        <pc:spChg chg="mod">
          <ac:chgData name="varshaa Senthilkumar" userId="6d6aee7caa279369" providerId="LiveId" clId="{E531A8D8-A9C7-4728-BFE8-EDED63977B01}" dt="2023-03-12T12:27:20.372" v="3981" actId="20577"/>
          <ac:spMkLst>
            <pc:docMk/>
            <pc:sldMk cId="809756274" sldId="282"/>
            <ac:spMk id="24" creationId="{DFA678B9-627C-49D9-B624-2E3548C96F03}"/>
          </ac:spMkLst>
        </pc:spChg>
        <pc:spChg chg="mod">
          <ac:chgData name="varshaa Senthilkumar" userId="6d6aee7caa279369" providerId="LiveId" clId="{E531A8D8-A9C7-4728-BFE8-EDED63977B01}" dt="2023-03-12T11:56:21.645" v="803" actId="20577"/>
          <ac:spMkLst>
            <pc:docMk/>
            <pc:sldMk cId="809756274" sldId="282"/>
            <ac:spMk id="31" creationId="{BA3B1DAF-0A47-4D59-9DC4-7431D66560EF}"/>
          </ac:spMkLst>
        </pc:spChg>
        <pc:picChg chg="add mod">
          <ac:chgData name="varshaa Senthilkumar" userId="6d6aee7caa279369" providerId="LiveId" clId="{E531A8D8-A9C7-4728-BFE8-EDED63977B01}" dt="2023-03-12T05:09:19.946" v="30" actId="1076"/>
          <ac:picMkLst>
            <pc:docMk/>
            <pc:sldMk cId="809756274" sldId="282"/>
            <ac:picMk id="6" creationId="{C05CC080-A31D-15E8-B276-170DD32DD170}"/>
          </ac:picMkLst>
        </pc:picChg>
        <pc:picChg chg="add mod">
          <ac:chgData name="varshaa Senthilkumar" userId="6d6aee7caa279369" providerId="LiveId" clId="{E531A8D8-A9C7-4728-BFE8-EDED63977B01}" dt="2023-03-12T05:10:04.436" v="36" actId="1076"/>
          <ac:picMkLst>
            <pc:docMk/>
            <pc:sldMk cId="809756274" sldId="282"/>
            <ac:picMk id="8" creationId="{706FC0E1-ED34-F15B-BFFB-C8977AF7A2D8}"/>
          </ac:picMkLst>
        </pc:picChg>
        <pc:inkChg chg="add">
          <ac:chgData name="varshaa Senthilkumar" userId="6d6aee7caa279369" providerId="LiveId" clId="{E531A8D8-A9C7-4728-BFE8-EDED63977B01}" dt="2023-03-12T05:10:22.146" v="37" actId="9405"/>
          <ac:inkMkLst>
            <pc:docMk/>
            <pc:sldMk cId="809756274" sldId="282"/>
            <ac:inkMk id="9" creationId="{F3C03B9D-85DD-26F4-3E52-60B2DB7F05A5}"/>
          </ac:inkMkLst>
        </pc:inkChg>
        <pc:inkChg chg="add">
          <ac:chgData name="varshaa Senthilkumar" userId="6d6aee7caa279369" providerId="LiveId" clId="{E531A8D8-A9C7-4728-BFE8-EDED63977B01}" dt="2023-03-12T05:11:23.218" v="38" actId="9405"/>
          <ac:inkMkLst>
            <pc:docMk/>
            <pc:sldMk cId="809756274" sldId="282"/>
            <ac:inkMk id="10" creationId="{457873B5-EDA0-76E2-8ADC-CA6C671C232E}"/>
          </ac:inkMkLst>
        </pc:inkChg>
      </pc:sldChg>
      <pc:sldChg chg="modSp mod">
        <pc:chgData name="varshaa Senthilkumar" userId="6d6aee7caa279369" providerId="LiveId" clId="{E531A8D8-A9C7-4728-BFE8-EDED63977B01}" dt="2023-03-12T11:56:16.662" v="802" actId="20577"/>
        <pc:sldMkLst>
          <pc:docMk/>
          <pc:sldMk cId="3604340621" sldId="283"/>
        </pc:sldMkLst>
        <pc:spChg chg="mod">
          <ac:chgData name="varshaa Senthilkumar" userId="6d6aee7caa279369" providerId="LiveId" clId="{E531A8D8-A9C7-4728-BFE8-EDED63977B01}" dt="2023-03-12T11:56:16.662" v="802" actId="20577"/>
          <ac:spMkLst>
            <pc:docMk/>
            <pc:sldMk cId="3604340621" sldId="283"/>
            <ac:spMk id="49" creationId="{488CBCB9-624B-47E1-BBFE-EFDA55B9ED9A}"/>
          </ac:spMkLst>
        </pc:spChg>
      </pc:sldChg>
      <pc:sldChg chg="modSp mod">
        <pc:chgData name="varshaa Senthilkumar" userId="6d6aee7caa279369" providerId="LiveId" clId="{E531A8D8-A9C7-4728-BFE8-EDED63977B01}" dt="2023-03-12T12:13:55.477" v="2539" actId="1038"/>
        <pc:sldMkLst>
          <pc:docMk/>
          <pc:sldMk cId="4048092828" sldId="284"/>
        </pc:sldMkLst>
        <pc:spChg chg="mod">
          <ac:chgData name="varshaa Senthilkumar" userId="6d6aee7caa279369" providerId="LiveId" clId="{E531A8D8-A9C7-4728-BFE8-EDED63977B01}" dt="2023-03-12T12:12:14.728" v="1884" actId="1037"/>
          <ac:spMkLst>
            <pc:docMk/>
            <pc:sldMk cId="4048092828" sldId="284"/>
            <ac:spMk id="111" creationId="{27400555-FDF0-4051-BE1D-9F1757952D08}"/>
          </ac:spMkLst>
        </pc:spChg>
        <pc:spChg chg="mod">
          <ac:chgData name="varshaa Senthilkumar" userId="6d6aee7caa279369" providerId="LiveId" clId="{E531A8D8-A9C7-4728-BFE8-EDED63977B01}" dt="2023-03-12T12:12:19.093" v="1914" actId="1036"/>
          <ac:spMkLst>
            <pc:docMk/>
            <pc:sldMk cId="4048092828" sldId="284"/>
            <ac:spMk id="124" creationId="{3190266D-0F33-45C1-99B6-88C3D275ABBD}"/>
          </ac:spMkLst>
        </pc:spChg>
        <pc:spChg chg="mod">
          <ac:chgData name="varshaa Senthilkumar" userId="6d6aee7caa279369" providerId="LiveId" clId="{E531A8D8-A9C7-4728-BFE8-EDED63977B01}" dt="2023-03-12T12:12:07.884" v="1869" actId="1035"/>
          <ac:spMkLst>
            <pc:docMk/>
            <pc:sldMk cId="4048092828" sldId="284"/>
            <ac:spMk id="125" creationId="{24A06C02-7294-4961-8375-FFBAE150C3AB}"/>
          </ac:spMkLst>
        </pc:spChg>
        <pc:spChg chg="mod">
          <ac:chgData name="varshaa Senthilkumar" userId="6d6aee7caa279369" providerId="LiveId" clId="{E531A8D8-A9C7-4728-BFE8-EDED63977B01}" dt="2023-03-12T12:13:55.477" v="2539" actId="1038"/>
          <ac:spMkLst>
            <pc:docMk/>
            <pc:sldMk cId="4048092828" sldId="284"/>
            <ac:spMk id="126" creationId="{9178B061-1219-4E97-B5B0-FA9EAEEF20AD}"/>
          </ac:spMkLst>
        </pc:spChg>
        <pc:spChg chg="mod">
          <ac:chgData name="varshaa Senthilkumar" userId="6d6aee7caa279369" providerId="LiveId" clId="{E531A8D8-A9C7-4728-BFE8-EDED63977B01}" dt="2023-03-12T12:13:42.892" v="2477" actId="1038"/>
          <ac:spMkLst>
            <pc:docMk/>
            <pc:sldMk cId="4048092828" sldId="284"/>
            <ac:spMk id="127" creationId="{529D0F22-483A-4379-9956-1AC0FBC1FFA9}"/>
          </ac:spMkLst>
        </pc:spChg>
        <pc:spChg chg="mod">
          <ac:chgData name="varshaa Senthilkumar" userId="6d6aee7caa279369" providerId="LiveId" clId="{E531A8D8-A9C7-4728-BFE8-EDED63977B01}" dt="2023-03-12T12:12:43.368" v="2048" actId="1035"/>
          <ac:spMkLst>
            <pc:docMk/>
            <pc:sldMk cId="4048092828" sldId="284"/>
            <ac:spMk id="128" creationId="{22FD1740-CC8B-4FB4-8039-C542AFD0838D}"/>
          </ac:spMkLst>
        </pc:spChg>
        <pc:spChg chg="mod">
          <ac:chgData name="varshaa Senthilkumar" userId="6d6aee7caa279369" providerId="LiveId" clId="{E531A8D8-A9C7-4728-BFE8-EDED63977B01}" dt="2023-03-12T12:12:27.599" v="1967" actId="1037"/>
          <ac:spMkLst>
            <pc:docMk/>
            <pc:sldMk cId="4048092828" sldId="284"/>
            <ac:spMk id="129" creationId="{24CA3500-51E5-4AF6-9AE0-8124B5B6ECF1}"/>
          </ac:spMkLst>
        </pc:spChg>
        <pc:spChg chg="mod">
          <ac:chgData name="varshaa Senthilkumar" userId="6d6aee7caa279369" providerId="LiveId" clId="{E531A8D8-A9C7-4728-BFE8-EDED63977B01}" dt="2023-03-12T12:13:18.513" v="2312" actId="1038"/>
          <ac:spMkLst>
            <pc:docMk/>
            <pc:sldMk cId="4048092828" sldId="284"/>
            <ac:spMk id="130" creationId="{1BC05573-D015-4021-BA96-0C47487DBF43}"/>
          </ac:spMkLst>
        </pc:spChg>
        <pc:spChg chg="mod">
          <ac:chgData name="varshaa Senthilkumar" userId="6d6aee7caa279369" providerId="LiveId" clId="{E531A8D8-A9C7-4728-BFE8-EDED63977B01}" dt="2023-03-12T12:13:22.805" v="2317" actId="1036"/>
          <ac:spMkLst>
            <pc:docMk/>
            <pc:sldMk cId="4048092828" sldId="284"/>
            <ac:spMk id="131" creationId="{E10D1C5B-3DED-475C-AC3D-D7A173AD6555}"/>
          </ac:spMkLst>
        </pc:spChg>
      </pc:sldChg>
      <pc:sldChg chg="addSp delSp modSp mod">
        <pc:chgData name="varshaa Senthilkumar" userId="6d6aee7caa279369" providerId="LiveId" clId="{E531A8D8-A9C7-4728-BFE8-EDED63977B01}" dt="2023-03-12T12:59:21.623" v="4021" actId="14100"/>
        <pc:sldMkLst>
          <pc:docMk/>
          <pc:sldMk cId="3039662227" sldId="287"/>
        </pc:sldMkLst>
        <pc:spChg chg="add del mod">
          <ac:chgData name="varshaa Senthilkumar" userId="6d6aee7caa279369" providerId="LiveId" clId="{E531A8D8-A9C7-4728-BFE8-EDED63977B01}" dt="2023-03-12T12:41:35.958" v="4012" actId="478"/>
          <ac:spMkLst>
            <pc:docMk/>
            <pc:sldMk cId="3039662227" sldId="287"/>
            <ac:spMk id="3" creationId="{4858BD4C-4D8E-AA55-0D74-C7A6E29EA8D6}"/>
          </ac:spMkLst>
        </pc:spChg>
        <pc:spChg chg="mod">
          <ac:chgData name="varshaa Senthilkumar" userId="6d6aee7caa279369" providerId="LiveId" clId="{E531A8D8-A9C7-4728-BFE8-EDED63977B01}" dt="2023-03-12T12:17:45.081" v="3088" actId="2710"/>
          <ac:spMkLst>
            <pc:docMk/>
            <pc:sldMk cId="3039662227" sldId="287"/>
            <ac:spMk id="15" creationId="{0D1C0119-E27F-F1AD-5341-B00D1B8E6CDE}"/>
          </ac:spMkLst>
        </pc:spChg>
        <pc:spChg chg="mod">
          <ac:chgData name="varshaa Senthilkumar" userId="6d6aee7caa279369" providerId="LiveId" clId="{E531A8D8-A9C7-4728-BFE8-EDED63977B01}" dt="2023-03-12T12:17:48.252" v="3089" actId="20577"/>
          <ac:spMkLst>
            <pc:docMk/>
            <pc:sldMk cId="3039662227" sldId="287"/>
            <ac:spMk id="27" creationId="{B288E94B-1B9A-42EA-8432-6AE5903CB9FC}"/>
          </ac:spMkLst>
        </pc:spChg>
        <pc:picChg chg="add mod modCrop">
          <ac:chgData name="varshaa Senthilkumar" userId="6d6aee7caa279369" providerId="LiveId" clId="{E531A8D8-A9C7-4728-BFE8-EDED63977B01}" dt="2023-03-12T12:59:21.623" v="4021" actId="14100"/>
          <ac:picMkLst>
            <pc:docMk/>
            <pc:sldMk cId="3039662227" sldId="287"/>
            <ac:picMk id="3" creationId="{AA157E86-477D-8F52-D895-C9FBB5B289EA}"/>
          </ac:picMkLst>
        </pc:picChg>
        <pc:picChg chg="del">
          <ac:chgData name="varshaa Senthilkumar" userId="6d6aee7caa279369" providerId="LiveId" clId="{E531A8D8-A9C7-4728-BFE8-EDED63977B01}" dt="2023-03-12T12:41:31.583" v="4011" actId="478"/>
          <ac:picMkLst>
            <pc:docMk/>
            <pc:sldMk cId="3039662227" sldId="287"/>
            <ac:picMk id="8" creationId="{CADF6EC4-4EE2-8B52-7322-FECD99B6293E}"/>
          </ac:picMkLst>
        </pc:picChg>
      </pc:sldChg>
      <pc:sldChg chg="delSp modSp mod">
        <pc:chgData name="varshaa Senthilkumar" userId="6d6aee7caa279369" providerId="LiveId" clId="{E531A8D8-A9C7-4728-BFE8-EDED63977B01}" dt="2023-03-11T13:36:34.787" v="27" actId="478"/>
        <pc:sldMkLst>
          <pc:docMk/>
          <pc:sldMk cId="2272261355" sldId="288"/>
        </pc:sldMkLst>
        <pc:spChg chg="del mod">
          <ac:chgData name="varshaa Senthilkumar" userId="6d6aee7caa279369" providerId="LiveId" clId="{E531A8D8-A9C7-4728-BFE8-EDED63977B01}" dt="2023-03-11T13:36:34.787" v="27" actId="478"/>
          <ac:spMkLst>
            <pc:docMk/>
            <pc:sldMk cId="2272261355" sldId="288"/>
            <ac:spMk id="3" creationId="{87DDCA3C-DC39-6DD3-84CE-2EC96F882EE8}"/>
          </ac:spMkLst>
        </pc:spChg>
      </pc:sldChg>
      <pc:sldChg chg="modSp del mod">
        <pc:chgData name="varshaa Senthilkumar" userId="6d6aee7caa279369" providerId="LiveId" clId="{E531A8D8-A9C7-4728-BFE8-EDED63977B01}" dt="2023-03-12T13:05:23.978" v="4850" actId="47"/>
        <pc:sldMkLst>
          <pc:docMk/>
          <pc:sldMk cId="301559468" sldId="291"/>
        </pc:sldMkLst>
        <pc:spChg chg="mod">
          <ac:chgData name="varshaa Senthilkumar" userId="6d6aee7caa279369" providerId="LiveId" clId="{E531A8D8-A9C7-4728-BFE8-EDED63977B01}" dt="2023-03-12T12:20:15.221" v="3417" actId="1037"/>
          <ac:spMkLst>
            <pc:docMk/>
            <pc:sldMk cId="301559468" sldId="291"/>
            <ac:spMk id="2" creationId="{554C2678-6F2D-1337-9B22-652E6CCA9D7E}"/>
          </ac:spMkLst>
        </pc:spChg>
        <pc:spChg chg="mod">
          <ac:chgData name="varshaa Senthilkumar" userId="6d6aee7caa279369" providerId="LiveId" clId="{E531A8D8-A9C7-4728-BFE8-EDED63977B01}" dt="2023-03-12T12:20:24.255" v="3470" actId="1037"/>
          <ac:spMkLst>
            <pc:docMk/>
            <pc:sldMk cId="301559468" sldId="291"/>
            <ac:spMk id="4" creationId="{542424D0-0C5E-8E03-D74D-F561ED1D21F6}"/>
          </ac:spMkLst>
        </pc:spChg>
        <pc:spChg chg="mod">
          <ac:chgData name="varshaa Senthilkumar" userId="6d6aee7caa279369" providerId="LiveId" clId="{E531A8D8-A9C7-4728-BFE8-EDED63977B01}" dt="2023-03-12T13:03:03.704" v="4441" actId="1076"/>
          <ac:spMkLst>
            <pc:docMk/>
            <pc:sldMk cId="301559468" sldId="291"/>
            <ac:spMk id="13" creationId="{A0F5CB60-27EF-D7AD-661F-7D3BF20A9BA6}"/>
          </ac:spMkLst>
        </pc:spChg>
        <pc:spChg chg="mod">
          <ac:chgData name="varshaa Senthilkumar" userId="6d6aee7caa279369" providerId="LiveId" clId="{E531A8D8-A9C7-4728-BFE8-EDED63977B01}" dt="2023-03-12T12:20:49.279" v="3571" actId="1035"/>
          <ac:spMkLst>
            <pc:docMk/>
            <pc:sldMk cId="301559468" sldId="291"/>
            <ac:spMk id="14" creationId="{4DDBAD7A-811E-AED9-D398-F6FCD19D2B9D}"/>
          </ac:spMkLst>
        </pc:spChg>
        <pc:spChg chg="mod">
          <ac:chgData name="varshaa Senthilkumar" userId="6d6aee7caa279369" providerId="LiveId" clId="{E531A8D8-A9C7-4728-BFE8-EDED63977B01}" dt="2023-03-12T12:20:35.226" v="3532" actId="1037"/>
          <ac:spMkLst>
            <pc:docMk/>
            <pc:sldMk cId="301559468" sldId="291"/>
            <ac:spMk id="18" creationId="{AB82E079-759C-D1DF-1E1F-139336730516}"/>
          </ac:spMkLst>
        </pc:spChg>
        <pc:spChg chg="mod">
          <ac:chgData name="varshaa Senthilkumar" userId="6d6aee7caa279369" providerId="LiveId" clId="{E531A8D8-A9C7-4728-BFE8-EDED63977B01}" dt="2023-03-12T12:21:18.388" v="3811" actId="1035"/>
          <ac:spMkLst>
            <pc:docMk/>
            <pc:sldMk cId="301559468" sldId="291"/>
            <ac:spMk id="19" creationId="{0E1A1852-A436-1B19-3480-F1FD6E747755}"/>
          </ac:spMkLst>
        </pc:spChg>
        <pc:spChg chg="mod">
          <ac:chgData name="varshaa Senthilkumar" userId="6d6aee7caa279369" providerId="LiveId" clId="{E531A8D8-A9C7-4728-BFE8-EDED63977B01}" dt="2023-03-12T12:21:00.357" v="3673" actId="1037"/>
          <ac:spMkLst>
            <pc:docMk/>
            <pc:sldMk cId="301559468" sldId="291"/>
            <ac:spMk id="20" creationId="{400F885D-D54C-7EB0-CF6D-9C60C5F52A25}"/>
          </ac:spMkLst>
        </pc:spChg>
      </pc:sldChg>
      <pc:sldChg chg="modSp mod">
        <pc:chgData name="varshaa Senthilkumar" userId="6d6aee7caa279369" providerId="LiveId" clId="{E531A8D8-A9C7-4728-BFE8-EDED63977B01}" dt="2023-03-12T12:16:42.223" v="3086" actId="2710"/>
        <pc:sldMkLst>
          <pc:docMk/>
          <pc:sldMk cId="9840177" sldId="292"/>
        </pc:sldMkLst>
        <pc:spChg chg="mod">
          <ac:chgData name="varshaa Senthilkumar" userId="6d6aee7caa279369" providerId="LiveId" clId="{E531A8D8-A9C7-4728-BFE8-EDED63977B01}" dt="2023-03-12T11:56:11.750" v="801" actId="20577"/>
          <ac:spMkLst>
            <pc:docMk/>
            <pc:sldMk cId="9840177" sldId="292"/>
            <ac:spMk id="5" creationId="{4C532F69-A43C-B1D9-A723-DDE6126B857F}"/>
          </ac:spMkLst>
        </pc:spChg>
        <pc:spChg chg="mod">
          <ac:chgData name="varshaa Senthilkumar" userId="6d6aee7caa279369" providerId="LiveId" clId="{E531A8D8-A9C7-4728-BFE8-EDED63977B01}" dt="2023-03-12T12:16:42.223" v="3086" actId="2710"/>
          <ac:spMkLst>
            <pc:docMk/>
            <pc:sldMk cId="9840177" sldId="292"/>
            <ac:spMk id="7" creationId="{3E89DAF4-F98B-9CC0-5DA1-192580140FAB}"/>
          </ac:spMkLst>
        </pc:spChg>
      </pc:sldChg>
      <pc:sldChg chg="modSp mod">
        <pc:chgData name="varshaa Senthilkumar" userId="6d6aee7caa279369" providerId="LiveId" clId="{E531A8D8-A9C7-4728-BFE8-EDED63977B01}" dt="2023-03-12T12:17:22.047" v="3087" actId="2710"/>
        <pc:sldMkLst>
          <pc:docMk/>
          <pc:sldMk cId="65259041" sldId="293"/>
        </pc:sldMkLst>
        <pc:spChg chg="mod">
          <ac:chgData name="varshaa Senthilkumar" userId="6d6aee7caa279369" providerId="LiveId" clId="{E531A8D8-A9C7-4728-BFE8-EDED63977B01}" dt="2023-03-12T12:17:22.047" v="3087" actId="2710"/>
          <ac:spMkLst>
            <pc:docMk/>
            <pc:sldMk cId="65259041" sldId="293"/>
            <ac:spMk id="7" creationId="{3E89DAF4-F98B-9CC0-5DA1-192580140FAB}"/>
          </ac:spMkLst>
        </pc:spChg>
      </pc:sldChg>
      <pc:sldChg chg="addSp delSp modSp add mod">
        <pc:chgData name="varshaa Senthilkumar" userId="6d6aee7caa279369" providerId="LiveId" clId="{E531A8D8-A9C7-4728-BFE8-EDED63977B01}" dt="2023-03-12T13:01:58.680" v="4358" actId="1036"/>
        <pc:sldMkLst>
          <pc:docMk/>
          <pc:sldMk cId="1465324995" sldId="294"/>
        </pc:sldMkLst>
        <pc:spChg chg="add del mod">
          <ac:chgData name="varshaa Senthilkumar" userId="6d6aee7caa279369" providerId="LiveId" clId="{E531A8D8-A9C7-4728-BFE8-EDED63977B01}" dt="2023-03-12T13:01:29.505" v="4245" actId="478"/>
          <ac:spMkLst>
            <pc:docMk/>
            <pc:sldMk cId="1465324995" sldId="294"/>
            <ac:spMk id="5" creationId="{9944978D-568A-64F8-ACC6-7A3691FA71A4}"/>
          </ac:spMkLst>
        </pc:spChg>
        <pc:spChg chg="add del mod">
          <ac:chgData name="varshaa Senthilkumar" userId="6d6aee7caa279369" providerId="LiveId" clId="{E531A8D8-A9C7-4728-BFE8-EDED63977B01}" dt="2023-03-12T13:01:16.801" v="4173" actId="478"/>
          <ac:spMkLst>
            <pc:docMk/>
            <pc:sldMk cId="1465324995" sldId="294"/>
            <ac:spMk id="8" creationId="{C882A27A-6DD6-3DD2-FEDC-2AE95388D4B2}"/>
          </ac:spMkLst>
        </pc:spChg>
        <pc:spChg chg="add del mod">
          <ac:chgData name="varshaa Senthilkumar" userId="6d6aee7caa279369" providerId="LiveId" clId="{E531A8D8-A9C7-4728-BFE8-EDED63977B01}" dt="2023-03-12T13:01:37.387" v="4247" actId="478"/>
          <ac:spMkLst>
            <pc:docMk/>
            <pc:sldMk cId="1465324995" sldId="294"/>
            <ac:spMk id="10" creationId="{9529D916-2B38-C2FD-F537-C6487633DF14}"/>
          </ac:spMkLst>
        </pc:spChg>
        <pc:spChg chg="add mod">
          <ac:chgData name="varshaa Senthilkumar" userId="6d6aee7caa279369" providerId="LiveId" clId="{E531A8D8-A9C7-4728-BFE8-EDED63977B01}" dt="2023-03-12T13:01:58.680" v="4358" actId="1036"/>
          <ac:spMkLst>
            <pc:docMk/>
            <pc:sldMk cId="1465324995" sldId="294"/>
            <ac:spMk id="11" creationId="{51AEA29C-76E2-EC49-174E-36454CB8D2E3}"/>
          </ac:spMkLst>
        </pc:spChg>
        <pc:spChg chg="del">
          <ac:chgData name="varshaa Senthilkumar" userId="6d6aee7caa279369" providerId="LiveId" clId="{E531A8D8-A9C7-4728-BFE8-EDED63977B01}" dt="2023-03-12T13:01:31.507" v="4246" actId="478"/>
          <ac:spMkLst>
            <pc:docMk/>
            <pc:sldMk cId="1465324995" sldId="294"/>
            <ac:spMk id="72" creationId="{5CC67B51-3695-40FC-B51D-1CD99DF1626D}"/>
          </ac:spMkLst>
        </pc:spChg>
        <pc:spChg chg="del">
          <ac:chgData name="varshaa Senthilkumar" userId="6d6aee7caa279369" providerId="LiveId" clId="{E531A8D8-A9C7-4728-BFE8-EDED63977B01}" dt="2023-03-12T13:01:13.967" v="4172" actId="478"/>
          <ac:spMkLst>
            <pc:docMk/>
            <pc:sldMk cId="1465324995" sldId="294"/>
            <ac:spMk id="85" creationId="{583A8370-72B5-4ECE-B5E0-5B47654B2410}"/>
          </ac:spMkLst>
        </pc:spChg>
        <pc:picChg chg="del">
          <ac:chgData name="varshaa Senthilkumar" userId="6d6aee7caa279369" providerId="LiveId" clId="{E531A8D8-A9C7-4728-BFE8-EDED63977B01}" dt="2023-03-12T13:01:39.323" v="4248" actId="478"/>
          <ac:picMkLst>
            <pc:docMk/>
            <pc:sldMk cId="1465324995" sldId="294"/>
            <ac:picMk id="6" creationId="{95355F59-405B-675D-9F84-458CC913FEC5}"/>
          </ac:picMkLst>
        </pc:picChg>
      </pc:sldChg>
      <pc:sldChg chg="addSp delSp modSp add del mod">
        <pc:chgData name="varshaa Senthilkumar" userId="6d6aee7caa279369" providerId="LiveId" clId="{E531A8D8-A9C7-4728-BFE8-EDED63977B01}" dt="2023-03-12T11:32:43.232" v="724" actId="47"/>
        <pc:sldMkLst>
          <pc:docMk/>
          <pc:sldMk cId="3431333668" sldId="294"/>
        </pc:sldMkLst>
        <pc:spChg chg="add del mod">
          <ac:chgData name="varshaa Senthilkumar" userId="6d6aee7caa279369" providerId="LiveId" clId="{E531A8D8-A9C7-4728-BFE8-EDED63977B01}" dt="2023-03-12T11:28:26.745" v="70" actId="478"/>
          <ac:spMkLst>
            <pc:docMk/>
            <pc:sldMk cId="3431333668" sldId="294"/>
            <ac:spMk id="11" creationId="{372F7FAE-098E-7D90-5D26-6F3F8BC53EA4}"/>
          </ac:spMkLst>
        </pc:spChg>
        <pc:spChg chg="del mod">
          <ac:chgData name="varshaa Senthilkumar" userId="6d6aee7caa279369" providerId="LiveId" clId="{E531A8D8-A9C7-4728-BFE8-EDED63977B01}" dt="2023-03-12T11:27:06.046" v="46" actId="478"/>
          <ac:spMkLst>
            <pc:docMk/>
            <pc:sldMk cId="3431333668" sldId="294"/>
            <ac:spMk id="72" creationId="{5CC67B51-3695-40FC-B51D-1CD99DF1626D}"/>
          </ac:spMkLst>
        </pc:spChg>
        <pc:spChg chg="add del mod">
          <ac:chgData name="varshaa Senthilkumar" userId="6d6aee7caa279369" providerId="LiveId" clId="{E531A8D8-A9C7-4728-BFE8-EDED63977B01}" dt="2023-03-12T11:31:11.046" v="595" actId="1037"/>
          <ac:spMkLst>
            <pc:docMk/>
            <pc:sldMk cId="3431333668" sldId="294"/>
            <ac:spMk id="85" creationId="{583A8370-72B5-4ECE-B5E0-5B47654B2410}"/>
          </ac:spMkLst>
        </pc:spChg>
        <pc:picChg chg="add del mod modCrop">
          <ac:chgData name="varshaa Senthilkumar" userId="6d6aee7caa279369" providerId="LiveId" clId="{E531A8D8-A9C7-4728-BFE8-EDED63977B01}" dt="2023-03-12T11:30:32.912" v="363" actId="1038"/>
          <ac:picMkLst>
            <pc:docMk/>
            <pc:sldMk cId="3431333668" sldId="294"/>
            <ac:picMk id="6" creationId="{95355F59-405B-675D-9F84-458CC913FEC5}"/>
          </ac:picMkLst>
        </pc:picChg>
        <pc:picChg chg="add del mod">
          <ac:chgData name="varshaa Senthilkumar" userId="6d6aee7caa279369" providerId="LiveId" clId="{E531A8D8-A9C7-4728-BFE8-EDED63977B01}" dt="2023-03-12T11:27:22.311" v="49"/>
          <ac:picMkLst>
            <pc:docMk/>
            <pc:sldMk cId="3431333668" sldId="294"/>
            <ac:picMk id="7" creationId="{2B629288-B319-687C-26F3-F74E93DA493D}"/>
          </ac:picMkLst>
        </pc:picChg>
        <pc:picChg chg="add del mod">
          <ac:chgData name="varshaa Senthilkumar" userId="6d6aee7caa279369" providerId="LiveId" clId="{E531A8D8-A9C7-4728-BFE8-EDED63977B01}" dt="2023-03-12T11:28:28.877" v="74"/>
          <ac:picMkLst>
            <pc:docMk/>
            <pc:sldMk cId="3431333668" sldId="294"/>
            <ac:picMk id="9" creationId="{DDF69A25-D005-346E-0EC8-9AB6685DDFCD}"/>
          </ac:picMkLst>
        </pc:picChg>
        <pc:picChg chg="add mod modCrop">
          <ac:chgData name="varshaa Senthilkumar" userId="6d6aee7caa279369" providerId="LiveId" clId="{E531A8D8-A9C7-4728-BFE8-EDED63977B01}" dt="2023-03-12T11:30:45.036" v="450" actId="1037"/>
          <ac:picMkLst>
            <pc:docMk/>
            <pc:sldMk cId="3431333668" sldId="294"/>
            <ac:picMk id="13" creationId="{61F9FABB-6DC9-0501-65A5-A8C4859FF784}"/>
          </ac:picMkLst>
        </pc:picChg>
      </pc:sldChg>
      <pc:sldChg chg="addSp delSp modSp add del mod">
        <pc:chgData name="varshaa Senthilkumar" userId="6d6aee7caa279369" providerId="LiveId" clId="{E531A8D8-A9C7-4728-BFE8-EDED63977B01}" dt="2023-03-12T12:18:31.238" v="3090" actId="47"/>
        <pc:sldMkLst>
          <pc:docMk/>
          <pc:sldMk cId="1701055053" sldId="295"/>
        </pc:sldMkLst>
        <pc:spChg chg="del mod">
          <ac:chgData name="varshaa Senthilkumar" userId="6d6aee7caa279369" providerId="LiveId" clId="{E531A8D8-A9C7-4728-BFE8-EDED63977B01}" dt="2023-03-12T11:32:03.263" v="641"/>
          <ac:spMkLst>
            <pc:docMk/>
            <pc:sldMk cId="1701055053" sldId="295"/>
            <ac:spMk id="23" creationId="{42C6320A-D958-4668-3FDD-E00AC5BBBCF2}"/>
          </ac:spMkLst>
        </pc:spChg>
        <pc:spChg chg="mod">
          <ac:chgData name="varshaa Senthilkumar" userId="6d6aee7caa279369" providerId="LiveId" clId="{E531A8D8-A9C7-4728-BFE8-EDED63977B01}" dt="2023-03-12T11:32:02.162" v="639" actId="14100"/>
          <ac:spMkLst>
            <pc:docMk/>
            <pc:sldMk cId="1701055053" sldId="295"/>
            <ac:spMk id="113" creationId="{BFE2B5AB-A5E2-4E81-9A28-0F3EFE4B47B5}"/>
          </ac:spMkLst>
        </pc:spChg>
        <pc:picChg chg="add mod">
          <ac:chgData name="varshaa Senthilkumar" userId="6d6aee7caa279369" providerId="LiveId" clId="{E531A8D8-A9C7-4728-BFE8-EDED63977B01}" dt="2023-03-12T11:32:12.994" v="674" actId="1038"/>
          <ac:picMkLst>
            <pc:docMk/>
            <pc:sldMk cId="1701055053" sldId="295"/>
            <ac:picMk id="5" creationId="{7E8EE5AF-F160-18FB-2098-87D2250C8433}"/>
          </ac:picMkLst>
        </pc:picChg>
        <pc:picChg chg="add mod modCrop">
          <ac:chgData name="varshaa Senthilkumar" userId="6d6aee7caa279369" providerId="LiveId" clId="{E531A8D8-A9C7-4728-BFE8-EDED63977B01}" dt="2023-03-12T11:32:38.330" v="723" actId="732"/>
          <ac:picMkLst>
            <pc:docMk/>
            <pc:sldMk cId="1701055053" sldId="295"/>
            <ac:picMk id="6" creationId="{14553364-DDF6-BF50-6DB0-17EC36E35106}"/>
          </ac:picMkLst>
        </pc:picChg>
      </pc:sldChg>
      <pc:sldChg chg="addSp delSp modSp add mod">
        <pc:chgData name="varshaa Senthilkumar" userId="6d6aee7caa279369" providerId="LiveId" clId="{E531A8D8-A9C7-4728-BFE8-EDED63977B01}" dt="2023-03-12T13:11:59.777" v="4969" actId="1036"/>
        <pc:sldMkLst>
          <pc:docMk/>
          <pc:sldMk cId="3888047630" sldId="295"/>
        </pc:sldMkLst>
        <pc:spChg chg="del">
          <ac:chgData name="varshaa Senthilkumar" userId="6d6aee7caa279369" providerId="LiveId" clId="{E531A8D8-A9C7-4728-BFE8-EDED63977B01}" dt="2023-03-12T13:02:32.793" v="4361" actId="478"/>
          <ac:spMkLst>
            <pc:docMk/>
            <pc:sldMk cId="3888047630" sldId="295"/>
            <ac:spMk id="5" creationId="{9944978D-568A-64F8-ACC6-7A3691FA71A4}"/>
          </ac:spMkLst>
        </pc:spChg>
        <pc:spChg chg="add mod">
          <ac:chgData name="varshaa Senthilkumar" userId="6d6aee7caa279369" providerId="LiveId" clId="{E531A8D8-A9C7-4728-BFE8-EDED63977B01}" dt="2023-03-12T13:02:49.157" v="4438" actId="1035"/>
          <ac:spMkLst>
            <pc:docMk/>
            <pc:sldMk cId="3888047630" sldId="295"/>
            <ac:spMk id="6" creationId="{804975F4-FD2E-66E8-F178-5DD5BA139D26}"/>
          </ac:spMkLst>
        </pc:spChg>
        <pc:spChg chg="add mod">
          <ac:chgData name="varshaa Senthilkumar" userId="6d6aee7caa279369" providerId="LiveId" clId="{E531A8D8-A9C7-4728-BFE8-EDED63977B01}" dt="2023-03-12T13:03:17.332" v="4491" actId="1037"/>
          <ac:spMkLst>
            <pc:docMk/>
            <pc:sldMk cId="3888047630" sldId="295"/>
            <ac:spMk id="7" creationId="{FCEE1391-484E-B929-BB0C-38E1BAFD44D9}"/>
          </ac:spMkLst>
        </pc:spChg>
        <pc:spChg chg="add mod">
          <ac:chgData name="varshaa Senthilkumar" userId="6d6aee7caa279369" providerId="LiveId" clId="{E531A8D8-A9C7-4728-BFE8-EDED63977B01}" dt="2023-03-12T13:03:17.332" v="4491" actId="1037"/>
          <ac:spMkLst>
            <pc:docMk/>
            <pc:sldMk cId="3888047630" sldId="295"/>
            <ac:spMk id="8" creationId="{9B81F670-C0E1-377E-2B00-F9659A83C5AE}"/>
          </ac:spMkLst>
        </pc:spChg>
        <pc:spChg chg="add mod">
          <ac:chgData name="varshaa Senthilkumar" userId="6d6aee7caa279369" providerId="LiveId" clId="{E531A8D8-A9C7-4728-BFE8-EDED63977B01}" dt="2023-03-12T13:03:17.332" v="4491" actId="1037"/>
          <ac:spMkLst>
            <pc:docMk/>
            <pc:sldMk cId="3888047630" sldId="295"/>
            <ac:spMk id="9" creationId="{2E1CE13E-62E5-C6E0-0B05-80C738CDA319}"/>
          </ac:spMkLst>
        </pc:spChg>
        <pc:spChg chg="add mod">
          <ac:chgData name="varshaa Senthilkumar" userId="6d6aee7caa279369" providerId="LiveId" clId="{E531A8D8-A9C7-4728-BFE8-EDED63977B01}" dt="2023-03-12T13:03:17.332" v="4491" actId="1037"/>
          <ac:spMkLst>
            <pc:docMk/>
            <pc:sldMk cId="3888047630" sldId="295"/>
            <ac:spMk id="10" creationId="{5F6075E8-38D2-8982-0FC9-706760F7ED37}"/>
          </ac:spMkLst>
        </pc:spChg>
        <pc:spChg chg="del">
          <ac:chgData name="varshaa Senthilkumar" userId="6d6aee7caa279369" providerId="LiveId" clId="{E531A8D8-A9C7-4728-BFE8-EDED63977B01}" dt="2023-03-12T13:02:51.413" v="4439" actId="478"/>
          <ac:spMkLst>
            <pc:docMk/>
            <pc:sldMk cId="3888047630" sldId="295"/>
            <ac:spMk id="11" creationId="{51AEA29C-76E2-EC49-174E-36454CB8D2E3}"/>
          </ac:spMkLst>
        </pc:spChg>
        <pc:spChg chg="add del mod">
          <ac:chgData name="varshaa Senthilkumar" userId="6d6aee7caa279369" providerId="LiveId" clId="{E531A8D8-A9C7-4728-BFE8-EDED63977B01}" dt="2023-03-12T13:03:31.956" v="4493"/>
          <ac:spMkLst>
            <pc:docMk/>
            <pc:sldMk cId="3888047630" sldId="295"/>
            <ac:spMk id="12" creationId="{4A1B6207-0264-D5F1-2968-14C02CF220C5}"/>
          </ac:spMkLst>
        </pc:spChg>
        <pc:spChg chg="add del mod">
          <ac:chgData name="varshaa Senthilkumar" userId="6d6aee7caa279369" providerId="LiveId" clId="{E531A8D8-A9C7-4728-BFE8-EDED63977B01}" dt="2023-03-12T13:03:44.855" v="4497"/>
          <ac:spMkLst>
            <pc:docMk/>
            <pc:sldMk cId="3888047630" sldId="295"/>
            <ac:spMk id="13" creationId="{49EA620E-AB19-0E81-16EA-F2223A522E4E}"/>
          </ac:spMkLst>
        </pc:spChg>
        <pc:spChg chg="add mod">
          <ac:chgData name="varshaa Senthilkumar" userId="6d6aee7caa279369" providerId="LiveId" clId="{E531A8D8-A9C7-4728-BFE8-EDED63977B01}" dt="2023-03-12T13:04:24.993" v="4753" actId="1036"/>
          <ac:spMkLst>
            <pc:docMk/>
            <pc:sldMk cId="3888047630" sldId="295"/>
            <ac:spMk id="14" creationId="{BEADF775-56D2-C2EF-650D-12A96FCFD55D}"/>
          </ac:spMkLst>
        </pc:spChg>
        <pc:spChg chg="add del mod">
          <ac:chgData name="varshaa Senthilkumar" userId="6d6aee7caa279369" providerId="LiveId" clId="{E531A8D8-A9C7-4728-BFE8-EDED63977B01}" dt="2023-03-12T13:04:36.140" v="4755"/>
          <ac:spMkLst>
            <pc:docMk/>
            <pc:sldMk cId="3888047630" sldId="295"/>
            <ac:spMk id="15" creationId="{8B70CE1A-6E08-4BB2-F429-E96646FE2A03}"/>
          </ac:spMkLst>
        </pc:spChg>
        <pc:spChg chg="add del mod">
          <ac:chgData name="varshaa Senthilkumar" userId="6d6aee7caa279369" providerId="LiveId" clId="{E531A8D8-A9C7-4728-BFE8-EDED63977B01}" dt="2023-03-12T13:04:39.856" v="4757"/>
          <ac:spMkLst>
            <pc:docMk/>
            <pc:sldMk cId="3888047630" sldId="295"/>
            <ac:spMk id="16" creationId="{DB9EFB80-BBD1-50D5-605F-31A68BC7AD42}"/>
          </ac:spMkLst>
        </pc:spChg>
        <pc:spChg chg="add mod">
          <ac:chgData name="varshaa Senthilkumar" userId="6d6aee7caa279369" providerId="LiveId" clId="{E531A8D8-A9C7-4728-BFE8-EDED63977B01}" dt="2023-03-12T13:05:17.419" v="4849" actId="20577"/>
          <ac:spMkLst>
            <pc:docMk/>
            <pc:sldMk cId="3888047630" sldId="295"/>
            <ac:spMk id="17" creationId="{6F7589E8-DEB0-935D-F131-90A9AE422A84}"/>
          </ac:spMkLst>
        </pc:spChg>
        <pc:picChg chg="add del mod">
          <ac:chgData name="varshaa Senthilkumar" userId="6d6aee7caa279369" providerId="LiveId" clId="{E531A8D8-A9C7-4728-BFE8-EDED63977B01}" dt="2023-03-12T13:10:55.139" v="4888" actId="478"/>
          <ac:picMkLst>
            <pc:docMk/>
            <pc:sldMk cId="3888047630" sldId="295"/>
            <ac:picMk id="19" creationId="{34466740-2A98-4FBC-2E52-E4258082FC78}"/>
          </ac:picMkLst>
        </pc:picChg>
        <pc:picChg chg="add del mod">
          <ac:chgData name="varshaa Senthilkumar" userId="6d6aee7caa279369" providerId="LiveId" clId="{E531A8D8-A9C7-4728-BFE8-EDED63977B01}" dt="2023-03-12T13:10:54.206" v="4887" actId="478"/>
          <ac:picMkLst>
            <pc:docMk/>
            <pc:sldMk cId="3888047630" sldId="295"/>
            <ac:picMk id="21" creationId="{44F3D853-1C18-4A15-6032-93462E4AB310}"/>
          </ac:picMkLst>
        </pc:picChg>
        <pc:picChg chg="add del mod">
          <ac:chgData name="varshaa Senthilkumar" userId="6d6aee7caa279369" providerId="LiveId" clId="{E531A8D8-A9C7-4728-BFE8-EDED63977B01}" dt="2023-03-12T13:10:52.510" v="4886" actId="478"/>
          <ac:picMkLst>
            <pc:docMk/>
            <pc:sldMk cId="3888047630" sldId="295"/>
            <ac:picMk id="23" creationId="{64E49444-D9DF-04E2-DAAD-A50E69972AC7}"/>
          </ac:picMkLst>
        </pc:picChg>
        <pc:picChg chg="add del mod">
          <ac:chgData name="varshaa Senthilkumar" userId="6d6aee7caa279369" providerId="LiveId" clId="{E531A8D8-A9C7-4728-BFE8-EDED63977B01}" dt="2023-03-12T13:10:51.996" v="4885" actId="478"/>
          <ac:picMkLst>
            <pc:docMk/>
            <pc:sldMk cId="3888047630" sldId="295"/>
            <ac:picMk id="25" creationId="{113A9767-EE1F-78F0-0116-2943DFBA9E44}"/>
          </ac:picMkLst>
        </pc:picChg>
        <pc:picChg chg="add del mod">
          <ac:chgData name="varshaa Senthilkumar" userId="6d6aee7caa279369" providerId="LiveId" clId="{E531A8D8-A9C7-4728-BFE8-EDED63977B01}" dt="2023-03-12T13:10:49.285" v="4883" actId="478"/>
          <ac:picMkLst>
            <pc:docMk/>
            <pc:sldMk cId="3888047630" sldId="295"/>
            <ac:picMk id="27" creationId="{FD61D5F1-9A34-C461-A74A-20BFEFBC4400}"/>
          </ac:picMkLst>
        </pc:picChg>
        <pc:picChg chg="add del mod">
          <ac:chgData name="varshaa Senthilkumar" userId="6d6aee7caa279369" providerId="LiveId" clId="{E531A8D8-A9C7-4728-BFE8-EDED63977B01}" dt="2023-03-12T13:10:47.184" v="4882" actId="478"/>
          <ac:picMkLst>
            <pc:docMk/>
            <pc:sldMk cId="3888047630" sldId="295"/>
            <ac:picMk id="29" creationId="{9277CCFA-95D7-A9DC-8AD0-48724CB37351}"/>
          </ac:picMkLst>
        </pc:picChg>
        <pc:picChg chg="add del mod">
          <ac:chgData name="varshaa Senthilkumar" userId="6d6aee7caa279369" providerId="LiveId" clId="{E531A8D8-A9C7-4728-BFE8-EDED63977B01}" dt="2023-03-12T13:10:45.357" v="4881" actId="478"/>
          <ac:picMkLst>
            <pc:docMk/>
            <pc:sldMk cId="3888047630" sldId="295"/>
            <ac:picMk id="31" creationId="{2958DFF4-4985-2022-A0EB-7B0A4C3B0ADA}"/>
          </ac:picMkLst>
        </pc:picChg>
        <pc:picChg chg="add del mod">
          <ac:chgData name="varshaa Senthilkumar" userId="6d6aee7caa279369" providerId="LiveId" clId="{E531A8D8-A9C7-4728-BFE8-EDED63977B01}" dt="2023-03-12T13:10:43.332" v="4880" actId="478"/>
          <ac:picMkLst>
            <pc:docMk/>
            <pc:sldMk cId="3888047630" sldId="295"/>
            <ac:picMk id="33" creationId="{B1F390AE-AB4B-D0CD-3564-9939D4D9CE1A}"/>
          </ac:picMkLst>
        </pc:picChg>
        <pc:picChg chg="add del mod">
          <ac:chgData name="varshaa Senthilkumar" userId="6d6aee7caa279369" providerId="LiveId" clId="{E531A8D8-A9C7-4728-BFE8-EDED63977B01}" dt="2023-03-12T13:10:41.172" v="4879" actId="478"/>
          <ac:picMkLst>
            <pc:docMk/>
            <pc:sldMk cId="3888047630" sldId="295"/>
            <ac:picMk id="35" creationId="{C539784E-E999-A01C-B1D3-E078977F31AF}"/>
          </ac:picMkLst>
        </pc:picChg>
        <pc:picChg chg="add del mod">
          <ac:chgData name="varshaa Senthilkumar" userId="6d6aee7caa279369" providerId="LiveId" clId="{E531A8D8-A9C7-4728-BFE8-EDED63977B01}" dt="2023-03-12T13:10:38.218" v="4878" actId="478"/>
          <ac:picMkLst>
            <pc:docMk/>
            <pc:sldMk cId="3888047630" sldId="295"/>
            <ac:picMk id="37" creationId="{A24D95CE-F93F-4C71-57C1-5B4EA64FB916}"/>
          </ac:picMkLst>
        </pc:picChg>
        <pc:picChg chg="add mod">
          <ac:chgData name="varshaa Senthilkumar" userId="6d6aee7caa279369" providerId="LiveId" clId="{E531A8D8-A9C7-4728-BFE8-EDED63977B01}" dt="2023-03-12T13:11:41.584" v="4933" actId="1038"/>
          <ac:picMkLst>
            <pc:docMk/>
            <pc:sldMk cId="3888047630" sldId="295"/>
            <ac:picMk id="39" creationId="{F759E034-39DC-15DE-0BF8-366D291783A6}"/>
          </ac:picMkLst>
        </pc:picChg>
        <pc:picChg chg="add mod modCrop">
          <ac:chgData name="varshaa Senthilkumar" userId="6d6aee7caa279369" providerId="LiveId" clId="{E531A8D8-A9C7-4728-BFE8-EDED63977B01}" dt="2023-03-12T13:11:51.006" v="4946" actId="1038"/>
          <ac:picMkLst>
            <pc:docMk/>
            <pc:sldMk cId="3888047630" sldId="295"/>
            <ac:picMk id="41" creationId="{69EC8709-4FF0-977F-5D5C-0FEF46EC4EA3}"/>
          </ac:picMkLst>
        </pc:picChg>
        <pc:picChg chg="add mod modCrop">
          <ac:chgData name="varshaa Senthilkumar" userId="6d6aee7caa279369" providerId="LiveId" clId="{E531A8D8-A9C7-4728-BFE8-EDED63977B01}" dt="2023-03-12T13:11:41.584" v="4933" actId="1038"/>
          <ac:picMkLst>
            <pc:docMk/>
            <pc:sldMk cId="3888047630" sldId="295"/>
            <ac:picMk id="43" creationId="{60AC13AC-92D1-78C1-07FF-8968FD5BFA8B}"/>
          </ac:picMkLst>
        </pc:picChg>
        <pc:picChg chg="add mod modCrop">
          <ac:chgData name="varshaa Senthilkumar" userId="6d6aee7caa279369" providerId="LiveId" clId="{E531A8D8-A9C7-4728-BFE8-EDED63977B01}" dt="2023-03-12T13:11:41.584" v="4933" actId="1038"/>
          <ac:picMkLst>
            <pc:docMk/>
            <pc:sldMk cId="3888047630" sldId="295"/>
            <ac:picMk id="45" creationId="{E8C3D5DE-4580-4577-0BDF-BC72A1FA39CE}"/>
          </ac:picMkLst>
        </pc:picChg>
        <pc:picChg chg="add mod modCrop">
          <ac:chgData name="varshaa Senthilkumar" userId="6d6aee7caa279369" providerId="LiveId" clId="{E531A8D8-A9C7-4728-BFE8-EDED63977B01}" dt="2023-03-12T13:11:59.777" v="4969" actId="1036"/>
          <ac:picMkLst>
            <pc:docMk/>
            <pc:sldMk cId="3888047630" sldId="295"/>
            <ac:picMk id="47" creationId="{66C173C7-4BAE-9C2E-9872-04155A91F919}"/>
          </ac:picMkLst>
        </pc:picChg>
      </pc:sldChg>
      <pc:sldChg chg="addSp delSp modSp add mod">
        <pc:chgData name="varshaa Senthilkumar" userId="6d6aee7caa279369" providerId="LiveId" clId="{E531A8D8-A9C7-4728-BFE8-EDED63977B01}" dt="2023-03-12T14:03:52.266" v="5021"/>
        <pc:sldMkLst>
          <pc:docMk/>
          <pc:sldMk cId="3277719564" sldId="296"/>
        </pc:sldMkLst>
        <pc:spChg chg="mod">
          <ac:chgData name="varshaa Senthilkumar" userId="6d6aee7caa279369" providerId="LiveId" clId="{E531A8D8-A9C7-4728-BFE8-EDED63977B01}" dt="2023-03-12T13:14:46.861" v="5015" actId="14100"/>
          <ac:spMkLst>
            <pc:docMk/>
            <pc:sldMk cId="3277719564" sldId="296"/>
            <ac:spMk id="5" creationId="{9944978D-568A-64F8-ACC6-7A3691FA71A4}"/>
          </ac:spMkLst>
        </pc:spChg>
        <pc:spChg chg="del">
          <ac:chgData name="varshaa Senthilkumar" userId="6d6aee7caa279369" providerId="LiveId" clId="{E531A8D8-A9C7-4728-BFE8-EDED63977B01}" dt="2023-03-12T13:14:34.528" v="4971" actId="478"/>
          <ac:spMkLst>
            <pc:docMk/>
            <pc:sldMk cId="3277719564" sldId="296"/>
            <ac:spMk id="11" creationId="{51AEA29C-76E2-EC49-174E-36454CB8D2E3}"/>
          </ac:spMkLst>
        </pc:spChg>
        <pc:picChg chg="add mod">
          <ac:chgData name="varshaa Senthilkumar" userId="6d6aee7caa279369" providerId="LiveId" clId="{E531A8D8-A9C7-4728-BFE8-EDED63977B01}" dt="2023-03-12T14:03:52.266" v="5021"/>
          <ac:picMkLst>
            <pc:docMk/>
            <pc:sldMk cId="3277719564" sldId="296"/>
            <ac:picMk id="7" creationId="{C9E9E0C4-E042-0D50-44F1-FFD0FA90BBF5}"/>
          </ac:picMkLst>
        </pc:picChg>
        <pc:picChg chg="add del mod modCrop">
          <ac:chgData name="varshaa Senthilkumar" userId="6d6aee7caa279369" providerId="LiveId" clId="{E531A8D8-A9C7-4728-BFE8-EDED63977B01}" dt="2023-03-12T13:15:25.268" v="5020" actId="478"/>
          <ac:picMkLst>
            <pc:docMk/>
            <pc:sldMk cId="3277719564" sldId="296"/>
            <ac:picMk id="7" creationId="{D95814EE-9706-D57B-9904-3C16B66F1A14}"/>
          </ac:picMkLst>
        </pc:picChg>
      </pc:sldChg>
      <pc:sldChg chg="addSp delSp modSp add mod">
        <pc:chgData name="varshaa Senthilkumar" userId="6d6aee7caa279369" providerId="LiveId" clId="{E531A8D8-A9C7-4728-BFE8-EDED63977B01}" dt="2023-03-12T14:04:28.132" v="5053" actId="14100"/>
        <pc:sldMkLst>
          <pc:docMk/>
          <pc:sldMk cId="3091980421" sldId="297"/>
        </pc:sldMkLst>
        <pc:spChg chg="mod">
          <ac:chgData name="varshaa Senthilkumar" userId="6d6aee7caa279369" providerId="LiveId" clId="{E531A8D8-A9C7-4728-BFE8-EDED63977B01}" dt="2023-03-12T14:04:14.587" v="5049" actId="14100"/>
          <ac:spMkLst>
            <pc:docMk/>
            <pc:sldMk cId="3091980421" sldId="297"/>
            <ac:spMk id="5" creationId="{9944978D-568A-64F8-ACC6-7A3691FA71A4}"/>
          </ac:spMkLst>
        </pc:spChg>
        <pc:picChg chg="del">
          <ac:chgData name="varshaa Senthilkumar" userId="6d6aee7caa279369" providerId="LiveId" clId="{E531A8D8-A9C7-4728-BFE8-EDED63977B01}" dt="2023-03-12T14:04:16.660" v="5050" actId="478"/>
          <ac:picMkLst>
            <pc:docMk/>
            <pc:sldMk cId="3091980421" sldId="297"/>
            <ac:picMk id="7" creationId="{C9E9E0C4-E042-0D50-44F1-FFD0FA90BBF5}"/>
          </ac:picMkLst>
        </pc:picChg>
        <pc:picChg chg="add mod">
          <ac:chgData name="varshaa Senthilkumar" userId="6d6aee7caa279369" providerId="LiveId" clId="{E531A8D8-A9C7-4728-BFE8-EDED63977B01}" dt="2023-03-12T14:04:28.132" v="5053" actId="14100"/>
          <ac:picMkLst>
            <pc:docMk/>
            <pc:sldMk cId="3091980421" sldId="297"/>
            <ac:picMk id="8" creationId="{2D1F5B1D-3483-7D35-48E5-72DECBAE5C92}"/>
          </ac:picMkLst>
        </pc:picChg>
      </pc:sldChg>
      <pc:sldChg chg="addSp delSp modSp add mod">
        <pc:chgData name="varshaa Senthilkumar" userId="6d6aee7caa279369" providerId="LiveId" clId="{E531A8D8-A9C7-4728-BFE8-EDED63977B01}" dt="2023-03-12T14:05:52.810" v="5130"/>
        <pc:sldMkLst>
          <pc:docMk/>
          <pc:sldMk cId="2092839722" sldId="298"/>
        </pc:sldMkLst>
        <pc:spChg chg="mod">
          <ac:chgData name="varshaa Senthilkumar" userId="6d6aee7caa279369" providerId="LiveId" clId="{E531A8D8-A9C7-4728-BFE8-EDED63977B01}" dt="2023-03-12T14:05:20.335" v="5112" actId="14100"/>
          <ac:spMkLst>
            <pc:docMk/>
            <pc:sldMk cId="2092839722" sldId="298"/>
            <ac:spMk id="5" creationId="{9944978D-568A-64F8-ACC6-7A3691FA71A4}"/>
          </ac:spMkLst>
        </pc:spChg>
        <pc:picChg chg="add mod">
          <ac:chgData name="varshaa Senthilkumar" userId="6d6aee7caa279369" providerId="LiveId" clId="{E531A8D8-A9C7-4728-BFE8-EDED63977B01}" dt="2023-03-12T14:05:24.508" v="5128" actId="1038"/>
          <ac:picMkLst>
            <pc:docMk/>
            <pc:sldMk cId="2092839722" sldId="298"/>
            <ac:picMk id="7" creationId="{3F2B9EB7-3243-C5AE-0BCB-0C07BE399CC6}"/>
          </ac:picMkLst>
        </pc:picChg>
        <pc:picChg chg="del">
          <ac:chgData name="varshaa Senthilkumar" userId="6d6aee7caa279369" providerId="LiveId" clId="{E531A8D8-A9C7-4728-BFE8-EDED63977B01}" dt="2023-03-12T14:04:51.114" v="5107" actId="478"/>
          <ac:picMkLst>
            <pc:docMk/>
            <pc:sldMk cId="2092839722" sldId="298"/>
            <ac:picMk id="8" creationId="{2D1F5B1D-3483-7D35-48E5-72DECBAE5C92}"/>
          </ac:picMkLst>
        </pc:picChg>
        <pc:picChg chg="add del mod">
          <ac:chgData name="varshaa Senthilkumar" userId="6d6aee7caa279369" providerId="LiveId" clId="{E531A8D8-A9C7-4728-BFE8-EDED63977B01}" dt="2023-03-12T14:05:52.810" v="5130"/>
          <ac:picMkLst>
            <pc:docMk/>
            <pc:sldMk cId="2092839722" sldId="298"/>
            <ac:picMk id="10" creationId="{949C0BA5-A18C-D4DB-9CFC-2AAFE45BD779}"/>
          </ac:picMkLst>
        </pc:picChg>
      </pc:sldChg>
      <pc:sldChg chg="addSp delSp modSp add mod">
        <pc:chgData name="varshaa Senthilkumar" userId="6d6aee7caa279369" providerId="LiveId" clId="{E531A8D8-A9C7-4728-BFE8-EDED63977B01}" dt="2023-03-12T14:06:30.624" v="5162"/>
        <pc:sldMkLst>
          <pc:docMk/>
          <pc:sldMk cId="3363879013" sldId="299"/>
        </pc:sldMkLst>
        <pc:spChg chg="del mod">
          <ac:chgData name="varshaa Senthilkumar" userId="6d6aee7caa279369" providerId="LiveId" clId="{E531A8D8-A9C7-4728-BFE8-EDED63977B01}" dt="2023-03-12T14:06:29.690" v="5161" actId="478"/>
          <ac:spMkLst>
            <pc:docMk/>
            <pc:sldMk cId="3363879013" sldId="299"/>
            <ac:spMk id="5" creationId="{9944978D-568A-64F8-ACC6-7A3691FA71A4}"/>
          </ac:spMkLst>
        </pc:spChg>
        <pc:picChg chg="del">
          <ac:chgData name="varshaa Senthilkumar" userId="6d6aee7caa279369" providerId="LiveId" clId="{E531A8D8-A9C7-4728-BFE8-EDED63977B01}" dt="2023-03-12T14:05:58.613" v="5132" actId="478"/>
          <ac:picMkLst>
            <pc:docMk/>
            <pc:sldMk cId="3363879013" sldId="299"/>
            <ac:picMk id="7" creationId="{3F2B9EB7-3243-C5AE-0BCB-0C07BE399CC6}"/>
          </ac:picMkLst>
        </pc:picChg>
        <pc:picChg chg="add del mod">
          <ac:chgData name="varshaa Senthilkumar" userId="6d6aee7caa279369" providerId="LiveId" clId="{E531A8D8-A9C7-4728-BFE8-EDED63977B01}" dt="2023-03-12T14:06:26.122" v="5160"/>
          <ac:picMkLst>
            <pc:docMk/>
            <pc:sldMk cId="3363879013" sldId="299"/>
            <ac:picMk id="8" creationId="{6D6D1F88-A511-848E-C2F4-5D30F20978E1}"/>
          </ac:picMkLst>
        </pc:picChg>
        <pc:picChg chg="add mod">
          <ac:chgData name="varshaa Senthilkumar" userId="6d6aee7caa279369" providerId="LiveId" clId="{E531A8D8-A9C7-4728-BFE8-EDED63977B01}" dt="2023-03-12T14:06:30.624" v="5162"/>
          <ac:picMkLst>
            <pc:docMk/>
            <pc:sldMk cId="3363879013" sldId="299"/>
            <ac:picMk id="10" creationId="{1A790E58-3943-38D6-B610-B595E752DCCA}"/>
          </ac:picMkLst>
        </pc:picChg>
      </pc:sldChg>
      <pc:sldChg chg="addSp delSp modSp add mod ord">
        <pc:chgData name="varshaa Senthilkumar" userId="6d6aee7caa279369" providerId="LiveId" clId="{E531A8D8-A9C7-4728-BFE8-EDED63977B01}" dt="2023-03-12T15:30:46.794" v="5259" actId="1037"/>
        <pc:sldMkLst>
          <pc:docMk/>
          <pc:sldMk cId="3251768079" sldId="300"/>
        </pc:sldMkLst>
        <pc:spChg chg="mod">
          <ac:chgData name="varshaa Senthilkumar" userId="6d6aee7caa279369" providerId="LiveId" clId="{E531A8D8-A9C7-4728-BFE8-EDED63977B01}" dt="2023-03-12T14:18:43.718" v="5211" actId="20577"/>
          <ac:spMkLst>
            <pc:docMk/>
            <pc:sldMk cId="3251768079" sldId="300"/>
            <ac:spMk id="5" creationId="{9944978D-568A-64F8-ACC6-7A3691FA71A4}"/>
          </ac:spMkLst>
        </pc:spChg>
        <pc:spChg chg="add mod">
          <ac:chgData name="varshaa Senthilkumar" userId="6d6aee7caa279369" providerId="LiveId" clId="{E531A8D8-A9C7-4728-BFE8-EDED63977B01}" dt="2023-03-12T15:30:26.193" v="5238" actId="14100"/>
          <ac:spMkLst>
            <pc:docMk/>
            <pc:sldMk cId="3251768079" sldId="300"/>
            <ac:spMk id="15" creationId="{F3C4C04A-46C9-F393-6CFC-44B5C9DBA1D1}"/>
          </ac:spMkLst>
        </pc:spChg>
        <pc:spChg chg="add mod">
          <ac:chgData name="varshaa Senthilkumar" userId="6d6aee7caa279369" providerId="LiveId" clId="{E531A8D8-A9C7-4728-BFE8-EDED63977B01}" dt="2023-03-12T15:30:46.794" v="5259" actId="1037"/>
          <ac:spMkLst>
            <pc:docMk/>
            <pc:sldMk cId="3251768079" sldId="300"/>
            <ac:spMk id="19" creationId="{135930C9-1860-B06A-051F-174C98067E16}"/>
          </ac:spMkLst>
        </pc:spChg>
        <pc:picChg chg="add mod">
          <ac:chgData name="varshaa Senthilkumar" userId="6d6aee7caa279369" providerId="LiveId" clId="{E531A8D8-A9C7-4728-BFE8-EDED63977B01}" dt="2023-03-12T15:28:54.365" v="5217" actId="1076"/>
          <ac:picMkLst>
            <pc:docMk/>
            <pc:sldMk cId="3251768079" sldId="300"/>
            <ac:picMk id="7" creationId="{58288575-31E9-686F-EA6D-0DB34081D6E7}"/>
          </ac:picMkLst>
        </pc:picChg>
        <pc:picChg chg="del">
          <ac:chgData name="varshaa Senthilkumar" userId="6d6aee7caa279369" providerId="LiveId" clId="{E531A8D8-A9C7-4728-BFE8-EDED63977B01}" dt="2023-03-12T15:28:44.227" v="5212" actId="478"/>
          <ac:picMkLst>
            <pc:docMk/>
            <pc:sldMk cId="3251768079" sldId="300"/>
            <ac:picMk id="8" creationId="{2D1F5B1D-3483-7D35-48E5-72DECBAE5C92}"/>
          </ac:picMkLst>
        </pc:picChg>
        <pc:inkChg chg="add del">
          <ac:chgData name="varshaa Senthilkumar" userId="6d6aee7caa279369" providerId="LiveId" clId="{E531A8D8-A9C7-4728-BFE8-EDED63977B01}" dt="2023-03-12T15:29:03.995" v="5219" actId="9405"/>
          <ac:inkMkLst>
            <pc:docMk/>
            <pc:sldMk cId="3251768079" sldId="300"/>
            <ac:inkMk id="9" creationId="{86A65084-19EE-2D20-39D0-6492A00356C8}"/>
          </ac:inkMkLst>
        </pc:inkChg>
        <pc:inkChg chg="add del">
          <ac:chgData name="varshaa Senthilkumar" userId="6d6aee7caa279369" providerId="LiveId" clId="{E531A8D8-A9C7-4728-BFE8-EDED63977B01}" dt="2023-03-12T15:29:07.963" v="5221" actId="9405"/>
          <ac:inkMkLst>
            <pc:docMk/>
            <pc:sldMk cId="3251768079" sldId="300"/>
            <ac:inkMk id="10" creationId="{9920ED06-4510-BDE1-D2E4-DA0C4BD304E8}"/>
          </ac:inkMkLst>
        </pc:inkChg>
        <pc:inkChg chg="add del">
          <ac:chgData name="varshaa Senthilkumar" userId="6d6aee7caa279369" providerId="LiveId" clId="{E531A8D8-A9C7-4728-BFE8-EDED63977B01}" dt="2023-03-12T15:29:20.139" v="5223" actId="9405"/>
          <ac:inkMkLst>
            <pc:docMk/>
            <pc:sldMk cId="3251768079" sldId="300"/>
            <ac:inkMk id="11" creationId="{4041276E-487A-A6C5-C722-04205FBA895D}"/>
          </ac:inkMkLst>
        </pc:inkChg>
        <pc:inkChg chg="add del">
          <ac:chgData name="varshaa Senthilkumar" userId="6d6aee7caa279369" providerId="LiveId" clId="{E531A8D8-A9C7-4728-BFE8-EDED63977B01}" dt="2023-03-12T15:29:48.894" v="5227" actId="9405"/>
          <ac:inkMkLst>
            <pc:docMk/>
            <pc:sldMk cId="3251768079" sldId="300"/>
            <ac:inkMk id="12" creationId="{BC7E08AD-45B2-1E24-6F26-0E49C8A17BF5}"/>
          </ac:inkMkLst>
        </pc:inkChg>
        <pc:inkChg chg="add del">
          <ac:chgData name="varshaa Senthilkumar" userId="6d6aee7caa279369" providerId="LiveId" clId="{E531A8D8-A9C7-4728-BFE8-EDED63977B01}" dt="2023-03-12T15:29:28.687" v="5226" actId="9405"/>
          <ac:inkMkLst>
            <pc:docMk/>
            <pc:sldMk cId="3251768079" sldId="300"/>
            <ac:inkMk id="13" creationId="{707C1246-E193-7823-4836-C97E91B7EFF8}"/>
          </ac:inkMkLst>
        </pc:inkChg>
        <pc:inkChg chg="add del">
          <ac:chgData name="varshaa Senthilkumar" userId="6d6aee7caa279369" providerId="LiveId" clId="{E531A8D8-A9C7-4728-BFE8-EDED63977B01}" dt="2023-03-12T15:29:58.553" v="5229"/>
          <ac:inkMkLst>
            <pc:docMk/>
            <pc:sldMk cId="3251768079" sldId="300"/>
            <ac:inkMk id="14" creationId="{551F81AE-2F28-4115-3343-9CF97F267640}"/>
          </ac:inkMkLst>
        </pc:inkChg>
        <pc:inkChg chg="add del">
          <ac:chgData name="varshaa Senthilkumar" userId="6d6aee7caa279369" providerId="LiveId" clId="{E531A8D8-A9C7-4728-BFE8-EDED63977B01}" dt="2023-03-12T15:30:00.982" v="5231" actId="9405"/>
          <ac:inkMkLst>
            <pc:docMk/>
            <pc:sldMk cId="3251768079" sldId="300"/>
            <ac:inkMk id="16" creationId="{64FA0E32-6D3A-348B-A182-C70B8696B6EF}"/>
          </ac:inkMkLst>
        </pc:inkChg>
        <pc:inkChg chg="add del">
          <ac:chgData name="varshaa Senthilkumar" userId="6d6aee7caa279369" providerId="LiveId" clId="{E531A8D8-A9C7-4728-BFE8-EDED63977B01}" dt="2023-03-12T15:30:03.176" v="5235" actId="9405"/>
          <ac:inkMkLst>
            <pc:docMk/>
            <pc:sldMk cId="3251768079" sldId="300"/>
            <ac:inkMk id="17" creationId="{4049228B-39AE-FA01-8430-8E86B05B60CF}"/>
          </ac:inkMkLst>
        </pc:inkChg>
        <pc:inkChg chg="add del">
          <ac:chgData name="varshaa Senthilkumar" userId="6d6aee7caa279369" providerId="LiveId" clId="{E531A8D8-A9C7-4728-BFE8-EDED63977B01}" dt="2023-03-12T15:30:02.758" v="5234" actId="9405"/>
          <ac:inkMkLst>
            <pc:docMk/>
            <pc:sldMk cId="3251768079" sldId="300"/>
            <ac:inkMk id="18" creationId="{88C776E7-867B-8F0B-EF69-0590A5CCC2F2}"/>
          </ac:inkMkLst>
        </pc:inkChg>
      </pc:sldChg>
      <pc:sldChg chg="addSp delSp modSp add mod">
        <pc:chgData name="varshaa Senthilkumar" userId="6d6aee7caa279369" providerId="LiveId" clId="{E531A8D8-A9C7-4728-BFE8-EDED63977B01}" dt="2023-03-12T16:23:43.467" v="5314" actId="1037"/>
        <pc:sldMkLst>
          <pc:docMk/>
          <pc:sldMk cId="3341410882" sldId="301"/>
        </pc:sldMkLst>
        <pc:spChg chg="mod">
          <ac:chgData name="varshaa Senthilkumar" userId="6d6aee7caa279369" providerId="LiveId" clId="{E531A8D8-A9C7-4728-BFE8-EDED63977B01}" dt="2023-03-12T16:20:38.576" v="5295" actId="20577"/>
          <ac:spMkLst>
            <pc:docMk/>
            <pc:sldMk cId="3341410882" sldId="301"/>
            <ac:spMk id="5" creationId="{9944978D-568A-64F8-ACC6-7A3691FA71A4}"/>
          </ac:spMkLst>
        </pc:spChg>
        <pc:spChg chg="del">
          <ac:chgData name="varshaa Senthilkumar" userId="6d6aee7caa279369" providerId="LiveId" clId="{E531A8D8-A9C7-4728-BFE8-EDED63977B01}" dt="2023-03-12T16:20:55.852" v="5298" actId="478"/>
          <ac:spMkLst>
            <pc:docMk/>
            <pc:sldMk cId="3341410882" sldId="301"/>
            <ac:spMk id="15" creationId="{F3C4C04A-46C9-F393-6CFC-44B5C9DBA1D1}"/>
          </ac:spMkLst>
        </pc:spChg>
        <pc:spChg chg="del">
          <ac:chgData name="varshaa Senthilkumar" userId="6d6aee7caa279369" providerId="LiveId" clId="{E531A8D8-A9C7-4728-BFE8-EDED63977B01}" dt="2023-03-12T16:20:53.760" v="5297" actId="478"/>
          <ac:spMkLst>
            <pc:docMk/>
            <pc:sldMk cId="3341410882" sldId="301"/>
            <ac:spMk id="19" creationId="{135930C9-1860-B06A-051F-174C98067E16}"/>
          </ac:spMkLst>
        </pc:spChg>
        <pc:picChg chg="del">
          <ac:chgData name="varshaa Senthilkumar" userId="6d6aee7caa279369" providerId="LiveId" clId="{E531A8D8-A9C7-4728-BFE8-EDED63977B01}" dt="2023-03-12T16:20:51.562" v="5296" actId="478"/>
          <ac:picMkLst>
            <pc:docMk/>
            <pc:sldMk cId="3341410882" sldId="301"/>
            <ac:picMk id="7" creationId="{58288575-31E9-686F-EA6D-0DB34081D6E7}"/>
          </ac:picMkLst>
        </pc:picChg>
        <pc:picChg chg="add mod">
          <ac:chgData name="varshaa Senthilkumar" userId="6d6aee7caa279369" providerId="LiveId" clId="{E531A8D8-A9C7-4728-BFE8-EDED63977B01}" dt="2023-03-12T16:23:43.467" v="5314" actId="1037"/>
          <ac:picMkLst>
            <pc:docMk/>
            <pc:sldMk cId="3341410882" sldId="301"/>
            <ac:picMk id="8" creationId="{6DE6E614-40DC-BAE1-4F08-68D9B9A34193}"/>
          </ac:picMkLst>
        </pc:picChg>
      </pc:sldChg>
      <pc:sldChg chg="add del">
        <pc:chgData name="varshaa Senthilkumar" userId="6d6aee7caa279369" providerId="LiveId" clId="{E531A8D8-A9C7-4728-BFE8-EDED63977B01}" dt="2023-03-12T16:21:01.404" v="5300"/>
        <pc:sldMkLst>
          <pc:docMk/>
          <pc:sldMk cId="2079438741" sldId="302"/>
        </pc:sldMkLst>
      </pc:sldChg>
      <pc:sldChg chg="addSp modSp mod">
        <pc:chgData name="varshaa Senthilkumar" userId="6d6aee7caa279369" providerId="LiveId" clId="{E531A8D8-A9C7-4728-BFE8-EDED63977B01}" dt="2023-03-12T16:47:31.079" v="5317" actId="1076"/>
        <pc:sldMkLst>
          <pc:docMk/>
          <pc:sldMk cId="3384626673" sldId="302"/>
        </pc:sldMkLst>
        <pc:picChg chg="add mod">
          <ac:chgData name="varshaa Senthilkumar" userId="6d6aee7caa279369" providerId="LiveId" clId="{E531A8D8-A9C7-4728-BFE8-EDED63977B01}" dt="2023-03-12T16:47:31.079" v="5317" actId="1076"/>
          <ac:picMkLst>
            <pc:docMk/>
            <pc:sldMk cId="3384626673" sldId="302"/>
            <ac:picMk id="7" creationId="{94B0A39A-F9EB-45DA-C592-D4791A8DA5B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3/12/2023</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1T11:19:20.871"/>
    </inkml:context>
    <inkml:brush xml:id="br0">
      <inkml:brushProperty name="width" value="0.05" units="cm"/>
      <inkml:brushProperty name="height" value="0.05" units="cm"/>
      <inkml:brushProperty name="color" value="#E71224"/>
    </inkml:brush>
  </inkml:definitions>
  <inkml:trace contextRef="#ctx0" brushRef="#br0">1024 105 24575,'-10'2'0,"1"0"0,0 0 0,-1 1 0,1 0 0,0 1 0,1 0 0,-1 0 0,1 1 0,0 0 0,-12 10 0,-8 2 0,-116 62 0,-40 24 0,145-77 0,1 1 0,1 2 0,2 1 0,1 2 0,-49 58 0,61-58 0,2 1 0,2 0 0,-22 55 0,21-46 0,-44 75 0,47-92 0,-24 49 0,34-62 0,1 2 0,1-1 0,0 0 0,1 1 0,1 0 0,-2 15 0,-7 88 0,-4 85 0,16 471 0,-1-658 0,2 1 0,-1-1 0,2 0 0,0 0 0,1 0 0,0-1 0,1 1 0,1-1 0,0 0 0,1-1 0,0 1 0,15 18 0,39 76 0,-6-8 0,-41-81 0,0 0 0,2-1 0,0-1 0,0 0 0,24 17 0,-1-4 0,63 36 0,-23-23 0,2-3 0,1-4 0,150 44 0,131 45 0,-329-114 0,0-1 0,65 9 0,-54-12 0,44 14 0,-51-10 0,1-2 0,1-2 0,0-1 0,0-3 0,56-1 0,262-3 0,-338-1 0,-1 0 0,1-1 0,-1-1 0,0-1 0,-1-1 0,1 0 0,-1-2 0,-1 0 0,1 0 0,-1-2 0,18-13 0,-22 12 0,0 0 0,-1-1 0,-1-1 0,0 0 0,15-24 0,-14 21 0,-1 0 0,2 1 0,22-21 0,-25 28 0,0 1 0,1 0 0,0 1 0,0 0 0,0 1 0,1 0 0,0 1 0,0 0 0,0 1 0,25-3 0,-11 0 0,-15 3 0,0 0 0,-1 0 0,1-2 0,-1 1 0,0-1 0,0-1 0,0 0 0,-1 0 0,0-1 0,16-15 0,1-6 0,43-60 0,2-1 0,-63 80 0,0-1 0,0 1 0,-1-1 0,-1-1 0,0 1 0,0-1 0,-1 0 0,0 0 0,-1-1 0,0 0 0,-1 1 0,0-1 0,-1 0 0,0 0 0,0-21 0,-4-197 0,-1 77 0,1 81 0,1 35 0,0 1 0,7-48 0,-4 73 0,1-1 0,1 1 0,9-21 0,-7 20 0,-2 0 0,1-1 0,3-19 0,-3-12 0,-2-1 0,-4-77 0,-2 78 0,3 1 0,1-1 0,9-47 0,-5 64 0,9-44 0,-3 0 0,4-109 0,-17 155 0,0 1 0,-1-1 0,-2 1 0,0 0 0,-1 0 0,-11-23 0,-66-133 0,66 145 0,0 4 0,-38-54 0,47 76 0,0 0 0,0 1 0,-1 0 0,1 0 0,-2 1 0,1 0 0,-15-7 0,-8-3 0,-39-14 0,18 13 0,-60-14 0,32 11 0,-3-7 0,51 16 0,0 1 0,-38-6 0,22 11 0,-1 3 0,-87 6 0,30 0 0,75-3 0,1-1 0,-1-1 0,1-1 0,-46-12 0,33 4 0,0 3 0,-1 1 0,-50-1 0,-138 8 0,100 3 0,34-2 0,-117-3 0,209 1-170,1 1-1,-1-2 0,1 1 1,-1 0-1,1-1 0,0 0 1,-7-4-1,-7-5-6655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2T05:10:22.144"/>
    </inkml:context>
    <inkml:brush xml:id="br0">
      <inkml:brushProperty name="width" value="0.05" units="cm"/>
      <inkml:brushProperty name="height" value="0.05" units="cm"/>
      <inkml:brushProperty name="color" value="#E71224"/>
    </inkml:brush>
  </inkml:definitions>
  <inkml:trace contextRef="#ctx0" brushRef="#br0">782 0 24575,'-4'2'0,"-1"-1"0,1 1 0,0 0 0,0 1 0,0-1 0,0 1 0,0-1 0,0 1 0,1 0 0,-7 7 0,1-2 0,-199 194 0,162-147 0,1 3 0,3 2 0,-46 87 0,83-138 0,-29 54 0,3 2 0,-34 99 0,-26 143 0,69-234 0,11-41 0,2 0 0,-10 64 0,13 6 0,10 168 0,-2-245 0,1 0 0,1 0 0,1-1 0,1 1 0,14 36 0,-13-45 0,1 0 0,0-1 0,1 0 0,1 0 0,0-1 0,1 0 0,0-1 0,25 22 0,17 6 0,96 58 0,-70-50 0,-32-21 0,1-1 0,1-3 0,1-2 0,1-2 0,73 19 0,-49-22 0,2-3 0,-1-4 0,97 2 0,473-47 0,-592 29 0,410-55 0,-457 60 0,548-131 0,-523 120 0,1-1 0,-2-2 0,38-24 0,82-63 0,-124 83 0,-11 7 0,0 0 0,-1-1 0,23-24 0,-33 31 0,0 0 0,-1-1 0,0 1 0,0-1 0,0 0 0,-1 0 0,0 0 0,0 0 0,-1 0 0,0-1 0,0 1 0,1-12 0,0-62 0,-10-108 0,7 174 0,-2-3 0,-1-1 0,-1 1 0,-1-1 0,0 1 0,-1 1 0,-1-1 0,-10-19 0,-74-114 0,64 111 0,-10-14 0,-3 3 0,-3 1 0,-1 2 0,-3 2 0,-1 2 0,-2 2 0,-74-46 0,-40-13 0,-182-80 0,269 148 0,-125-34 0,24 10 0,120 36 0,-27-12 0,-1 4 0,-167-33 0,112 47 0,-208 5 0,-15 10-1365,342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2T05:11:23.218"/>
    </inkml:context>
    <inkml:brush xml:id="br0">
      <inkml:brushProperty name="width" value="0.05" units="cm"/>
      <inkml:brushProperty name="height" value="0.05" units="cm"/>
      <inkml:brushProperty name="color" value="#E71224"/>
    </inkml:brush>
  </inkml:definitions>
  <inkml:trace contextRef="#ctx0" brushRef="#br0">831 2 24575,'-5'1'0,"0"1"0,0-1 0,0 1 0,0 0 0,0 1 0,0-1 0,1 1 0,-1 0 0,-6 6 0,-8 3 0,-45 24 0,-83 51 0,41-8 0,76-61 0,0 1 0,2 1 0,0 2 0,1 1 0,1 1 0,2 1 0,-27 34 0,14-7 0,13-20 0,1 0 0,-29 60 0,41-70 0,2 0 0,1 1 0,0 0 0,2 1 0,0 0 0,2 0 0,1 0 0,-1 37 0,5 407 0,1-437 0,1 0 0,9 36 0,-3-15 0,-2-16 0,16 54 0,-18-80 0,1 0 0,0 0 0,0-1 0,1 0 0,0 0 0,1 0 0,-1-1 0,2 0 0,-1-1 0,13 8 0,12 14 0,38 39 0,-19-17 0,73 56 0,-117-102 0,0 0 0,1-1 0,-1 0 0,1 0 0,0-1 0,0 0 0,1 0 0,-1-1 0,0 0 0,15 0 0,12 0 0,54-5 0,-27-1 0,880 3 0,-487 2 0,-449-1 0,0-1 0,0 0 0,0 0 0,0 0 0,0-1 0,0 0 0,-1-1 0,1 1 0,-1-1 0,0-1 0,9-5 0,5-5 0,-2-1 0,19-19 0,6-4 0,-34 30 0,-1 0 0,-1-1 0,0 0 0,12-18 0,-12 16 0,1 0 0,-1 1 0,13-12 0,-12 12 0,-1 0 0,0 0 0,0-1 0,-1 1 0,-1-1 0,0-1 0,0 1 0,-1-1 0,3-12 0,5-12 0,14-62 0,-19 69 0,4-23 0,-2-1 0,-2-1 0,1-88 0,-7 82 0,0 37 0,0-1 0,-2 1 0,0-1 0,-6-25 0,2 32 0,-1 0 0,-1 1 0,0 0 0,-1 0 0,-1 1 0,-1 0 0,-11-14 0,-84-93 0,-19 5 0,106 103 0,0-1 0,-1 2 0,-28-16 0,-27-18 0,45 24 0,-1 1 0,-2 2 0,0 1 0,-1 1 0,0 2 0,-51-17 0,-15-4 0,-10-3 0,70 28 0,1-3 0,-54-27 0,10 3 0,51 28 0,-51-13 0,48 15 0,-41-15 0,61 17 0,1 0 0,-18-13 0,19 12 0,0 0 0,-25-10 0,8 4 0,-41-23 0,64 34-195,0 0 0,-1 0 0,1 1 0,-1 0 0,1 0 0,-14-1 0,0 0-6631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3/12/2023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0.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960940" y="5489855"/>
            <a:ext cx="4270248" cy="640080"/>
          </a:xfrm>
        </p:spPr>
        <p:txBody>
          <a:bodyPr>
            <a:noAutofit/>
          </a:bodyPr>
          <a:lstStyle/>
          <a:p>
            <a:r>
              <a:rPr lang="en-US" sz="2000" dirty="0"/>
              <a:t>Neuroimaging – Dementia early diagnosis</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932927" y="6221651"/>
            <a:ext cx="4270159" cy="339247"/>
          </a:xfrm>
        </p:spPr>
        <p:txBody>
          <a:bodyPr>
            <a:normAutofit fontScale="92500" lnSpcReduction="10000"/>
          </a:bodyPr>
          <a:lstStyle/>
          <a:p>
            <a:r>
              <a:rPr lang="en-US" dirty="0" err="1">
                <a:latin typeface="Seaford Bold (Headings)"/>
              </a:rPr>
              <a:t>S.K.Varshaa</a:t>
            </a:r>
            <a:endParaRPr lang="en-US" dirty="0">
              <a:latin typeface="Seaford Bold (Headings)"/>
            </a:endParaRPr>
          </a:p>
        </p:txBody>
      </p:sp>
    </p:spTree>
    <p:extLst>
      <p:ext uri="{BB962C8B-B14F-4D97-AF65-F5344CB8AC3E}">
        <p14:creationId xmlns:p14="http://schemas.microsoft.com/office/powerpoint/2010/main" val="232875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rot="16200000">
            <a:off x="-1914546" y="2047227"/>
            <a:ext cx="5719734" cy="682498"/>
          </a:xfrm>
        </p:spPr>
        <p:txBody>
          <a:bodyPr/>
          <a:lstStyle/>
          <a:p>
            <a:r>
              <a:rPr lang="en-US" dirty="0"/>
              <a:t>Proposals!</a:t>
            </a:r>
          </a:p>
        </p:txBody>
      </p:sp>
      <p:sp>
        <p:nvSpPr>
          <p:cNvPr id="2" name="Date Placeholder 1">
            <a:extLst>
              <a:ext uri="{FF2B5EF4-FFF2-40B4-BE49-F238E27FC236}">
                <a16:creationId xmlns:a16="http://schemas.microsoft.com/office/drawing/2014/main" id="{9C3A22B3-849F-4C06-8221-BA818B212E1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D20FD375-4201-4035-9B0E-0E78EA549D1B}"/>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sp>
        <p:nvSpPr>
          <p:cNvPr id="11" name="TextBox 10">
            <a:extLst>
              <a:ext uri="{FF2B5EF4-FFF2-40B4-BE49-F238E27FC236}">
                <a16:creationId xmlns:a16="http://schemas.microsoft.com/office/drawing/2014/main" id="{15727E3C-0E70-6C93-44DA-713A213F9B9B}"/>
              </a:ext>
            </a:extLst>
          </p:cNvPr>
          <p:cNvSpPr txBox="1"/>
          <p:nvPr/>
        </p:nvSpPr>
        <p:spPr>
          <a:xfrm>
            <a:off x="1408922" y="1595534"/>
            <a:ext cx="10291666" cy="3693319"/>
          </a:xfrm>
          <a:prstGeom prst="rect">
            <a:avLst/>
          </a:prstGeom>
          <a:noFill/>
        </p:spPr>
        <p:txBody>
          <a:bodyPr wrap="square" rtlCol="0">
            <a:spAutoFit/>
          </a:bodyPr>
          <a:lstStyle/>
          <a:p>
            <a:pPr marL="285750" indent="-285750">
              <a:buClr>
                <a:srgbClr val="04B3C3"/>
              </a:buClr>
              <a:buFont typeface="Wingdings" panose="05000000000000000000" pitchFamily="2" charset="2"/>
              <a:buChar char="v"/>
            </a:pPr>
            <a:endParaRPr lang="en-US" dirty="0"/>
          </a:p>
          <a:p>
            <a:pPr marL="285750" indent="-285750">
              <a:buClr>
                <a:srgbClr val="04B3C3"/>
              </a:buClr>
              <a:buFont typeface="Wingdings" panose="05000000000000000000" pitchFamily="2" charset="2"/>
              <a:buChar char="v"/>
            </a:pPr>
            <a:endParaRPr lang="en-US" dirty="0"/>
          </a:p>
          <a:p>
            <a:pPr>
              <a:buClr>
                <a:srgbClr val="04B3C3"/>
              </a:buClr>
            </a:pPr>
            <a:endParaRPr lang="en-US" dirty="0"/>
          </a:p>
          <a:p>
            <a:pPr marL="285750" indent="-285750">
              <a:buClr>
                <a:srgbClr val="04B3C3"/>
              </a:buClr>
              <a:buFont typeface="Wingdings" panose="05000000000000000000" pitchFamily="2" charset="2"/>
              <a:buChar char="v"/>
            </a:pPr>
            <a:r>
              <a:rPr lang="en-US" dirty="0"/>
              <a:t>Basher et al. - came up with a method to localize the target regions from large MRI volume to automate the process. This was done based on the left and right hippocampi.</a:t>
            </a:r>
          </a:p>
          <a:p>
            <a:pPr>
              <a:buClr>
                <a:srgbClr val="04B3C3"/>
              </a:buClr>
            </a:pPr>
            <a:endParaRPr lang="en-US" dirty="0"/>
          </a:p>
          <a:p>
            <a:pPr marL="285750" indent="-285750">
              <a:buClr>
                <a:srgbClr val="04B3C3"/>
              </a:buClr>
              <a:buFont typeface="Wingdings" panose="05000000000000000000" pitchFamily="2" charset="2"/>
              <a:buChar char="v"/>
            </a:pPr>
            <a:r>
              <a:rPr lang="fr-FR" dirty="0" err="1"/>
              <a:t>Nawaz</a:t>
            </a:r>
            <a:r>
              <a:rPr lang="fr-FR" dirty="0"/>
              <a:t> et al. - </a:t>
            </a:r>
            <a:r>
              <a:rPr lang="fr-FR" dirty="0" err="1"/>
              <a:t>pre</a:t>
            </a:r>
            <a:r>
              <a:rPr lang="en-US" dirty="0" err="1"/>
              <a:t>sented</a:t>
            </a:r>
            <a:r>
              <a:rPr lang="en-US" dirty="0"/>
              <a:t> a pretrained Alexnet model to classify the stages of AD to address the class imbalance model. The pretrained model is used as the feature extractor and classified using Support Vector Machine (SVM), K-nearest </a:t>
            </a:r>
            <a:r>
              <a:rPr lang="en-US" dirty="0" err="1"/>
              <a:t>neighbour</a:t>
            </a:r>
            <a:r>
              <a:rPr lang="en-US" dirty="0"/>
              <a:t> (KNN) and Random Forest (RF).</a:t>
            </a:r>
          </a:p>
          <a:p>
            <a:pPr>
              <a:buClr>
                <a:srgbClr val="04B3C3"/>
              </a:buClr>
            </a:pPr>
            <a:endParaRPr lang="fr-FR" dirty="0"/>
          </a:p>
          <a:p>
            <a:pPr marL="285750" indent="-285750">
              <a:buClr>
                <a:srgbClr val="04B3C3"/>
              </a:buClr>
              <a:buFont typeface="Wingdings" panose="05000000000000000000" pitchFamily="2" charset="2"/>
              <a:buChar char="v"/>
            </a:pPr>
            <a:r>
              <a:rPr lang="en-US" dirty="0" err="1"/>
              <a:t>fzal</a:t>
            </a:r>
            <a:r>
              <a:rPr lang="en-US" dirty="0"/>
              <a:t> et al. - address the class imbalance problem in detection of AD by data augmentation framework and achieves the classification in a single view and 3D view of OASIS dataset. </a:t>
            </a:r>
            <a:endParaRPr lang="en-US" sz="1800" dirty="0"/>
          </a:p>
          <a:p>
            <a:pPr marL="285750" indent="-285750">
              <a:buClr>
                <a:srgbClr val="04B3C3"/>
              </a:buClr>
              <a:buFont typeface="Wingdings" panose="05000000000000000000" pitchFamily="2" charset="2"/>
              <a:buChar char="v"/>
            </a:pPr>
            <a:endParaRPr lang="en-IN" dirty="0"/>
          </a:p>
        </p:txBody>
      </p:sp>
    </p:spTree>
    <p:extLst>
      <p:ext uri="{BB962C8B-B14F-4D97-AF65-F5344CB8AC3E}">
        <p14:creationId xmlns:p14="http://schemas.microsoft.com/office/powerpoint/2010/main" val="288356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5DA5C-AFEB-5B1F-E674-902015C6607C}"/>
              </a:ext>
            </a:extLst>
          </p:cNvPr>
          <p:cNvSpPr>
            <a:spLocks noGrp="1"/>
          </p:cNvSpPr>
          <p:nvPr>
            <p:ph type="dt" sz="half" idx="10"/>
          </p:nvPr>
        </p:nvSpPr>
        <p:spPr/>
        <p:txBody>
          <a:bodyPr/>
          <a:lstStyle/>
          <a:p>
            <a:r>
              <a:rPr lang="en-US"/>
              <a:t>8/03/20XX</a:t>
            </a:r>
            <a:endParaRPr lang="en-US" dirty="0"/>
          </a:p>
        </p:txBody>
      </p:sp>
      <p:sp>
        <p:nvSpPr>
          <p:cNvPr id="3" name="Footer Placeholder 2">
            <a:extLst>
              <a:ext uri="{FF2B5EF4-FFF2-40B4-BE49-F238E27FC236}">
                <a16:creationId xmlns:a16="http://schemas.microsoft.com/office/drawing/2014/main" id="{D68517D3-829B-EB5E-61E1-50C80488C8F1}"/>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55CE65D9-42E2-F7ED-EF53-EBBFD8517475}"/>
              </a:ext>
            </a:extLst>
          </p:cNvPr>
          <p:cNvSpPr>
            <a:spLocks noGrp="1"/>
          </p:cNvSpPr>
          <p:nvPr>
            <p:ph type="sldNum" sz="quarter" idx="12"/>
          </p:nvPr>
        </p:nvSpPr>
        <p:spPr/>
        <p:txBody>
          <a:bodyPr/>
          <a:lstStyle/>
          <a:p>
            <a:fld id="{BF860B6F-2FE3-4DE6-9496-980E987E7466}" type="slidenum">
              <a:rPr lang="en-US" smtClean="0"/>
              <a:pPr/>
              <a:t>11</a:t>
            </a:fld>
            <a:endParaRPr lang="en-US" dirty="0"/>
          </a:p>
        </p:txBody>
      </p:sp>
      <p:sp>
        <p:nvSpPr>
          <p:cNvPr id="5" name="Title 4">
            <a:extLst>
              <a:ext uri="{FF2B5EF4-FFF2-40B4-BE49-F238E27FC236}">
                <a16:creationId xmlns:a16="http://schemas.microsoft.com/office/drawing/2014/main" id="{4C532F69-A43C-B1D9-A723-DDE6126B857F}"/>
              </a:ext>
            </a:extLst>
          </p:cNvPr>
          <p:cNvSpPr>
            <a:spLocks noGrp="1"/>
          </p:cNvSpPr>
          <p:nvPr>
            <p:ph type="title"/>
          </p:nvPr>
        </p:nvSpPr>
        <p:spPr>
          <a:xfrm>
            <a:off x="1009031" y="282447"/>
            <a:ext cx="6688724" cy="996551"/>
          </a:xfrm>
        </p:spPr>
        <p:txBody>
          <a:bodyPr/>
          <a:lstStyle/>
          <a:p>
            <a:r>
              <a:rPr lang="en-US" dirty="0"/>
              <a:t>Literature summary:</a:t>
            </a:r>
            <a:endParaRPr lang="en-IN" dirty="0"/>
          </a:p>
        </p:txBody>
      </p:sp>
      <p:sp>
        <p:nvSpPr>
          <p:cNvPr id="6" name="TextBox 5">
            <a:extLst>
              <a:ext uri="{FF2B5EF4-FFF2-40B4-BE49-F238E27FC236}">
                <a16:creationId xmlns:a16="http://schemas.microsoft.com/office/drawing/2014/main" id="{9FE0B031-8C0F-1E91-C570-0A6A46AE8DF4}"/>
              </a:ext>
            </a:extLst>
          </p:cNvPr>
          <p:cNvSpPr txBox="1"/>
          <p:nvPr/>
        </p:nvSpPr>
        <p:spPr>
          <a:xfrm>
            <a:off x="838200" y="979714"/>
            <a:ext cx="8035212" cy="369332"/>
          </a:xfrm>
          <a:prstGeom prst="rect">
            <a:avLst/>
          </a:prstGeom>
          <a:noFill/>
        </p:spPr>
        <p:txBody>
          <a:bodyPr wrap="square" rtlCol="0">
            <a:spAutoFit/>
          </a:bodyPr>
          <a:lstStyle/>
          <a:p>
            <a:pPr marL="285750" indent="-285750">
              <a:buClr>
                <a:srgbClr val="DCEAF1"/>
              </a:buClr>
              <a:buFont typeface="Wingdings" panose="05000000000000000000" pitchFamily="2" charset="2"/>
              <a:buChar char="v"/>
            </a:pPr>
            <a:endParaRPr lang="en-IN" dirty="0"/>
          </a:p>
        </p:txBody>
      </p:sp>
      <p:sp>
        <p:nvSpPr>
          <p:cNvPr id="7" name="TextBox 6">
            <a:extLst>
              <a:ext uri="{FF2B5EF4-FFF2-40B4-BE49-F238E27FC236}">
                <a16:creationId xmlns:a16="http://schemas.microsoft.com/office/drawing/2014/main" id="{3E89DAF4-F98B-9CC0-5DA1-192580140FAB}"/>
              </a:ext>
            </a:extLst>
          </p:cNvPr>
          <p:cNvSpPr txBox="1"/>
          <p:nvPr/>
        </p:nvSpPr>
        <p:spPr>
          <a:xfrm>
            <a:off x="838200" y="1352937"/>
            <a:ext cx="8221824" cy="3786742"/>
          </a:xfrm>
          <a:prstGeom prst="rect">
            <a:avLst/>
          </a:prstGeom>
          <a:noFill/>
        </p:spPr>
        <p:txBody>
          <a:bodyPr wrap="square" rtlCol="0">
            <a:spAutoFit/>
          </a:bodyPr>
          <a:lstStyle/>
          <a:p>
            <a:pPr marL="285750" indent="-285750">
              <a:lnSpc>
                <a:spcPct val="150000"/>
              </a:lnSpc>
              <a:buClr>
                <a:srgbClr val="04B3C3"/>
              </a:buClr>
              <a:buFont typeface="Wingdings" panose="05000000000000000000" pitchFamily="2" charset="2"/>
              <a:buChar char="§"/>
            </a:pPr>
            <a:r>
              <a:rPr lang="en-US" dirty="0"/>
              <a:t>People chose selected region like cortical, sub cortical and hippocampus from the neuroimage for their analysis.</a:t>
            </a:r>
          </a:p>
          <a:p>
            <a:pPr marL="285750" indent="-285750">
              <a:lnSpc>
                <a:spcPct val="150000"/>
              </a:lnSpc>
              <a:buClr>
                <a:srgbClr val="04B3C3"/>
              </a:buClr>
              <a:buFont typeface="Wingdings" panose="05000000000000000000" pitchFamily="2" charset="2"/>
              <a:buChar char="§"/>
            </a:pPr>
            <a:r>
              <a:rPr lang="en-US" dirty="0"/>
              <a:t>Some researchers used Alexnet Model to classify the stages of AD.</a:t>
            </a:r>
          </a:p>
          <a:p>
            <a:pPr marL="285750" indent="-285750">
              <a:lnSpc>
                <a:spcPct val="150000"/>
              </a:lnSpc>
              <a:buClr>
                <a:srgbClr val="04B3C3"/>
              </a:buClr>
              <a:buFont typeface="Wingdings" panose="05000000000000000000" pitchFamily="2" charset="2"/>
              <a:buChar char="§"/>
            </a:pPr>
            <a:r>
              <a:rPr lang="en-US" dirty="0"/>
              <a:t>Tissue Segmentation is used to extract the Grey Matter from the dataset.</a:t>
            </a:r>
          </a:p>
          <a:p>
            <a:pPr marL="285750" indent="-285750">
              <a:lnSpc>
                <a:spcPct val="150000"/>
              </a:lnSpc>
              <a:buClr>
                <a:srgbClr val="04B3C3"/>
              </a:buClr>
              <a:buFont typeface="Wingdings" panose="05000000000000000000" pitchFamily="2" charset="2"/>
              <a:buChar char="§"/>
            </a:pPr>
            <a:r>
              <a:rPr lang="en-US" dirty="0"/>
              <a:t>Siamese Neural Network was used by researchers to investigate the discriminative capacity of whole-brain volumetric asymmetry.</a:t>
            </a:r>
          </a:p>
          <a:p>
            <a:pPr marL="285750" indent="-285750">
              <a:lnSpc>
                <a:spcPct val="150000"/>
              </a:lnSpc>
              <a:buClr>
                <a:srgbClr val="04B3C3"/>
              </a:buClr>
              <a:buFont typeface="Wingdings" panose="05000000000000000000" pitchFamily="2" charset="2"/>
              <a:buChar char="§"/>
            </a:pPr>
            <a:r>
              <a:rPr lang="en-US" dirty="0"/>
              <a:t>Grey Wolf Optimization technique with a decision tree, KNN model to diagnose AD.</a:t>
            </a:r>
          </a:p>
          <a:p>
            <a:pPr marL="285750" indent="-285750">
              <a:lnSpc>
                <a:spcPct val="150000"/>
              </a:lnSpc>
              <a:buClr>
                <a:srgbClr val="04B3C3"/>
              </a:buClr>
              <a:buFont typeface="Wingdings" panose="05000000000000000000" pitchFamily="2" charset="2"/>
              <a:buChar char="§"/>
            </a:pPr>
            <a:r>
              <a:rPr lang="en-US" dirty="0"/>
              <a:t>In some researches SVM was used for classification.</a:t>
            </a:r>
          </a:p>
        </p:txBody>
      </p:sp>
    </p:spTree>
    <p:extLst>
      <p:ext uri="{BB962C8B-B14F-4D97-AF65-F5344CB8AC3E}">
        <p14:creationId xmlns:p14="http://schemas.microsoft.com/office/powerpoint/2010/main" val="6525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B288E94B-1B9A-42EA-8432-6AE5903CB9FC}"/>
              </a:ext>
            </a:extLst>
          </p:cNvPr>
          <p:cNvSpPr>
            <a:spLocks noGrp="1"/>
          </p:cNvSpPr>
          <p:nvPr>
            <p:ph type="title"/>
          </p:nvPr>
        </p:nvSpPr>
        <p:spPr/>
        <p:txBody>
          <a:bodyPr/>
          <a:lstStyle/>
          <a:p>
            <a:r>
              <a:rPr lang="en-US" dirty="0"/>
              <a:t>Main points to be addressed</a:t>
            </a:r>
          </a:p>
        </p:txBody>
      </p:sp>
      <p:sp>
        <p:nvSpPr>
          <p:cNvPr id="5" name="Date Placeholder 4">
            <a:extLst>
              <a:ext uri="{FF2B5EF4-FFF2-40B4-BE49-F238E27FC236}">
                <a16:creationId xmlns:a16="http://schemas.microsoft.com/office/drawing/2014/main" id="{93A192AF-B844-47F4-B7BD-C0F0CB32E71E}"/>
              </a:ext>
            </a:extLst>
          </p:cNvPr>
          <p:cNvSpPr>
            <a:spLocks noGrp="1"/>
          </p:cNvSpPr>
          <p:nvPr>
            <p:ph type="dt" sz="half" idx="10"/>
          </p:nvPr>
        </p:nvSpPr>
        <p:spPr>
          <a:xfrm>
            <a:off x="838200" y="6515753"/>
            <a:ext cx="2743200" cy="205722"/>
          </a:xfrm>
        </p:spPr>
        <p:txBody>
          <a:bodyPr/>
          <a:lstStyle/>
          <a:p>
            <a:r>
              <a:rPr lang="en-US" dirty="0"/>
              <a:t>8/03/20XX</a:t>
            </a:r>
          </a:p>
        </p:txBody>
      </p:sp>
      <p:sp>
        <p:nvSpPr>
          <p:cNvPr id="6" name="Footer Placeholder 5">
            <a:extLst>
              <a:ext uri="{FF2B5EF4-FFF2-40B4-BE49-F238E27FC236}">
                <a16:creationId xmlns:a16="http://schemas.microsoft.com/office/drawing/2014/main" id="{69D28ABD-A568-4353-9EA5-3905B396A593}"/>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7" name="Slide Number Placeholder 6">
            <a:extLst>
              <a:ext uri="{FF2B5EF4-FFF2-40B4-BE49-F238E27FC236}">
                <a16:creationId xmlns:a16="http://schemas.microsoft.com/office/drawing/2014/main" id="{1AEFA8D6-0E6F-440E-A2B8-74919582018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12</a:t>
            </a:fld>
            <a:endParaRPr lang="en-US" dirty="0"/>
          </a:p>
        </p:txBody>
      </p:sp>
      <p:sp>
        <p:nvSpPr>
          <p:cNvPr id="15" name="TextBox 14">
            <a:extLst>
              <a:ext uri="{FF2B5EF4-FFF2-40B4-BE49-F238E27FC236}">
                <a16:creationId xmlns:a16="http://schemas.microsoft.com/office/drawing/2014/main" id="{0D1C0119-E27F-F1AD-5341-B00D1B8E6CDE}"/>
              </a:ext>
            </a:extLst>
          </p:cNvPr>
          <p:cNvSpPr txBox="1"/>
          <p:nvPr/>
        </p:nvSpPr>
        <p:spPr>
          <a:xfrm>
            <a:off x="699791" y="2360643"/>
            <a:ext cx="5775649" cy="3786742"/>
          </a:xfrm>
          <a:prstGeom prst="rect">
            <a:avLst/>
          </a:prstGeom>
          <a:noFill/>
        </p:spPr>
        <p:txBody>
          <a:bodyPr wrap="square" rtlCol="0">
            <a:spAutoFit/>
          </a:bodyPr>
          <a:lstStyle/>
          <a:p>
            <a:pPr marL="285750" indent="-285750">
              <a:lnSpc>
                <a:spcPct val="150000"/>
              </a:lnSpc>
              <a:buClr>
                <a:srgbClr val="04B3C3"/>
              </a:buClr>
              <a:buFont typeface="Wingdings" panose="05000000000000000000" pitchFamily="2" charset="2"/>
              <a:buChar char="v"/>
            </a:pPr>
            <a:r>
              <a:rPr lang="en-US" dirty="0"/>
              <a:t>CNN model with fewer parameters.</a:t>
            </a:r>
          </a:p>
          <a:p>
            <a:pPr marL="285750" indent="-285750">
              <a:lnSpc>
                <a:spcPct val="150000"/>
              </a:lnSpc>
              <a:buClr>
                <a:srgbClr val="04B3C3"/>
              </a:buClr>
              <a:buFont typeface="Wingdings" panose="05000000000000000000" pitchFamily="2" charset="2"/>
              <a:buChar char="v"/>
            </a:pPr>
            <a:r>
              <a:rPr lang="en-US" dirty="0"/>
              <a:t>Parameter = ((shape of width of the filter * shape of height of the filter * no. of filters in the previous layer + 1) * no. of filters).</a:t>
            </a:r>
          </a:p>
          <a:p>
            <a:pPr marL="285750" indent="-285750">
              <a:lnSpc>
                <a:spcPct val="150000"/>
              </a:lnSpc>
              <a:buClr>
                <a:srgbClr val="04B3C3"/>
              </a:buClr>
              <a:buFont typeface="Wingdings" panose="05000000000000000000" pitchFamily="2" charset="2"/>
              <a:buChar char="v"/>
            </a:pPr>
            <a:r>
              <a:rPr lang="en-US" dirty="0"/>
              <a:t>SMOTE technique to address Class Imbalance.</a:t>
            </a:r>
          </a:p>
          <a:p>
            <a:pPr marL="285750" indent="-285750">
              <a:lnSpc>
                <a:spcPct val="150000"/>
              </a:lnSpc>
              <a:buClr>
                <a:srgbClr val="04B3C3"/>
              </a:buClr>
              <a:buFont typeface="Wingdings" panose="05000000000000000000" pitchFamily="2" charset="2"/>
              <a:buChar char="v"/>
            </a:pPr>
            <a:r>
              <a:rPr lang="en-US" dirty="0"/>
              <a:t>Occlusion Sensitivity Map to used to visualize image features.</a:t>
            </a:r>
          </a:p>
          <a:p>
            <a:pPr marL="285750" indent="-285750">
              <a:lnSpc>
                <a:spcPct val="150000"/>
              </a:lnSpc>
              <a:buClr>
                <a:srgbClr val="04B3C3"/>
              </a:buClr>
              <a:buFont typeface="Wingdings" panose="05000000000000000000" pitchFamily="2" charset="2"/>
              <a:buChar char="v"/>
            </a:pPr>
            <a:r>
              <a:rPr lang="en-US" dirty="0"/>
              <a:t>COHEN’s Kappa Score to address the reliability of the model. </a:t>
            </a:r>
          </a:p>
        </p:txBody>
      </p:sp>
      <p:pic>
        <p:nvPicPr>
          <p:cNvPr id="3" name="Picture 2">
            <a:extLst>
              <a:ext uri="{FF2B5EF4-FFF2-40B4-BE49-F238E27FC236}">
                <a16:creationId xmlns:a16="http://schemas.microsoft.com/office/drawing/2014/main" id="{AA157E86-477D-8F52-D895-C9FBB5B289EA}"/>
              </a:ext>
            </a:extLst>
          </p:cNvPr>
          <p:cNvPicPr>
            <a:picLocks noChangeAspect="1"/>
          </p:cNvPicPr>
          <p:nvPr/>
        </p:nvPicPr>
        <p:blipFill rotWithShape="1">
          <a:blip r:embed="rId2"/>
          <a:srcRect l="2908" t="7994" r="10016" b="13249"/>
          <a:stretch/>
        </p:blipFill>
        <p:spPr>
          <a:xfrm>
            <a:off x="6540758" y="1306338"/>
            <a:ext cx="5169160" cy="4133409"/>
          </a:xfrm>
          <a:prstGeom prst="rect">
            <a:avLst/>
          </a:prstGeom>
        </p:spPr>
      </p:pic>
    </p:spTree>
    <p:extLst>
      <p:ext uri="{BB962C8B-B14F-4D97-AF65-F5344CB8AC3E}">
        <p14:creationId xmlns:p14="http://schemas.microsoft.com/office/powerpoint/2010/main" val="303966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0115D3-F5ED-4220-BDFD-9D87A29F2D4C}"/>
              </a:ext>
            </a:extLst>
          </p:cNvPr>
          <p:cNvSpPr>
            <a:spLocks noGrp="1"/>
          </p:cNvSpPr>
          <p:nvPr>
            <p:ph type="title"/>
          </p:nvPr>
        </p:nvSpPr>
        <p:spPr/>
        <p:txBody>
          <a:bodyPr/>
          <a:lstStyle/>
          <a:p>
            <a:r>
              <a:rPr lang="en-US" dirty="0"/>
              <a:t>Flow of work!</a:t>
            </a:r>
          </a:p>
        </p:txBody>
      </p:sp>
    </p:spTree>
    <p:extLst>
      <p:ext uri="{BB962C8B-B14F-4D97-AF65-F5344CB8AC3E}">
        <p14:creationId xmlns:p14="http://schemas.microsoft.com/office/powerpoint/2010/main" val="227226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80D9D177-A4B2-4AA8-FF0E-208E090A3D00}"/>
              </a:ext>
            </a:extLst>
          </p:cNvPr>
          <p:cNvPicPr>
            <a:picLocks noGrp="1" noChangeAspect="1"/>
          </p:cNvPicPr>
          <p:nvPr>
            <p:ph type="pic" sz="quarter" idx="16"/>
          </p:nvPr>
        </p:nvPicPr>
        <p:blipFill rotWithShape="1">
          <a:blip r:embed="rId2"/>
          <a:srcRect t="235" b="-342"/>
          <a:stretch/>
        </p:blipFill>
        <p:spPr>
          <a:xfrm>
            <a:off x="750276" y="952871"/>
            <a:ext cx="4114801" cy="5018042"/>
          </a:xfrm>
        </p:spPr>
      </p:pic>
      <p:sp>
        <p:nvSpPr>
          <p:cNvPr id="3" name="Date Placeholder 2">
            <a:extLst>
              <a:ext uri="{FF2B5EF4-FFF2-40B4-BE49-F238E27FC236}">
                <a16:creationId xmlns:a16="http://schemas.microsoft.com/office/drawing/2014/main" id="{4B2936C0-60E9-D4B6-255B-D21ADF91BFD5}"/>
              </a:ext>
            </a:extLst>
          </p:cNvPr>
          <p:cNvSpPr>
            <a:spLocks noGrp="1"/>
          </p:cNvSpPr>
          <p:nvPr>
            <p:ph type="dt" sz="half" idx="10"/>
          </p:nvPr>
        </p:nvSpPr>
        <p:spPr/>
        <p:txBody>
          <a:bodyPr/>
          <a:lstStyle/>
          <a:p>
            <a:r>
              <a:rPr lang="en-US"/>
              <a:t>8/03/20XX</a:t>
            </a:r>
            <a:endParaRPr lang="en-US" dirty="0"/>
          </a:p>
        </p:txBody>
      </p:sp>
      <p:sp>
        <p:nvSpPr>
          <p:cNvPr id="4" name="Footer Placeholder 3">
            <a:extLst>
              <a:ext uri="{FF2B5EF4-FFF2-40B4-BE49-F238E27FC236}">
                <a16:creationId xmlns:a16="http://schemas.microsoft.com/office/drawing/2014/main" id="{D8E171A9-F3F9-56AE-82F7-0926CC4FF6FE}"/>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CFF7C5BA-ABFD-BA0C-7208-341E9871DB6B}"/>
              </a:ext>
            </a:extLst>
          </p:cNvPr>
          <p:cNvSpPr>
            <a:spLocks noGrp="1"/>
          </p:cNvSpPr>
          <p:nvPr>
            <p:ph type="sldNum" sz="quarter" idx="12"/>
          </p:nvPr>
        </p:nvSpPr>
        <p:spPr/>
        <p:txBody>
          <a:bodyPr/>
          <a:lstStyle/>
          <a:p>
            <a:fld id="{BF860B6F-2FE3-4DE6-9496-980E987E7466}" type="slidenum">
              <a:rPr lang="en-US" smtClean="0"/>
              <a:pPr/>
              <a:t>14</a:t>
            </a:fld>
            <a:endParaRPr lang="en-US" dirty="0"/>
          </a:p>
        </p:txBody>
      </p:sp>
      <p:sp>
        <p:nvSpPr>
          <p:cNvPr id="6" name="Text Placeholder 5">
            <a:extLst>
              <a:ext uri="{FF2B5EF4-FFF2-40B4-BE49-F238E27FC236}">
                <a16:creationId xmlns:a16="http://schemas.microsoft.com/office/drawing/2014/main" id="{08FFFDD2-C786-DBE1-EA9C-E3E194BEDA83}"/>
              </a:ext>
            </a:extLst>
          </p:cNvPr>
          <p:cNvSpPr>
            <a:spLocks noGrp="1"/>
          </p:cNvSpPr>
          <p:nvPr>
            <p:ph type="body" sz="quarter" idx="13"/>
          </p:nvPr>
        </p:nvSpPr>
        <p:spPr/>
        <p:txBody>
          <a:bodyPr/>
          <a:lstStyle/>
          <a:p>
            <a:r>
              <a:rPr lang="en-US" dirty="0"/>
              <a:t>Synthetic Minority Oversampling Technique (SMOTE) technique.</a:t>
            </a:r>
            <a:endParaRPr lang="en-IN" dirty="0"/>
          </a:p>
        </p:txBody>
      </p:sp>
      <p:sp>
        <p:nvSpPr>
          <p:cNvPr id="7" name="Text Placeholder 6">
            <a:extLst>
              <a:ext uri="{FF2B5EF4-FFF2-40B4-BE49-F238E27FC236}">
                <a16:creationId xmlns:a16="http://schemas.microsoft.com/office/drawing/2014/main" id="{6A1EECCC-4D37-B585-08AC-0C03EBB56545}"/>
              </a:ext>
            </a:extLst>
          </p:cNvPr>
          <p:cNvSpPr>
            <a:spLocks noGrp="1"/>
          </p:cNvSpPr>
          <p:nvPr>
            <p:ph type="body" sz="quarter" idx="17"/>
          </p:nvPr>
        </p:nvSpPr>
        <p:spPr/>
        <p:txBody>
          <a:bodyPr/>
          <a:lstStyle/>
          <a:p>
            <a:r>
              <a:rPr lang="en-IN" dirty="0"/>
              <a:t>Main method used to handle class imbalance:</a:t>
            </a:r>
          </a:p>
        </p:txBody>
      </p:sp>
      <p:sp>
        <p:nvSpPr>
          <p:cNvPr id="14" name="Title 13">
            <a:extLst>
              <a:ext uri="{FF2B5EF4-FFF2-40B4-BE49-F238E27FC236}">
                <a16:creationId xmlns:a16="http://schemas.microsoft.com/office/drawing/2014/main" id="{A0F28610-5AB3-CCC9-22E2-62578B5B165E}"/>
              </a:ext>
            </a:extLst>
          </p:cNvPr>
          <p:cNvSpPr>
            <a:spLocks noGrp="1"/>
          </p:cNvSpPr>
          <p:nvPr>
            <p:ph type="title"/>
          </p:nvPr>
        </p:nvSpPr>
        <p:spPr/>
        <p:txBody>
          <a:bodyPr/>
          <a:lstStyle/>
          <a:p>
            <a:r>
              <a:rPr lang="en-IN" dirty="0"/>
              <a:t>Flow of process and method used!</a:t>
            </a:r>
          </a:p>
        </p:txBody>
      </p:sp>
      <p:pic>
        <p:nvPicPr>
          <p:cNvPr id="20" name="Picture 19">
            <a:extLst>
              <a:ext uri="{FF2B5EF4-FFF2-40B4-BE49-F238E27FC236}">
                <a16:creationId xmlns:a16="http://schemas.microsoft.com/office/drawing/2014/main" id="{50122F26-DA5A-94BF-39A5-D9F2586707CC}"/>
              </a:ext>
            </a:extLst>
          </p:cNvPr>
          <p:cNvPicPr>
            <a:picLocks noChangeAspect="1"/>
          </p:cNvPicPr>
          <p:nvPr/>
        </p:nvPicPr>
        <p:blipFill>
          <a:blip r:embed="rId3"/>
          <a:stretch>
            <a:fillRect/>
          </a:stretch>
        </p:blipFill>
        <p:spPr>
          <a:xfrm>
            <a:off x="7687412" y="3401557"/>
            <a:ext cx="3754312" cy="3217057"/>
          </a:xfrm>
          <a:prstGeom prst="rect">
            <a:avLst/>
          </a:prstGeom>
        </p:spPr>
      </p:pic>
    </p:spTree>
    <p:extLst>
      <p:ext uri="{BB962C8B-B14F-4D97-AF65-F5344CB8AC3E}">
        <p14:creationId xmlns:p14="http://schemas.microsoft.com/office/powerpoint/2010/main" val="184642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544127" y="574667"/>
            <a:ext cx="6074545" cy="639192"/>
          </a:xfrm>
        </p:spPr>
        <p:txBody>
          <a:bodyPr/>
          <a:lstStyle/>
          <a:p>
            <a:r>
              <a:rPr lang="en-US" dirty="0"/>
              <a:t>Way to present…</a:t>
            </a:r>
          </a:p>
        </p:txBody>
      </p:sp>
      <p:sp>
        <p:nvSpPr>
          <p:cNvPr id="72" name="Text Placeholder 71">
            <a:extLst>
              <a:ext uri="{FF2B5EF4-FFF2-40B4-BE49-F238E27FC236}">
                <a16:creationId xmlns:a16="http://schemas.microsoft.com/office/drawing/2014/main" id="{5CC67B51-3695-40FC-B51D-1CD99DF1626D}"/>
              </a:ext>
            </a:extLst>
          </p:cNvPr>
          <p:cNvSpPr>
            <a:spLocks noGrp="1"/>
          </p:cNvSpPr>
          <p:nvPr>
            <p:ph type="body" sz="quarter" idx="20"/>
          </p:nvPr>
        </p:nvSpPr>
        <p:spPr>
          <a:xfrm>
            <a:off x="608286" y="1304296"/>
            <a:ext cx="5946226" cy="4249408"/>
          </a:xfrm>
        </p:spPr>
        <p:txBody>
          <a:bodyPr/>
          <a:lstStyle/>
          <a:p>
            <a:pPr marL="285750" indent="-285750">
              <a:buClr>
                <a:srgbClr val="04B3C3"/>
              </a:buClr>
              <a:buFont typeface="Wingdings" panose="05000000000000000000" pitchFamily="2" charset="2"/>
              <a:buChar char="ü"/>
            </a:pPr>
            <a:r>
              <a:rPr lang="en-ZA" dirty="0"/>
              <a:t>So this will generally be a web application .</a:t>
            </a:r>
          </a:p>
          <a:p>
            <a:pPr marL="285750" indent="-285750">
              <a:buClr>
                <a:srgbClr val="04B3C3"/>
              </a:buClr>
              <a:buFont typeface="Wingdings" panose="05000000000000000000" pitchFamily="2" charset="2"/>
              <a:buChar char="ü"/>
            </a:pPr>
            <a:r>
              <a:rPr lang="en-ZA" dirty="0"/>
              <a:t>On opening, the application asks for login credentials.</a:t>
            </a:r>
          </a:p>
          <a:p>
            <a:pPr marL="285750" indent="-285750">
              <a:buClr>
                <a:srgbClr val="04B3C3"/>
              </a:buClr>
              <a:buFont typeface="Wingdings" panose="05000000000000000000" pitchFamily="2" charset="2"/>
              <a:buChar char="ü"/>
            </a:pPr>
            <a:r>
              <a:rPr lang="en-ZA" dirty="0"/>
              <a:t>Upload the MRI image.</a:t>
            </a:r>
          </a:p>
          <a:p>
            <a:pPr marL="285750" indent="-285750">
              <a:buClr>
                <a:srgbClr val="04B3C3"/>
              </a:buClr>
              <a:buFont typeface="Wingdings" panose="05000000000000000000" pitchFamily="2" charset="2"/>
              <a:buChar char="ü"/>
            </a:pPr>
            <a:r>
              <a:rPr lang="en-ZA" dirty="0"/>
              <a:t>Medication suggestion and Diet suggestion will be generated.</a:t>
            </a:r>
          </a:p>
          <a:p>
            <a:pPr marL="285750" indent="-285750">
              <a:buClr>
                <a:srgbClr val="04B3C3"/>
              </a:buClr>
              <a:buFont typeface="Wingdings" panose="05000000000000000000" pitchFamily="2" charset="2"/>
              <a:buChar char="ü"/>
            </a:pPr>
            <a:r>
              <a:rPr lang="en-ZA" dirty="0"/>
              <a:t>Generated report can be sent through E-mail.</a:t>
            </a: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15</a:t>
            </a:fld>
            <a:endParaRPr lang="en-US" dirty="0"/>
          </a:p>
        </p:txBody>
      </p:sp>
      <p:pic>
        <p:nvPicPr>
          <p:cNvPr id="6" name="Picture 5">
            <a:extLst>
              <a:ext uri="{FF2B5EF4-FFF2-40B4-BE49-F238E27FC236}">
                <a16:creationId xmlns:a16="http://schemas.microsoft.com/office/drawing/2014/main" id="{95355F59-405B-675D-9F84-458CC913FEC5}"/>
              </a:ext>
            </a:extLst>
          </p:cNvPr>
          <p:cNvPicPr>
            <a:picLocks noChangeAspect="1"/>
          </p:cNvPicPr>
          <p:nvPr/>
        </p:nvPicPr>
        <p:blipFill rotWithShape="1">
          <a:blip r:embed="rId2"/>
          <a:srcRect l="7294" t="14917"/>
          <a:stretch/>
        </p:blipFill>
        <p:spPr>
          <a:xfrm>
            <a:off x="3387012" y="3987605"/>
            <a:ext cx="8561118" cy="2733870"/>
          </a:xfrm>
          <a:prstGeom prst="rect">
            <a:avLst/>
          </a:prstGeom>
        </p:spPr>
      </p:pic>
    </p:spTree>
    <p:extLst>
      <p:ext uri="{BB962C8B-B14F-4D97-AF65-F5344CB8AC3E}">
        <p14:creationId xmlns:p14="http://schemas.microsoft.com/office/powerpoint/2010/main" val="10688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16</a:t>
            </a:fld>
            <a:endParaRPr lang="en-US" dirty="0"/>
          </a:p>
        </p:txBody>
      </p:sp>
      <p:sp>
        <p:nvSpPr>
          <p:cNvPr id="5" name="Title 112">
            <a:extLst>
              <a:ext uri="{FF2B5EF4-FFF2-40B4-BE49-F238E27FC236}">
                <a16:creationId xmlns:a16="http://schemas.microsoft.com/office/drawing/2014/main" id="{9944978D-568A-64F8-ACC6-7A3691FA71A4}"/>
              </a:ext>
            </a:extLst>
          </p:cNvPr>
          <p:cNvSpPr txBox="1">
            <a:spLocks/>
          </p:cNvSpPr>
          <p:nvPr/>
        </p:nvSpPr>
        <p:spPr>
          <a:xfrm>
            <a:off x="589376" y="626426"/>
            <a:ext cx="5549652" cy="63919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r>
              <a:rPr lang="en-US" dirty="0"/>
              <a:t>Reasons to choose </a:t>
            </a:r>
          </a:p>
        </p:txBody>
      </p:sp>
      <p:sp>
        <p:nvSpPr>
          <p:cNvPr id="11" name="TextBox 10">
            <a:extLst>
              <a:ext uri="{FF2B5EF4-FFF2-40B4-BE49-F238E27FC236}">
                <a16:creationId xmlns:a16="http://schemas.microsoft.com/office/drawing/2014/main" id="{51AEA29C-76E2-EC49-174E-36454CB8D2E3}"/>
              </a:ext>
            </a:extLst>
          </p:cNvPr>
          <p:cNvSpPr txBox="1"/>
          <p:nvPr/>
        </p:nvSpPr>
        <p:spPr>
          <a:xfrm>
            <a:off x="612739" y="1343776"/>
            <a:ext cx="8097625" cy="3277820"/>
          </a:xfrm>
          <a:prstGeom prst="rect">
            <a:avLst/>
          </a:prstGeom>
          <a:noFill/>
        </p:spPr>
        <p:txBody>
          <a:bodyPr wrap="square" rtlCol="0">
            <a:spAutoFit/>
          </a:bodyPr>
          <a:lstStyle/>
          <a:p>
            <a:pPr marL="285750" indent="-285750">
              <a:lnSpc>
                <a:spcPct val="150000"/>
              </a:lnSpc>
              <a:buClr>
                <a:srgbClr val="04B3C3"/>
              </a:buClr>
              <a:buFont typeface="Wingdings" panose="05000000000000000000" pitchFamily="2" charset="2"/>
              <a:buChar char="ü"/>
            </a:pPr>
            <a:r>
              <a:rPr lang="en-US" dirty="0">
                <a:solidFill>
                  <a:srgbClr val="202124"/>
                </a:solidFill>
                <a:latin typeface="Quire Sans (Body)"/>
              </a:rPr>
              <a:t>The reason to choose CNN is that, when compared to others this can automatically detect the important features without any human supervision.</a:t>
            </a:r>
          </a:p>
          <a:p>
            <a:pPr marL="285750" indent="-285750">
              <a:lnSpc>
                <a:spcPct val="150000"/>
              </a:lnSpc>
              <a:buClr>
                <a:srgbClr val="04B3C3"/>
              </a:buClr>
              <a:buFont typeface="Wingdings" panose="05000000000000000000" pitchFamily="2" charset="2"/>
              <a:buChar char="ü"/>
            </a:pPr>
            <a:r>
              <a:rPr lang="en-US" dirty="0">
                <a:solidFill>
                  <a:srgbClr val="202124"/>
                </a:solidFill>
                <a:latin typeface="Quire Sans (Body)"/>
              </a:rPr>
              <a:t>Using SMOTE technique can handle the class imbalance.</a:t>
            </a:r>
          </a:p>
          <a:p>
            <a:pPr marL="285750" indent="-285750">
              <a:lnSpc>
                <a:spcPct val="150000"/>
              </a:lnSpc>
              <a:buClr>
                <a:srgbClr val="04B3C3"/>
              </a:buClr>
              <a:buFont typeface="Wingdings" panose="05000000000000000000" pitchFamily="2" charset="2"/>
              <a:buChar char="ü"/>
            </a:pPr>
            <a:r>
              <a:rPr lang="en-US" b="0" i="0" dirty="0">
                <a:solidFill>
                  <a:srgbClr val="040C28"/>
                </a:solidFill>
                <a:effectLst/>
                <a:latin typeface="Quire Sans (Body)"/>
              </a:rPr>
              <a:t>In SMOTE </a:t>
            </a:r>
            <a:r>
              <a:rPr lang="en-US" dirty="0">
                <a:solidFill>
                  <a:srgbClr val="040C28"/>
                </a:solidFill>
                <a:latin typeface="Quire Sans (Body)"/>
              </a:rPr>
              <a:t>we do</a:t>
            </a:r>
            <a:r>
              <a:rPr lang="en-US" b="0" i="0" dirty="0">
                <a:solidFill>
                  <a:srgbClr val="040C28"/>
                </a:solidFill>
                <a:effectLst/>
                <a:latin typeface="Quire Sans (Body)"/>
              </a:rPr>
              <a:t> not generate duplicates, but rather creating synthetic data points that are slightly different from the original data points</a:t>
            </a:r>
            <a:r>
              <a:rPr lang="en-US" b="0" i="0" dirty="0">
                <a:solidFill>
                  <a:srgbClr val="202124"/>
                </a:solidFill>
                <a:effectLst/>
                <a:latin typeface="Quire Sans (Body)"/>
              </a:rPr>
              <a:t>.</a:t>
            </a:r>
            <a:endParaRPr lang="en-US" dirty="0">
              <a:solidFill>
                <a:srgbClr val="202124"/>
              </a:solidFill>
              <a:latin typeface="Quire Sans (Body)"/>
            </a:endParaRPr>
          </a:p>
          <a:p>
            <a:pPr marL="285750" indent="-285750">
              <a:lnSpc>
                <a:spcPct val="150000"/>
              </a:lnSpc>
              <a:buClr>
                <a:srgbClr val="04B3C3"/>
              </a:buClr>
              <a:buFont typeface="Wingdings" panose="05000000000000000000" pitchFamily="2" charset="2"/>
              <a:buChar char="ü"/>
            </a:pPr>
            <a:r>
              <a:rPr lang="en-US" dirty="0">
                <a:solidFill>
                  <a:srgbClr val="202124"/>
                </a:solidFill>
                <a:latin typeface="Quire Sans (Body)"/>
              </a:rPr>
              <a:t>To make this model reach users in an effective manner , this model is being integrated with Web Application. </a:t>
            </a:r>
          </a:p>
          <a:p>
            <a:pPr marL="285750" indent="-285750">
              <a:buClr>
                <a:srgbClr val="04B3C3"/>
              </a:buClr>
              <a:buFont typeface="Wingdings" panose="05000000000000000000" pitchFamily="2" charset="2"/>
              <a:buChar char="ü"/>
            </a:pPr>
            <a:endParaRPr lang="en-IN" dirty="0"/>
          </a:p>
        </p:txBody>
      </p:sp>
    </p:spTree>
    <p:extLst>
      <p:ext uri="{BB962C8B-B14F-4D97-AF65-F5344CB8AC3E}">
        <p14:creationId xmlns:p14="http://schemas.microsoft.com/office/powerpoint/2010/main" val="146532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17</a:t>
            </a:fld>
            <a:endParaRPr lang="en-US" dirty="0"/>
          </a:p>
        </p:txBody>
      </p:sp>
      <p:sp>
        <p:nvSpPr>
          <p:cNvPr id="5" name="Title 112">
            <a:extLst>
              <a:ext uri="{FF2B5EF4-FFF2-40B4-BE49-F238E27FC236}">
                <a16:creationId xmlns:a16="http://schemas.microsoft.com/office/drawing/2014/main" id="{9944978D-568A-64F8-ACC6-7A3691FA71A4}"/>
              </a:ext>
            </a:extLst>
          </p:cNvPr>
          <p:cNvSpPr txBox="1">
            <a:spLocks/>
          </p:cNvSpPr>
          <p:nvPr/>
        </p:nvSpPr>
        <p:spPr>
          <a:xfrm>
            <a:off x="589375" y="626426"/>
            <a:ext cx="6249963" cy="63919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r>
              <a:rPr lang="en-US" dirty="0"/>
              <a:t>Collection of dataset</a:t>
            </a:r>
          </a:p>
        </p:txBody>
      </p:sp>
      <p:pic>
        <p:nvPicPr>
          <p:cNvPr id="7" name="Picture 6">
            <a:extLst>
              <a:ext uri="{FF2B5EF4-FFF2-40B4-BE49-F238E27FC236}">
                <a16:creationId xmlns:a16="http://schemas.microsoft.com/office/drawing/2014/main" id="{C9E9E0C4-E042-0D50-44F1-FFD0FA90BBF5}"/>
              </a:ext>
            </a:extLst>
          </p:cNvPr>
          <p:cNvPicPr>
            <a:picLocks noChangeAspect="1"/>
          </p:cNvPicPr>
          <p:nvPr/>
        </p:nvPicPr>
        <p:blipFill>
          <a:blip r:embed="rId2"/>
          <a:stretch>
            <a:fillRect/>
          </a:stretch>
        </p:blipFill>
        <p:spPr>
          <a:xfrm>
            <a:off x="2185987" y="1709737"/>
            <a:ext cx="7820025" cy="3438525"/>
          </a:xfrm>
          <a:prstGeom prst="rect">
            <a:avLst/>
          </a:prstGeom>
        </p:spPr>
      </p:pic>
    </p:spTree>
    <p:extLst>
      <p:ext uri="{BB962C8B-B14F-4D97-AF65-F5344CB8AC3E}">
        <p14:creationId xmlns:p14="http://schemas.microsoft.com/office/powerpoint/2010/main" val="327771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18</a:t>
            </a:fld>
            <a:endParaRPr lang="en-US" dirty="0"/>
          </a:p>
        </p:txBody>
      </p:sp>
      <p:sp>
        <p:nvSpPr>
          <p:cNvPr id="5" name="Title 112">
            <a:extLst>
              <a:ext uri="{FF2B5EF4-FFF2-40B4-BE49-F238E27FC236}">
                <a16:creationId xmlns:a16="http://schemas.microsoft.com/office/drawing/2014/main" id="{9944978D-568A-64F8-ACC6-7A3691FA71A4}"/>
              </a:ext>
            </a:extLst>
          </p:cNvPr>
          <p:cNvSpPr txBox="1">
            <a:spLocks/>
          </p:cNvSpPr>
          <p:nvPr/>
        </p:nvSpPr>
        <p:spPr>
          <a:xfrm>
            <a:off x="589375" y="626426"/>
            <a:ext cx="7005743" cy="63919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r>
              <a:rPr lang="en-US" dirty="0"/>
              <a:t>Dataset pre - processing</a:t>
            </a:r>
          </a:p>
        </p:txBody>
      </p:sp>
      <p:pic>
        <p:nvPicPr>
          <p:cNvPr id="8" name="Picture 7">
            <a:extLst>
              <a:ext uri="{FF2B5EF4-FFF2-40B4-BE49-F238E27FC236}">
                <a16:creationId xmlns:a16="http://schemas.microsoft.com/office/drawing/2014/main" id="{2D1F5B1D-3483-7D35-48E5-72DECBAE5C92}"/>
              </a:ext>
            </a:extLst>
          </p:cNvPr>
          <p:cNvPicPr>
            <a:picLocks noChangeAspect="1"/>
          </p:cNvPicPr>
          <p:nvPr/>
        </p:nvPicPr>
        <p:blipFill>
          <a:blip r:embed="rId2"/>
          <a:stretch>
            <a:fillRect/>
          </a:stretch>
        </p:blipFill>
        <p:spPr>
          <a:xfrm>
            <a:off x="1869672" y="1614487"/>
            <a:ext cx="7610230" cy="4460766"/>
          </a:xfrm>
          <a:prstGeom prst="rect">
            <a:avLst/>
          </a:prstGeom>
        </p:spPr>
      </p:pic>
    </p:spTree>
    <p:extLst>
      <p:ext uri="{BB962C8B-B14F-4D97-AF65-F5344CB8AC3E}">
        <p14:creationId xmlns:p14="http://schemas.microsoft.com/office/powerpoint/2010/main" val="3091980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19</a:t>
            </a:fld>
            <a:endParaRPr lang="en-US" dirty="0"/>
          </a:p>
        </p:txBody>
      </p:sp>
      <p:sp>
        <p:nvSpPr>
          <p:cNvPr id="5" name="Title 112">
            <a:extLst>
              <a:ext uri="{FF2B5EF4-FFF2-40B4-BE49-F238E27FC236}">
                <a16:creationId xmlns:a16="http://schemas.microsoft.com/office/drawing/2014/main" id="{9944978D-568A-64F8-ACC6-7A3691FA71A4}"/>
              </a:ext>
            </a:extLst>
          </p:cNvPr>
          <p:cNvSpPr txBox="1">
            <a:spLocks/>
          </p:cNvSpPr>
          <p:nvPr/>
        </p:nvSpPr>
        <p:spPr>
          <a:xfrm>
            <a:off x="54429" y="645087"/>
            <a:ext cx="2985795" cy="1584929"/>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r>
              <a:rPr lang="en-US" dirty="0"/>
              <a:t>Dataset imbalance checking</a:t>
            </a:r>
          </a:p>
        </p:txBody>
      </p:sp>
      <p:pic>
        <p:nvPicPr>
          <p:cNvPr id="7" name="Picture 6">
            <a:extLst>
              <a:ext uri="{FF2B5EF4-FFF2-40B4-BE49-F238E27FC236}">
                <a16:creationId xmlns:a16="http://schemas.microsoft.com/office/drawing/2014/main" id="{3F2B9EB7-3243-C5AE-0BCB-0C07BE399CC6}"/>
              </a:ext>
            </a:extLst>
          </p:cNvPr>
          <p:cNvPicPr>
            <a:picLocks noChangeAspect="1"/>
          </p:cNvPicPr>
          <p:nvPr/>
        </p:nvPicPr>
        <p:blipFill>
          <a:blip r:embed="rId2"/>
          <a:stretch>
            <a:fillRect/>
          </a:stretch>
        </p:blipFill>
        <p:spPr>
          <a:xfrm>
            <a:off x="3273493" y="0"/>
            <a:ext cx="8817429" cy="6858000"/>
          </a:xfrm>
          <a:prstGeom prst="rect">
            <a:avLst/>
          </a:prstGeom>
        </p:spPr>
      </p:pic>
    </p:spTree>
    <p:extLst>
      <p:ext uri="{BB962C8B-B14F-4D97-AF65-F5344CB8AC3E}">
        <p14:creationId xmlns:p14="http://schemas.microsoft.com/office/powerpoint/2010/main" val="209283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2481940" y="671808"/>
            <a:ext cx="6613849" cy="639192"/>
          </a:xfrm>
        </p:spPr>
        <p:txBody>
          <a:bodyPr/>
          <a:lstStyle/>
          <a:p>
            <a:r>
              <a:rPr lang="en-US" dirty="0"/>
              <a:t>About - Dementia</a:t>
            </a:r>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459311" y="2241582"/>
            <a:ext cx="5172075" cy="2033588"/>
          </a:xfrm>
        </p:spPr>
        <p:txBody>
          <a:bodyPr/>
          <a:lstStyle/>
          <a:p>
            <a:pPr algn="ctr"/>
            <a:r>
              <a:rPr lang="en-US" dirty="0"/>
              <a:t>  Dementia is a neurocognitive mental disorder that is a general term covering several diseases causing dependency and disability among older adults worldwide . According to the World Health Organization (WHO), approximately 47 million people are living with dementia worldwide, and this number is expected to increase to 82 million in 2030 and 150 million by 2050</a:t>
            </a:r>
          </a:p>
        </p:txBody>
      </p:sp>
      <p:sp>
        <p:nvSpPr>
          <p:cNvPr id="2" name="Date Placeholder 1">
            <a:extLst>
              <a:ext uri="{FF2B5EF4-FFF2-40B4-BE49-F238E27FC236}">
                <a16:creationId xmlns:a16="http://schemas.microsoft.com/office/drawing/2014/main" id="{25757BAE-6FA5-4586-884C-EE994B1527B1}"/>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BFC05956-052B-4302-8116-91423E8E74F8}"/>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pic>
        <p:nvPicPr>
          <p:cNvPr id="10" name="Picture 9">
            <a:extLst>
              <a:ext uri="{FF2B5EF4-FFF2-40B4-BE49-F238E27FC236}">
                <a16:creationId xmlns:a16="http://schemas.microsoft.com/office/drawing/2014/main" id="{2FEFB6FE-62D7-34B6-1725-DAC88107AA09}"/>
              </a:ext>
            </a:extLst>
          </p:cNvPr>
          <p:cNvPicPr>
            <a:picLocks noChangeAspect="1"/>
          </p:cNvPicPr>
          <p:nvPr/>
        </p:nvPicPr>
        <p:blipFill>
          <a:blip r:embed="rId2"/>
          <a:stretch>
            <a:fillRect/>
          </a:stretch>
        </p:blipFill>
        <p:spPr>
          <a:xfrm>
            <a:off x="403619" y="1993196"/>
            <a:ext cx="5536266" cy="3278598"/>
          </a:xfrm>
          <a:prstGeom prst="rect">
            <a:avLst/>
          </a:prstGeom>
        </p:spPr>
      </p:pic>
    </p:spTree>
    <p:extLst>
      <p:ext uri="{BB962C8B-B14F-4D97-AF65-F5344CB8AC3E}">
        <p14:creationId xmlns:p14="http://schemas.microsoft.com/office/powerpoint/2010/main" val="1882711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20</a:t>
            </a:fld>
            <a:endParaRPr lang="en-US" dirty="0"/>
          </a:p>
        </p:txBody>
      </p:sp>
      <p:pic>
        <p:nvPicPr>
          <p:cNvPr id="10" name="Picture 9">
            <a:extLst>
              <a:ext uri="{FF2B5EF4-FFF2-40B4-BE49-F238E27FC236}">
                <a16:creationId xmlns:a16="http://schemas.microsoft.com/office/drawing/2014/main" id="{1A790E58-3943-38D6-B610-B595E752DCCA}"/>
              </a:ext>
            </a:extLst>
          </p:cNvPr>
          <p:cNvPicPr>
            <a:picLocks noChangeAspect="1"/>
          </p:cNvPicPr>
          <p:nvPr/>
        </p:nvPicPr>
        <p:blipFill>
          <a:blip r:embed="rId2"/>
          <a:stretch>
            <a:fillRect/>
          </a:stretch>
        </p:blipFill>
        <p:spPr>
          <a:xfrm>
            <a:off x="152138" y="0"/>
            <a:ext cx="11887723" cy="6858000"/>
          </a:xfrm>
          <a:prstGeom prst="rect">
            <a:avLst/>
          </a:prstGeom>
        </p:spPr>
      </p:pic>
    </p:spTree>
    <p:extLst>
      <p:ext uri="{BB962C8B-B14F-4D97-AF65-F5344CB8AC3E}">
        <p14:creationId xmlns:p14="http://schemas.microsoft.com/office/powerpoint/2010/main" val="336387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21</a:t>
            </a:fld>
            <a:endParaRPr lang="en-US" dirty="0"/>
          </a:p>
        </p:txBody>
      </p:sp>
      <p:sp>
        <p:nvSpPr>
          <p:cNvPr id="5" name="Title 112">
            <a:extLst>
              <a:ext uri="{FF2B5EF4-FFF2-40B4-BE49-F238E27FC236}">
                <a16:creationId xmlns:a16="http://schemas.microsoft.com/office/drawing/2014/main" id="{9944978D-568A-64F8-ACC6-7A3691FA71A4}"/>
              </a:ext>
            </a:extLst>
          </p:cNvPr>
          <p:cNvSpPr txBox="1">
            <a:spLocks/>
          </p:cNvSpPr>
          <p:nvPr/>
        </p:nvSpPr>
        <p:spPr>
          <a:xfrm>
            <a:off x="589375" y="626426"/>
            <a:ext cx="7005743" cy="63919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r>
              <a:rPr lang="en-US" dirty="0" err="1"/>
              <a:t>Spliting</a:t>
            </a:r>
            <a:r>
              <a:rPr lang="en-US" dirty="0"/>
              <a:t> Dataset</a:t>
            </a:r>
          </a:p>
        </p:txBody>
      </p:sp>
      <p:pic>
        <p:nvPicPr>
          <p:cNvPr id="7" name="Picture 6">
            <a:extLst>
              <a:ext uri="{FF2B5EF4-FFF2-40B4-BE49-F238E27FC236}">
                <a16:creationId xmlns:a16="http://schemas.microsoft.com/office/drawing/2014/main" id="{58288575-31E9-686F-EA6D-0DB34081D6E7}"/>
              </a:ext>
            </a:extLst>
          </p:cNvPr>
          <p:cNvPicPr>
            <a:picLocks noChangeAspect="1"/>
          </p:cNvPicPr>
          <p:nvPr/>
        </p:nvPicPr>
        <p:blipFill>
          <a:blip r:embed="rId2"/>
          <a:stretch>
            <a:fillRect/>
          </a:stretch>
        </p:blipFill>
        <p:spPr>
          <a:xfrm>
            <a:off x="2019397" y="1298326"/>
            <a:ext cx="7497828" cy="5423149"/>
          </a:xfrm>
          <a:prstGeom prst="rect">
            <a:avLst/>
          </a:prstGeom>
        </p:spPr>
      </p:pic>
      <p:sp>
        <p:nvSpPr>
          <p:cNvPr id="15" name="Rectangle 14">
            <a:extLst>
              <a:ext uri="{FF2B5EF4-FFF2-40B4-BE49-F238E27FC236}">
                <a16:creationId xmlns:a16="http://schemas.microsoft.com/office/drawing/2014/main" id="{F3C4C04A-46C9-F393-6CFC-44B5C9DBA1D1}"/>
              </a:ext>
            </a:extLst>
          </p:cNvPr>
          <p:cNvSpPr/>
          <p:nvPr/>
        </p:nvSpPr>
        <p:spPr>
          <a:xfrm>
            <a:off x="6764694" y="4169828"/>
            <a:ext cx="2006082" cy="2221641"/>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0000"/>
              </a:solidFill>
            </a:endParaRPr>
          </a:p>
        </p:txBody>
      </p:sp>
      <p:sp>
        <p:nvSpPr>
          <p:cNvPr id="19" name="Rectangle 18">
            <a:extLst>
              <a:ext uri="{FF2B5EF4-FFF2-40B4-BE49-F238E27FC236}">
                <a16:creationId xmlns:a16="http://schemas.microsoft.com/office/drawing/2014/main" id="{135930C9-1860-B06A-051F-174C98067E16}"/>
              </a:ext>
            </a:extLst>
          </p:cNvPr>
          <p:cNvSpPr/>
          <p:nvPr/>
        </p:nvSpPr>
        <p:spPr>
          <a:xfrm>
            <a:off x="5788093" y="1788259"/>
            <a:ext cx="3803775" cy="2221641"/>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0000"/>
              </a:solidFill>
            </a:endParaRPr>
          </a:p>
        </p:txBody>
      </p:sp>
    </p:spTree>
    <p:extLst>
      <p:ext uri="{BB962C8B-B14F-4D97-AF65-F5344CB8AC3E}">
        <p14:creationId xmlns:p14="http://schemas.microsoft.com/office/powerpoint/2010/main" val="3251768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22</a:t>
            </a:fld>
            <a:endParaRPr lang="en-US" dirty="0"/>
          </a:p>
        </p:txBody>
      </p:sp>
      <p:sp>
        <p:nvSpPr>
          <p:cNvPr id="5" name="Title 112">
            <a:extLst>
              <a:ext uri="{FF2B5EF4-FFF2-40B4-BE49-F238E27FC236}">
                <a16:creationId xmlns:a16="http://schemas.microsoft.com/office/drawing/2014/main" id="{9944978D-568A-64F8-ACC6-7A3691FA71A4}"/>
              </a:ext>
            </a:extLst>
          </p:cNvPr>
          <p:cNvSpPr txBox="1">
            <a:spLocks/>
          </p:cNvSpPr>
          <p:nvPr/>
        </p:nvSpPr>
        <p:spPr>
          <a:xfrm>
            <a:off x="589375" y="626426"/>
            <a:ext cx="7005743" cy="63919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r>
              <a:rPr lang="en-US" dirty="0"/>
              <a:t>Feature extraction</a:t>
            </a:r>
          </a:p>
        </p:txBody>
      </p:sp>
      <p:pic>
        <p:nvPicPr>
          <p:cNvPr id="8" name="Picture 7">
            <a:extLst>
              <a:ext uri="{FF2B5EF4-FFF2-40B4-BE49-F238E27FC236}">
                <a16:creationId xmlns:a16="http://schemas.microsoft.com/office/drawing/2014/main" id="{6DE6E614-40DC-BAE1-4F08-68D9B9A34193}"/>
              </a:ext>
            </a:extLst>
          </p:cNvPr>
          <p:cNvPicPr>
            <a:picLocks noChangeAspect="1"/>
          </p:cNvPicPr>
          <p:nvPr/>
        </p:nvPicPr>
        <p:blipFill>
          <a:blip r:embed="rId2"/>
          <a:stretch>
            <a:fillRect/>
          </a:stretch>
        </p:blipFill>
        <p:spPr>
          <a:xfrm>
            <a:off x="1133400" y="2081212"/>
            <a:ext cx="9350710" cy="2966649"/>
          </a:xfrm>
          <a:prstGeom prst="rect">
            <a:avLst/>
          </a:prstGeom>
        </p:spPr>
      </p:pic>
    </p:spTree>
    <p:extLst>
      <p:ext uri="{BB962C8B-B14F-4D97-AF65-F5344CB8AC3E}">
        <p14:creationId xmlns:p14="http://schemas.microsoft.com/office/powerpoint/2010/main" val="3341410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23</a:t>
            </a:fld>
            <a:endParaRPr lang="en-US" dirty="0"/>
          </a:p>
        </p:txBody>
      </p:sp>
      <p:sp>
        <p:nvSpPr>
          <p:cNvPr id="5" name="Title 112">
            <a:extLst>
              <a:ext uri="{FF2B5EF4-FFF2-40B4-BE49-F238E27FC236}">
                <a16:creationId xmlns:a16="http://schemas.microsoft.com/office/drawing/2014/main" id="{9944978D-568A-64F8-ACC6-7A3691FA71A4}"/>
              </a:ext>
            </a:extLst>
          </p:cNvPr>
          <p:cNvSpPr txBox="1">
            <a:spLocks/>
          </p:cNvSpPr>
          <p:nvPr/>
        </p:nvSpPr>
        <p:spPr>
          <a:xfrm>
            <a:off x="589375" y="626426"/>
            <a:ext cx="7005743" cy="63919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r>
              <a:rPr lang="en-US" dirty="0" err="1"/>
              <a:t>softmax</a:t>
            </a:r>
            <a:endParaRPr lang="en-US" dirty="0"/>
          </a:p>
        </p:txBody>
      </p:sp>
      <p:pic>
        <p:nvPicPr>
          <p:cNvPr id="7" name="Picture 6">
            <a:extLst>
              <a:ext uri="{FF2B5EF4-FFF2-40B4-BE49-F238E27FC236}">
                <a16:creationId xmlns:a16="http://schemas.microsoft.com/office/drawing/2014/main" id="{94B0A39A-F9EB-45DA-C592-D4791A8DA5B3}"/>
              </a:ext>
            </a:extLst>
          </p:cNvPr>
          <p:cNvPicPr>
            <a:picLocks noChangeAspect="1"/>
          </p:cNvPicPr>
          <p:nvPr/>
        </p:nvPicPr>
        <p:blipFill>
          <a:blip r:embed="rId2"/>
          <a:stretch>
            <a:fillRect/>
          </a:stretch>
        </p:blipFill>
        <p:spPr>
          <a:xfrm>
            <a:off x="1935787" y="1832590"/>
            <a:ext cx="8320426" cy="3943059"/>
          </a:xfrm>
          <a:prstGeom prst="rect">
            <a:avLst/>
          </a:prstGeom>
        </p:spPr>
      </p:pic>
    </p:spTree>
    <p:extLst>
      <p:ext uri="{BB962C8B-B14F-4D97-AF65-F5344CB8AC3E}">
        <p14:creationId xmlns:p14="http://schemas.microsoft.com/office/powerpoint/2010/main" val="338462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24</a:t>
            </a:fld>
            <a:endParaRPr lang="en-US" dirty="0"/>
          </a:p>
        </p:txBody>
      </p:sp>
      <p:sp>
        <p:nvSpPr>
          <p:cNvPr id="6" name="Title 1">
            <a:extLst>
              <a:ext uri="{FF2B5EF4-FFF2-40B4-BE49-F238E27FC236}">
                <a16:creationId xmlns:a16="http://schemas.microsoft.com/office/drawing/2014/main" id="{804975F4-FD2E-66E8-F178-5DD5BA139D26}"/>
              </a:ext>
            </a:extLst>
          </p:cNvPr>
          <p:cNvSpPr>
            <a:spLocks noGrp="1"/>
          </p:cNvSpPr>
          <p:nvPr>
            <p:ph type="title"/>
          </p:nvPr>
        </p:nvSpPr>
        <p:spPr>
          <a:xfrm>
            <a:off x="636024" y="337181"/>
            <a:ext cx="7780185" cy="639195"/>
          </a:xfrm>
        </p:spPr>
        <p:txBody>
          <a:bodyPr/>
          <a:lstStyle/>
          <a:p>
            <a:r>
              <a:rPr lang="en-IN" dirty="0"/>
              <a:t>Tools and technologies</a:t>
            </a:r>
          </a:p>
        </p:txBody>
      </p:sp>
      <p:sp>
        <p:nvSpPr>
          <p:cNvPr id="7" name="Text Placeholder 3">
            <a:extLst>
              <a:ext uri="{FF2B5EF4-FFF2-40B4-BE49-F238E27FC236}">
                <a16:creationId xmlns:a16="http://schemas.microsoft.com/office/drawing/2014/main" id="{FCEE1391-484E-B929-BB0C-38E1BAFD44D9}"/>
              </a:ext>
            </a:extLst>
          </p:cNvPr>
          <p:cNvSpPr txBox="1">
            <a:spLocks/>
          </p:cNvSpPr>
          <p:nvPr/>
        </p:nvSpPr>
        <p:spPr>
          <a:xfrm>
            <a:off x="747709" y="949668"/>
            <a:ext cx="3281555" cy="4263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For creating model:</a:t>
            </a:r>
            <a:endParaRPr lang="en-IN" dirty="0"/>
          </a:p>
        </p:txBody>
      </p:sp>
      <p:sp>
        <p:nvSpPr>
          <p:cNvPr id="8" name="Text Placeholder 13">
            <a:extLst>
              <a:ext uri="{FF2B5EF4-FFF2-40B4-BE49-F238E27FC236}">
                <a16:creationId xmlns:a16="http://schemas.microsoft.com/office/drawing/2014/main" id="{9B81F670-C0E1-377E-2B00-F9659A83C5AE}"/>
              </a:ext>
            </a:extLst>
          </p:cNvPr>
          <p:cNvSpPr txBox="1">
            <a:spLocks/>
          </p:cNvSpPr>
          <p:nvPr/>
        </p:nvSpPr>
        <p:spPr>
          <a:xfrm>
            <a:off x="766225" y="1348072"/>
            <a:ext cx="3281556" cy="1429216"/>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IN" dirty="0"/>
              <a:t>Tensor Flow or Keras.</a:t>
            </a:r>
          </a:p>
          <a:p>
            <a:pPr marL="342900" indent="-342900">
              <a:buFont typeface="Arial" panose="020B0604020202020204" pitchFamily="34" charset="0"/>
              <a:buAutoNum type="arabicPeriod"/>
            </a:pPr>
            <a:r>
              <a:rPr lang="en-IN" dirty="0"/>
              <a:t>CNN.</a:t>
            </a:r>
          </a:p>
          <a:p>
            <a:pPr marL="342900" indent="-342900">
              <a:buFont typeface="Arial" panose="020B0604020202020204" pitchFamily="34" charset="0"/>
              <a:buChar char="•"/>
            </a:pPr>
            <a:r>
              <a:rPr lang="en-IN" dirty="0"/>
              <a:t>Convolution Layer with </a:t>
            </a:r>
            <a:r>
              <a:rPr lang="en-IN" dirty="0" err="1"/>
              <a:t>ReLU</a:t>
            </a:r>
            <a:r>
              <a:rPr lang="en-IN" dirty="0"/>
              <a:t>.</a:t>
            </a:r>
          </a:p>
          <a:p>
            <a:pPr marL="342900" indent="-342900">
              <a:buFont typeface="Arial" panose="020B0604020202020204" pitchFamily="34" charset="0"/>
              <a:buChar char="•"/>
            </a:pPr>
            <a:r>
              <a:rPr lang="en-IN" dirty="0" err="1"/>
              <a:t>MaxPooling</a:t>
            </a:r>
            <a:r>
              <a:rPr lang="en-IN" dirty="0"/>
              <a:t>.</a:t>
            </a:r>
          </a:p>
          <a:p>
            <a:pPr marL="342900" indent="-342900">
              <a:buFont typeface="Arial" panose="020B0604020202020204" pitchFamily="34" charset="0"/>
              <a:buChar char="•"/>
            </a:pPr>
            <a:r>
              <a:rPr lang="en-IN" dirty="0" err="1"/>
              <a:t>DropOut</a:t>
            </a:r>
            <a:r>
              <a:rPr lang="en-IN" dirty="0"/>
              <a:t> Layer.</a:t>
            </a:r>
          </a:p>
          <a:p>
            <a:pPr marL="342900" indent="-342900">
              <a:buFont typeface="Arial" panose="020B0604020202020204" pitchFamily="34" charset="0"/>
              <a:buChar char="•"/>
            </a:pPr>
            <a:r>
              <a:rPr lang="en-IN" dirty="0"/>
              <a:t>Fully Connected Layer.</a:t>
            </a:r>
          </a:p>
          <a:p>
            <a:pPr marL="342900" indent="-342900">
              <a:buFont typeface="Arial" panose="020B0604020202020204" pitchFamily="34" charset="0"/>
              <a:buChar char="•"/>
            </a:pPr>
            <a:r>
              <a:rPr lang="en-IN" dirty="0" err="1"/>
              <a:t>Softmax</a:t>
            </a:r>
            <a:r>
              <a:rPr lang="en-IN" dirty="0"/>
              <a:t>.</a:t>
            </a:r>
          </a:p>
          <a:p>
            <a:pPr marL="342900" indent="-342900">
              <a:buFont typeface="Arial" panose="020B0604020202020204" pitchFamily="34" charset="0"/>
              <a:buChar char="•"/>
            </a:pPr>
            <a:r>
              <a:rPr lang="en-IN" dirty="0"/>
              <a:t>Occlusion Sensitivity Map.</a:t>
            </a:r>
          </a:p>
        </p:txBody>
      </p:sp>
      <p:sp>
        <p:nvSpPr>
          <p:cNvPr id="9" name="Text Placeholder 13">
            <a:extLst>
              <a:ext uri="{FF2B5EF4-FFF2-40B4-BE49-F238E27FC236}">
                <a16:creationId xmlns:a16="http://schemas.microsoft.com/office/drawing/2014/main" id="{2E1CE13E-62E5-C6E0-0B05-80C738CDA319}"/>
              </a:ext>
            </a:extLst>
          </p:cNvPr>
          <p:cNvSpPr txBox="1">
            <a:spLocks/>
          </p:cNvSpPr>
          <p:nvPr/>
        </p:nvSpPr>
        <p:spPr>
          <a:xfrm>
            <a:off x="766231" y="4036447"/>
            <a:ext cx="3281556" cy="1429216"/>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IN" dirty="0"/>
              <a:t>Medication Suggestion.</a:t>
            </a:r>
          </a:p>
          <a:p>
            <a:pPr marL="342900" indent="-342900">
              <a:buFont typeface="Arial" panose="020B0604020202020204" pitchFamily="34" charset="0"/>
              <a:buAutoNum type="arabicPeriod"/>
            </a:pPr>
            <a:r>
              <a:rPr lang="en-IN" dirty="0"/>
              <a:t>Report Generation.</a:t>
            </a:r>
          </a:p>
          <a:p>
            <a:pPr marL="342900" indent="-342900">
              <a:buFont typeface="Arial" panose="020B0604020202020204" pitchFamily="34" charset="0"/>
              <a:buAutoNum type="arabicPeriod"/>
            </a:pPr>
            <a:r>
              <a:rPr lang="en-IN" dirty="0"/>
              <a:t>Diet Suggestion.</a:t>
            </a:r>
          </a:p>
          <a:p>
            <a:pPr marL="342900" indent="-342900">
              <a:buFont typeface="Arial" panose="020B0604020202020204" pitchFamily="34" charset="0"/>
              <a:buAutoNum type="arabicPeriod"/>
            </a:pPr>
            <a:r>
              <a:rPr lang="en-IN" dirty="0"/>
              <a:t>E-Mail.</a:t>
            </a:r>
          </a:p>
        </p:txBody>
      </p:sp>
      <p:sp>
        <p:nvSpPr>
          <p:cNvPr id="10" name="Text Placeholder 12">
            <a:extLst>
              <a:ext uri="{FF2B5EF4-FFF2-40B4-BE49-F238E27FC236}">
                <a16:creationId xmlns:a16="http://schemas.microsoft.com/office/drawing/2014/main" id="{5F6075E8-38D2-8982-0FC9-706760F7ED37}"/>
              </a:ext>
            </a:extLst>
          </p:cNvPr>
          <p:cNvSpPr txBox="1">
            <a:spLocks/>
          </p:cNvSpPr>
          <p:nvPr/>
        </p:nvSpPr>
        <p:spPr>
          <a:xfrm>
            <a:off x="766230" y="3683421"/>
            <a:ext cx="3880414" cy="42889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Additional features in web application:</a:t>
            </a:r>
          </a:p>
        </p:txBody>
      </p:sp>
      <p:sp>
        <p:nvSpPr>
          <p:cNvPr id="14" name="Text Placeholder 12">
            <a:extLst>
              <a:ext uri="{FF2B5EF4-FFF2-40B4-BE49-F238E27FC236}">
                <a16:creationId xmlns:a16="http://schemas.microsoft.com/office/drawing/2014/main" id="{BEADF775-56D2-C2EF-650D-12A96FCFD55D}"/>
              </a:ext>
            </a:extLst>
          </p:cNvPr>
          <p:cNvSpPr txBox="1">
            <a:spLocks/>
          </p:cNvSpPr>
          <p:nvPr/>
        </p:nvSpPr>
        <p:spPr>
          <a:xfrm>
            <a:off x="5313345" y="980655"/>
            <a:ext cx="3880414" cy="42889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For web application:</a:t>
            </a:r>
          </a:p>
        </p:txBody>
      </p:sp>
      <p:sp>
        <p:nvSpPr>
          <p:cNvPr id="17" name="Text Placeholder 13">
            <a:extLst>
              <a:ext uri="{FF2B5EF4-FFF2-40B4-BE49-F238E27FC236}">
                <a16:creationId xmlns:a16="http://schemas.microsoft.com/office/drawing/2014/main" id="{6F7589E8-DEB0-935D-F131-90A9AE422A84}"/>
              </a:ext>
            </a:extLst>
          </p:cNvPr>
          <p:cNvSpPr txBox="1">
            <a:spLocks/>
          </p:cNvSpPr>
          <p:nvPr/>
        </p:nvSpPr>
        <p:spPr>
          <a:xfrm>
            <a:off x="5331862" y="1409546"/>
            <a:ext cx="3281556" cy="1429216"/>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IN" dirty="0"/>
              <a:t>Python.</a:t>
            </a:r>
          </a:p>
          <a:p>
            <a:pPr marL="342900" indent="-342900">
              <a:buFont typeface="Arial" panose="020B0604020202020204" pitchFamily="34" charset="0"/>
              <a:buAutoNum type="arabicPeriod"/>
            </a:pPr>
            <a:r>
              <a:rPr lang="en-IN" dirty="0"/>
              <a:t>Flask.</a:t>
            </a:r>
          </a:p>
          <a:p>
            <a:pPr marL="342900" indent="-342900">
              <a:buFont typeface="Arial" panose="020B0604020202020204" pitchFamily="34" charset="0"/>
              <a:buAutoNum type="arabicPeriod"/>
            </a:pPr>
            <a:r>
              <a:rPr lang="en-IN" dirty="0"/>
              <a:t>React JS.</a:t>
            </a:r>
          </a:p>
        </p:txBody>
      </p:sp>
      <p:pic>
        <p:nvPicPr>
          <p:cNvPr id="39" name="Picture 38">
            <a:extLst>
              <a:ext uri="{FF2B5EF4-FFF2-40B4-BE49-F238E27FC236}">
                <a16:creationId xmlns:a16="http://schemas.microsoft.com/office/drawing/2014/main" id="{F759E034-39DC-15DE-0BF8-366D291783A6}"/>
              </a:ext>
            </a:extLst>
          </p:cNvPr>
          <p:cNvPicPr>
            <a:picLocks noChangeAspect="1"/>
          </p:cNvPicPr>
          <p:nvPr/>
        </p:nvPicPr>
        <p:blipFill>
          <a:blip r:embed="rId2"/>
          <a:stretch>
            <a:fillRect/>
          </a:stretch>
        </p:blipFill>
        <p:spPr>
          <a:xfrm>
            <a:off x="6556219" y="3375781"/>
            <a:ext cx="1221042" cy="1214937"/>
          </a:xfrm>
          <a:prstGeom prst="rect">
            <a:avLst/>
          </a:prstGeom>
        </p:spPr>
      </p:pic>
      <p:pic>
        <p:nvPicPr>
          <p:cNvPr id="41" name="Picture 40">
            <a:extLst>
              <a:ext uri="{FF2B5EF4-FFF2-40B4-BE49-F238E27FC236}">
                <a16:creationId xmlns:a16="http://schemas.microsoft.com/office/drawing/2014/main" id="{69EC8709-4FF0-977F-5D5C-0FEF46EC4EA3}"/>
              </a:ext>
            </a:extLst>
          </p:cNvPr>
          <p:cNvPicPr>
            <a:picLocks noChangeAspect="1"/>
          </p:cNvPicPr>
          <p:nvPr/>
        </p:nvPicPr>
        <p:blipFill rotWithShape="1">
          <a:blip r:embed="rId3"/>
          <a:srcRect l="10400" r="11160"/>
          <a:stretch/>
        </p:blipFill>
        <p:spPr>
          <a:xfrm>
            <a:off x="7334054" y="4700120"/>
            <a:ext cx="1054371" cy="1291346"/>
          </a:xfrm>
          <a:prstGeom prst="rect">
            <a:avLst/>
          </a:prstGeom>
        </p:spPr>
      </p:pic>
      <p:pic>
        <p:nvPicPr>
          <p:cNvPr id="43" name="Picture 42">
            <a:extLst>
              <a:ext uri="{FF2B5EF4-FFF2-40B4-BE49-F238E27FC236}">
                <a16:creationId xmlns:a16="http://schemas.microsoft.com/office/drawing/2014/main" id="{60AC13AC-92D1-78C1-07FF-8968FD5BFA8B}"/>
              </a:ext>
            </a:extLst>
          </p:cNvPr>
          <p:cNvPicPr>
            <a:picLocks noChangeAspect="1"/>
          </p:cNvPicPr>
          <p:nvPr/>
        </p:nvPicPr>
        <p:blipFill rotWithShape="1">
          <a:blip r:embed="rId4"/>
          <a:srcRect l="22332" r="22192" b="2709"/>
          <a:stretch/>
        </p:blipFill>
        <p:spPr>
          <a:xfrm>
            <a:off x="7911700" y="2397770"/>
            <a:ext cx="1054371" cy="1214937"/>
          </a:xfrm>
          <a:prstGeom prst="rect">
            <a:avLst/>
          </a:prstGeom>
        </p:spPr>
      </p:pic>
      <p:pic>
        <p:nvPicPr>
          <p:cNvPr id="45" name="Picture 44">
            <a:extLst>
              <a:ext uri="{FF2B5EF4-FFF2-40B4-BE49-F238E27FC236}">
                <a16:creationId xmlns:a16="http://schemas.microsoft.com/office/drawing/2014/main" id="{E8C3D5DE-4580-4577-0BDF-BC72A1FA39CE}"/>
              </a:ext>
            </a:extLst>
          </p:cNvPr>
          <p:cNvPicPr>
            <a:picLocks noChangeAspect="1"/>
          </p:cNvPicPr>
          <p:nvPr/>
        </p:nvPicPr>
        <p:blipFill rotWithShape="1">
          <a:blip r:embed="rId5"/>
          <a:srcRect l="31820" t="13629" r="29649" b="14337"/>
          <a:stretch/>
        </p:blipFill>
        <p:spPr>
          <a:xfrm>
            <a:off x="9011169" y="4843149"/>
            <a:ext cx="920207" cy="963390"/>
          </a:xfrm>
          <a:prstGeom prst="rect">
            <a:avLst/>
          </a:prstGeom>
        </p:spPr>
      </p:pic>
      <p:pic>
        <p:nvPicPr>
          <p:cNvPr id="47" name="Picture 46">
            <a:extLst>
              <a:ext uri="{FF2B5EF4-FFF2-40B4-BE49-F238E27FC236}">
                <a16:creationId xmlns:a16="http://schemas.microsoft.com/office/drawing/2014/main" id="{66C173C7-4BAE-9C2E-9872-04155A91F919}"/>
              </a:ext>
            </a:extLst>
          </p:cNvPr>
          <p:cNvPicPr>
            <a:picLocks noChangeAspect="1"/>
          </p:cNvPicPr>
          <p:nvPr/>
        </p:nvPicPr>
        <p:blipFill rotWithShape="1">
          <a:blip r:embed="rId6"/>
          <a:srcRect l="9119" t="6243" r="7815" b="9558"/>
          <a:stretch/>
        </p:blipFill>
        <p:spPr>
          <a:xfrm>
            <a:off x="9387504" y="3145200"/>
            <a:ext cx="872149" cy="1299807"/>
          </a:xfrm>
          <a:prstGeom prst="rect">
            <a:avLst/>
          </a:prstGeom>
        </p:spPr>
      </p:pic>
    </p:spTree>
    <p:extLst>
      <p:ext uri="{BB962C8B-B14F-4D97-AF65-F5344CB8AC3E}">
        <p14:creationId xmlns:p14="http://schemas.microsoft.com/office/powerpoint/2010/main" val="388804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DA2EE157-139C-422D-88A0-3E908DC6BA04}"/>
              </a:ext>
            </a:extLst>
          </p:cNvPr>
          <p:cNvSpPr>
            <a:spLocks noGrp="1"/>
          </p:cNvSpPr>
          <p:nvPr>
            <p:ph type="title"/>
          </p:nvPr>
        </p:nvSpPr>
        <p:spPr>
          <a:xfrm>
            <a:off x="838199" y="585314"/>
            <a:ext cx="5030755" cy="996551"/>
          </a:xfrm>
        </p:spPr>
        <p:txBody>
          <a:bodyPr/>
          <a:lstStyle/>
          <a:p>
            <a:r>
              <a:rPr lang="en-US" dirty="0"/>
              <a:t>Dementia Classification</a:t>
            </a:r>
          </a:p>
        </p:txBody>
      </p:sp>
      <p:sp>
        <p:nvSpPr>
          <p:cNvPr id="2" name="Date Placeholder 1">
            <a:extLst>
              <a:ext uri="{FF2B5EF4-FFF2-40B4-BE49-F238E27FC236}">
                <a16:creationId xmlns:a16="http://schemas.microsoft.com/office/drawing/2014/main" id="{FDCD5BD7-2194-41D8-924E-B7735948C95F}"/>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7C821002-DE40-4F4D-AA04-D8F7F4AE3858}"/>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84BDC9A-FBF6-43FE-9122-F7A91DC87A3F}"/>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pic>
        <p:nvPicPr>
          <p:cNvPr id="9" name="Picture 8">
            <a:extLst>
              <a:ext uri="{FF2B5EF4-FFF2-40B4-BE49-F238E27FC236}">
                <a16:creationId xmlns:a16="http://schemas.microsoft.com/office/drawing/2014/main" id="{6215FC55-700F-EABD-5C06-8DE42A3202A5}"/>
              </a:ext>
            </a:extLst>
          </p:cNvPr>
          <p:cNvPicPr>
            <a:picLocks noChangeAspect="1"/>
          </p:cNvPicPr>
          <p:nvPr/>
        </p:nvPicPr>
        <p:blipFill rotWithShape="1">
          <a:blip r:embed="rId2"/>
          <a:srcRect b="9962"/>
          <a:stretch/>
        </p:blipFill>
        <p:spPr>
          <a:xfrm>
            <a:off x="838199" y="2029734"/>
            <a:ext cx="9603105" cy="3288715"/>
          </a:xfrm>
          <a:prstGeom prst="rect">
            <a:avLst/>
          </a:prstGeom>
        </p:spPr>
      </p:pic>
      <p:cxnSp>
        <p:nvCxnSpPr>
          <p:cNvPr id="14" name="Straight Arrow Connector 13">
            <a:extLst>
              <a:ext uri="{FF2B5EF4-FFF2-40B4-BE49-F238E27FC236}">
                <a16:creationId xmlns:a16="http://schemas.microsoft.com/office/drawing/2014/main" id="{4A033762-1235-0485-C057-D285E91D2EFA}"/>
              </a:ext>
            </a:extLst>
          </p:cNvPr>
          <p:cNvCxnSpPr/>
          <p:nvPr/>
        </p:nvCxnSpPr>
        <p:spPr>
          <a:xfrm>
            <a:off x="838199" y="2771196"/>
            <a:ext cx="524070" cy="76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5E41039-7A22-6D7B-3DB2-AE454DA78387}"/>
                  </a:ext>
                </a:extLst>
              </p14:cNvPr>
              <p14:cNvContentPartPr/>
              <p14:nvPr/>
            </p14:nvContentPartPr>
            <p14:xfrm>
              <a:off x="1158636" y="3412251"/>
              <a:ext cx="1180080" cy="1151280"/>
            </p14:xfrm>
          </p:contentPart>
        </mc:Choice>
        <mc:Fallback xmlns="">
          <p:pic>
            <p:nvPicPr>
              <p:cNvPr id="5" name="Ink 4">
                <a:extLst>
                  <a:ext uri="{FF2B5EF4-FFF2-40B4-BE49-F238E27FC236}">
                    <a16:creationId xmlns:a16="http://schemas.microsoft.com/office/drawing/2014/main" id="{85E41039-7A22-6D7B-3DB2-AE454DA78387}"/>
                  </a:ext>
                </a:extLst>
              </p:cNvPr>
              <p:cNvPicPr/>
              <p:nvPr/>
            </p:nvPicPr>
            <p:blipFill>
              <a:blip r:embed="rId4"/>
              <a:stretch>
                <a:fillRect/>
              </a:stretch>
            </p:blipFill>
            <p:spPr>
              <a:xfrm>
                <a:off x="1149996" y="3403611"/>
                <a:ext cx="1197720" cy="1168920"/>
              </a:xfrm>
              <a:prstGeom prst="rect">
                <a:avLst/>
              </a:prstGeom>
            </p:spPr>
          </p:pic>
        </mc:Fallback>
      </mc:AlternateContent>
    </p:spTree>
    <p:extLst>
      <p:ext uri="{BB962C8B-B14F-4D97-AF65-F5344CB8AC3E}">
        <p14:creationId xmlns:p14="http://schemas.microsoft.com/office/powerpoint/2010/main" val="28291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a:xfrm>
            <a:off x="917542" y="762308"/>
            <a:ext cx="5783657" cy="665965"/>
          </a:xfrm>
        </p:spPr>
        <p:txBody>
          <a:bodyPr/>
          <a:lstStyle/>
          <a:p>
            <a:pPr algn="l"/>
            <a:r>
              <a:rPr lang="en-US" dirty="0"/>
              <a:t>Alzheimer’s disease</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926354" y="1547270"/>
            <a:ext cx="5333044" cy="2855047"/>
          </a:xfrm>
        </p:spPr>
        <p:txBody>
          <a:bodyPr>
            <a:normAutofit/>
          </a:bodyPr>
          <a:lstStyle/>
          <a:p>
            <a:pPr marL="285750" indent="-285750">
              <a:buFont typeface="Wingdings" panose="05000000000000000000" pitchFamily="2" charset="2"/>
              <a:buChar char="ü"/>
            </a:pPr>
            <a:r>
              <a:rPr lang="en-US" dirty="0"/>
              <a:t>Common stages of dementia that requires extensive medical care.</a:t>
            </a:r>
          </a:p>
          <a:p>
            <a:pPr marL="285750" indent="-285750">
              <a:buFont typeface="Wingdings" panose="05000000000000000000" pitchFamily="2" charset="2"/>
              <a:buChar char="ü"/>
            </a:pPr>
            <a:r>
              <a:rPr lang="en-US" dirty="0"/>
              <a:t>Early and precise analysis of AD prediction is necessary .</a:t>
            </a:r>
          </a:p>
          <a:p>
            <a:pPr marL="285750" indent="-285750">
              <a:buFont typeface="Wingdings" panose="05000000000000000000" pitchFamily="2" charset="2"/>
              <a:buChar char="ü"/>
            </a:pPr>
            <a:r>
              <a:rPr lang="en-US" dirty="0"/>
              <a:t>Chronic, neurobiological brain disorder that steadily kills brain cells .</a:t>
            </a:r>
          </a:p>
          <a:p>
            <a:pPr marL="285750" indent="-285750">
              <a:buFont typeface="Wingdings" panose="05000000000000000000" pitchFamily="2" charset="2"/>
              <a:buChar char="ü"/>
            </a:pPr>
            <a:r>
              <a:rPr lang="en-US" dirty="0"/>
              <a:t>In the early stages of AD, doctors use neuroimaging and computer-aided diagnostic approaches to classify the disease </a:t>
            </a:r>
            <a:r>
              <a:rPr lang="en-ZA" dirty="0"/>
              <a:t>​.</a:t>
            </a:r>
          </a:p>
        </p:txBody>
      </p:sp>
      <p:sp>
        <p:nvSpPr>
          <p:cNvPr id="2" name="Date Placeholder 1">
            <a:extLst>
              <a:ext uri="{FF2B5EF4-FFF2-40B4-BE49-F238E27FC236}">
                <a16:creationId xmlns:a16="http://schemas.microsoft.com/office/drawing/2014/main" id="{DD90BED3-A8E4-4AF4-9D86-BF7D33CA691D}"/>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CB8AE6D0-8ACF-4881-93B5-5304094DB6B8}"/>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pic>
        <p:nvPicPr>
          <p:cNvPr id="6" name="Picture 5">
            <a:extLst>
              <a:ext uri="{FF2B5EF4-FFF2-40B4-BE49-F238E27FC236}">
                <a16:creationId xmlns:a16="http://schemas.microsoft.com/office/drawing/2014/main" id="{C05CC080-A31D-15E8-B276-170DD32DD170}"/>
              </a:ext>
            </a:extLst>
          </p:cNvPr>
          <p:cNvPicPr>
            <a:picLocks noChangeAspect="1"/>
          </p:cNvPicPr>
          <p:nvPr/>
        </p:nvPicPr>
        <p:blipFill>
          <a:blip r:embed="rId2"/>
          <a:stretch>
            <a:fillRect/>
          </a:stretch>
        </p:blipFill>
        <p:spPr>
          <a:xfrm>
            <a:off x="6928002" y="1213802"/>
            <a:ext cx="4337644" cy="3188515"/>
          </a:xfrm>
          <a:prstGeom prst="rect">
            <a:avLst/>
          </a:prstGeom>
        </p:spPr>
      </p:pic>
      <p:pic>
        <p:nvPicPr>
          <p:cNvPr id="8" name="Picture 7">
            <a:extLst>
              <a:ext uri="{FF2B5EF4-FFF2-40B4-BE49-F238E27FC236}">
                <a16:creationId xmlns:a16="http://schemas.microsoft.com/office/drawing/2014/main" id="{706FC0E1-ED34-F15B-BFFB-C8977AF7A2D8}"/>
              </a:ext>
            </a:extLst>
          </p:cNvPr>
          <p:cNvPicPr>
            <a:picLocks noChangeAspect="1"/>
          </p:cNvPicPr>
          <p:nvPr/>
        </p:nvPicPr>
        <p:blipFill>
          <a:blip r:embed="rId3"/>
          <a:stretch>
            <a:fillRect/>
          </a:stretch>
        </p:blipFill>
        <p:spPr>
          <a:xfrm>
            <a:off x="3927178" y="4672569"/>
            <a:ext cx="4337644" cy="1735058"/>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F3C03B9D-85DD-26F4-3E52-60B2DB7F05A5}"/>
                  </a:ext>
                </a:extLst>
              </p14:cNvPr>
              <p14:cNvContentPartPr/>
              <p14:nvPr/>
            </p14:nvContentPartPr>
            <p14:xfrm>
              <a:off x="7089407" y="5066390"/>
              <a:ext cx="1226520" cy="905760"/>
            </p14:xfrm>
          </p:contentPart>
        </mc:Choice>
        <mc:Fallback xmlns="">
          <p:pic>
            <p:nvPicPr>
              <p:cNvPr id="9" name="Ink 8">
                <a:extLst>
                  <a:ext uri="{FF2B5EF4-FFF2-40B4-BE49-F238E27FC236}">
                    <a16:creationId xmlns:a16="http://schemas.microsoft.com/office/drawing/2014/main" id="{F3C03B9D-85DD-26F4-3E52-60B2DB7F05A5}"/>
                  </a:ext>
                </a:extLst>
              </p:cNvPr>
              <p:cNvPicPr/>
              <p:nvPr/>
            </p:nvPicPr>
            <p:blipFill>
              <a:blip r:embed="rId5"/>
              <a:stretch>
                <a:fillRect/>
              </a:stretch>
            </p:blipFill>
            <p:spPr>
              <a:xfrm>
                <a:off x="7080767" y="5057390"/>
                <a:ext cx="1244160" cy="92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57873B5-EDA0-76E2-8ADC-CA6C671C232E}"/>
                  </a:ext>
                </a:extLst>
              </p14:cNvPr>
              <p14:cNvContentPartPr/>
              <p14:nvPr/>
            </p14:nvContentPartPr>
            <p14:xfrm>
              <a:off x="8462087" y="3050390"/>
              <a:ext cx="925920" cy="749520"/>
            </p14:xfrm>
          </p:contentPart>
        </mc:Choice>
        <mc:Fallback xmlns="">
          <p:pic>
            <p:nvPicPr>
              <p:cNvPr id="10" name="Ink 9">
                <a:extLst>
                  <a:ext uri="{FF2B5EF4-FFF2-40B4-BE49-F238E27FC236}">
                    <a16:creationId xmlns:a16="http://schemas.microsoft.com/office/drawing/2014/main" id="{457873B5-EDA0-76E2-8ADC-CA6C671C232E}"/>
                  </a:ext>
                </a:extLst>
              </p:cNvPr>
              <p:cNvPicPr/>
              <p:nvPr/>
            </p:nvPicPr>
            <p:blipFill>
              <a:blip r:embed="rId7"/>
              <a:stretch>
                <a:fillRect/>
              </a:stretch>
            </p:blipFill>
            <p:spPr>
              <a:xfrm>
                <a:off x="8453447" y="3041390"/>
                <a:ext cx="943560" cy="767160"/>
              </a:xfrm>
              <a:prstGeom prst="rect">
                <a:avLst/>
              </a:prstGeom>
            </p:spPr>
          </p:pic>
        </mc:Fallback>
      </mc:AlternateContent>
    </p:spTree>
    <p:extLst>
      <p:ext uri="{BB962C8B-B14F-4D97-AF65-F5344CB8AC3E}">
        <p14:creationId xmlns:p14="http://schemas.microsoft.com/office/powerpoint/2010/main" val="8097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2000" fill="hold"/>
                                        <p:tgtEl>
                                          <p:spTgt spid="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488CBCB9-624B-47E1-BBFE-EFDA55B9ED9A}"/>
              </a:ext>
            </a:extLst>
          </p:cNvPr>
          <p:cNvSpPr>
            <a:spLocks noGrp="1"/>
          </p:cNvSpPr>
          <p:nvPr>
            <p:ph type="title"/>
          </p:nvPr>
        </p:nvSpPr>
        <p:spPr/>
        <p:txBody>
          <a:bodyPr/>
          <a:lstStyle/>
          <a:p>
            <a:r>
              <a:rPr lang="en-US" dirty="0"/>
              <a:t>Dementia with Alzheimer's</a:t>
            </a:r>
          </a:p>
        </p:txBody>
      </p:sp>
      <p:sp>
        <p:nvSpPr>
          <p:cNvPr id="60" name="Text Placeholder 59">
            <a:extLst>
              <a:ext uri="{FF2B5EF4-FFF2-40B4-BE49-F238E27FC236}">
                <a16:creationId xmlns:a16="http://schemas.microsoft.com/office/drawing/2014/main" id="{F4EEB6D3-665D-42E9-B35E-5CEDCCC2ED31}"/>
              </a:ext>
            </a:extLst>
          </p:cNvPr>
          <p:cNvSpPr>
            <a:spLocks noGrp="1"/>
          </p:cNvSpPr>
          <p:nvPr>
            <p:ph type="body" sz="quarter" idx="20"/>
          </p:nvPr>
        </p:nvSpPr>
        <p:spPr>
          <a:xfrm>
            <a:off x="6985000" y="2740969"/>
            <a:ext cx="1929792" cy="426393"/>
          </a:xfrm>
        </p:spPr>
        <p:txBody>
          <a:bodyPr>
            <a:normAutofit/>
          </a:bodyPr>
          <a:lstStyle/>
          <a:p>
            <a:r>
              <a:rPr lang="en-US" dirty="0"/>
              <a:t>Contoso</a:t>
            </a:r>
          </a:p>
        </p:txBody>
      </p:sp>
      <p:sp>
        <p:nvSpPr>
          <p:cNvPr id="2" name="Date Placeholder 1">
            <a:extLst>
              <a:ext uri="{FF2B5EF4-FFF2-40B4-BE49-F238E27FC236}">
                <a16:creationId xmlns:a16="http://schemas.microsoft.com/office/drawing/2014/main" id="{A83CADCF-20A3-4EE3-BE9D-894EAF6F4599}"/>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C5B9C19D-2955-4E88-984E-4C636830CA12}"/>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04EF966C-050D-45E8-B8EF-BB4335AFE08A}"/>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sp>
        <p:nvSpPr>
          <p:cNvPr id="6" name="Rectangle 5">
            <a:extLst>
              <a:ext uri="{FF2B5EF4-FFF2-40B4-BE49-F238E27FC236}">
                <a16:creationId xmlns:a16="http://schemas.microsoft.com/office/drawing/2014/main" id="{1E33FB6A-ADE0-7FAC-5940-00FD6E38BBC0}"/>
              </a:ext>
              <a:ext uri="{C183D7F6-B498-43B3-948B-1728B52AA6E4}">
                <adec:decorative xmlns:adec="http://schemas.microsoft.com/office/drawing/2017/decorative" val="1"/>
              </a:ext>
            </a:extLst>
          </p:cNvPr>
          <p:cNvSpPr/>
          <p:nvPr/>
        </p:nvSpPr>
        <p:spPr>
          <a:xfrm>
            <a:off x="2916902" y="2573622"/>
            <a:ext cx="2057805" cy="767123"/>
          </a:xfrm>
          <a:prstGeom prst="rect">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682BC154-9ECE-B583-868C-229E97D5FB8E}"/>
              </a:ext>
            </a:extLst>
          </p:cNvPr>
          <p:cNvSpPr>
            <a:spLocks noGrp="1"/>
          </p:cNvSpPr>
          <p:nvPr>
            <p:ph type="body" sz="quarter" idx="25"/>
          </p:nvPr>
        </p:nvSpPr>
        <p:spPr>
          <a:xfrm>
            <a:off x="2916903" y="2776356"/>
            <a:ext cx="2057804" cy="426393"/>
          </a:xfrm>
        </p:spPr>
        <p:txBody>
          <a:bodyPr/>
          <a:lstStyle/>
          <a:p>
            <a:r>
              <a:rPr lang="en-IN" dirty="0"/>
              <a:t>Mild cognitive impairment</a:t>
            </a:r>
          </a:p>
        </p:txBody>
      </p:sp>
      <p:sp>
        <p:nvSpPr>
          <p:cNvPr id="10" name="Rectangle 9">
            <a:extLst>
              <a:ext uri="{FF2B5EF4-FFF2-40B4-BE49-F238E27FC236}">
                <a16:creationId xmlns:a16="http://schemas.microsoft.com/office/drawing/2014/main" id="{BF9E93C8-BEE2-DAFB-3E0D-4D26D5B702C0}"/>
              </a:ext>
              <a:ext uri="{C183D7F6-B498-43B3-948B-1728B52AA6E4}">
                <adec:decorative xmlns:adec="http://schemas.microsoft.com/office/drawing/2017/decorative" val="1"/>
              </a:ext>
            </a:extLst>
          </p:cNvPr>
          <p:cNvSpPr/>
          <p:nvPr/>
        </p:nvSpPr>
        <p:spPr>
          <a:xfrm>
            <a:off x="7217295" y="2568040"/>
            <a:ext cx="2057805" cy="767123"/>
          </a:xfrm>
          <a:prstGeom prst="rect">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7">
            <a:extLst>
              <a:ext uri="{FF2B5EF4-FFF2-40B4-BE49-F238E27FC236}">
                <a16:creationId xmlns:a16="http://schemas.microsoft.com/office/drawing/2014/main" id="{04639477-DF02-4B7A-A2B4-FB8C081CF523}"/>
              </a:ext>
            </a:extLst>
          </p:cNvPr>
          <p:cNvSpPr txBox="1">
            <a:spLocks/>
          </p:cNvSpPr>
          <p:nvPr/>
        </p:nvSpPr>
        <p:spPr>
          <a:xfrm>
            <a:off x="7217296" y="2770774"/>
            <a:ext cx="2057804" cy="42639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cap="all" spc="1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Mild dementia</a:t>
            </a:r>
          </a:p>
        </p:txBody>
      </p:sp>
      <p:sp>
        <p:nvSpPr>
          <p:cNvPr id="19" name="Rectangle 18">
            <a:extLst>
              <a:ext uri="{FF2B5EF4-FFF2-40B4-BE49-F238E27FC236}">
                <a16:creationId xmlns:a16="http://schemas.microsoft.com/office/drawing/2014/main" id="{20A6FA73-2BF2-D107-328D-D78075E88D54}"/>
              </a:ext>
              <a:ext uri="{C183D7F6-B498-43B3-948B-1728B52AA6E4}">
                <adec:decorative xmlns:adec="http://schemas.microsoft.com/office/drawing/2017/decorative" val="1"/>
              </a:ext>
            </a:extLst>
          </p:cNvPr>
          <p:cNvSpPr/>
          <p:nvPr/>
        </p:nvSpPr>
        <p:spPr>
          <a:xfrm>
            <a:off x="2916902" y="4533265"/>
            <a:ext cx="2057805" cy="767123"/>
          </a:xfrm>
          <a:prstGeom prst="rect">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7">
            <a:extLst>
              <a:ext uri="{FF2B5EF4-FFF2-40B4-BE49-F238E27FC236}">
                <a16:creationId xmlns:a16="http://schemas.microsoft.com/office/drawing/2014/main" id="{2F5C29F8-20E4-C4E6-63F2-D4E58F0DA623}"/>
              </a:ext>
            </a:extLst>
          </p:cNvPr>
          <p:cNvSpPr txBox="1">
            <a:spLocks/>
          </p:cNvSpPr>
          <p:nvPr/>
        </p:nvSpPr>
        <p:spPr>
          <a:xfrm>
            <a:off x="2916903" y="4735999"/>
            <a:ext cx="2057804" cy="42639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cap="all" spc="1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Moderate dementia</a:t>
            </a:r>
          </a:p>
        </p:txBody>
      </p:sp>
      <p:sp>
        <p:nvSpPr>
          <p:cNvPr id="21" name="Rectangle 20">
            <a:extLst>
              <a:ext uri="{FF2B5EF4-FFF2-40B4-BE49-F238E27FC236}">
                <a16:creationId xmlns:a16="http://schemas.microsoft.com/office/drawing/2014/main" id="{805BD894-785B-706E-CA9E-C96022ECEB33}"/>
              </a:ext>
              <a:ext uri="{C183D7F6-B498-43B3-948B-1728B52AA6E4}">
                <adec:decorative xmlns:adec="http://schemas.microsoft.com/office/drawing/2017/decorative" val="1"/>
              </a:ext>
            </a:extLst>
          </p:cNvPr>
          <p:cNvSpPr/>
          <p:nvPr/>
        </p:nvSpPr>
        <p:spPr>
          <a:xfrm>
            <a:off x="7217295" y="4533265"/>
            <a:ext cx="2057805" cy="767123"/>
          </a:xfrm>
          <a:prstGeom prst="rect">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7">
            <a:extLst>
              <a:ext uri="{FF2B5EF4-FFF2-40B4-BE49-F238E27FC236}">
                <a16:creationId xmlns:a16="http://schemas.microsoft.com/office/drawing/2014/main" id="{B065B9C5-EFBC-7863-A440-211DC485F0EC}"/>
              </a:ext>
            </a:extLst>
          </p:cNvPr>
          <p:cNvSpPr txBox="1">
            <a:spLocks/>
          </p:cNvSpPr>
          <p:nvPr/>
        </p:nvSpPr>
        <p:spPr>
          <a:xfrm>
            <a:off x="7217296" y="4735999"/>
            <a:ext cx="2057804" cy="42639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cap="all" spc="1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Severe dementia</a:t>
            </a:r>
          </a:p>
        </p:txBody>
      </p:sp>
    </p:spTree>
    <p:extLst>
      <p:ext uri="{BB962C8B-B14F-4D97-AF65-F5344CB8AC3E}">
        <p14:creationId xmlns:p14="http://schemas.microsoft.com/office/powerpoint/2010/main" val="360434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81050" y="454476"/>
            <a:ext cx="1596064" cy="498434"/>
          </a:xfrm>
        </p:spPr>
        <p:txBody>
          <a:bodyPr/>
          <a:lstStyle/>
          <a:p>
            <a:r>
              <a:rPr lang="en-US" dirty="0"/>
              <a:t>Types</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838200" y="1064096"/>
            <a:ext cx="3281555" cy="426393"/>
          </a:xfrm>
        </p:spPr>
        <p:txBody>
          <a:bodyPr/>
          <a:lstStyle/>
          <a:p>
            <a:r>
              <a:rPr lang="en-US" dirty="0"/>
              <a:t>Mild cognitive impairment:</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838200" y="1434074"/>
            <a:ext cx="3281555" cy="1472693"/>
          </a:xfrm>
        </p:spPr>
        <p:txBody>
          <a:bodyPr>
            <a:normAutofit/>
          </a:bodyPr>
          <a:lstStyle/>
          <a:p>
            <a:pPr marL="285750" indent="-285750">
              <a:buClr>
                <a:srgbClr val="04B3C3"/>
              </a:buClr>
              <a:buFont typeface="Wingdings" panose="05000000000000000000" pitchFamily="2" charset="2"/>
              <a:buChar char="§"/>
            </a:pPr>
            <a:r>
              <a:rPr lang="en-US" dirty="0"/>
              <a:t>Lack of memory.</a:t>
            </a:r>
          </a:p>
          <a:p>
            <a:pPr marL="285750" indent="-285750">
              <a:buClr>
                <a:srgbClr val="04B3C3"/>
              </a:buClr>
              <a:buFont typeface="Wingdings" panose="05000000000000000000" pitchFamily="2" charset="2"/>
              <a:buChar char="§"/>
            </a:pPr>
            <a:r>
              <a:rPr lang="en-US" dirty="0"/>
              <a:t>When left untreated it leads to severe dementia.​</a:t>
            </a:r>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7105650" y="2703479"/>
            <a:ext cx="3281555" cy="426393"/>
          </a:xfrm>
        </p:spPr>
        <p:txBody>
          <a:bodyPr/>
          <a:lstStyle/>
          <a:p>
            <a:r>
              <a:rPr lang="en-US" dirty="0"/>
              <a:t>severe dementia:</a:t>
            </a:r>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22"/>
          </p:nvPr>
        </p:nvSpPr>
        <p:spPr>
          <a:xfrm>
            <a:off x="7086600" y="3197283"/>
            <a:ext cx="3281555" cy="1067648"/>
          </a:xfrm>
        </p:spPr>
        <p:txBody>
          <a:bodyPr/>
          <a:lstStyle/>
          <a:p>
            <a:pPr marL="285750" indent="-285750">
              <a:buClr>
                <a:srgbClr val="04B3C3"/>
              </a:buClr>
              <a:buFont typeface="Wingdings" panose="05000000000000000000" pitchFamily="2" charset="2"/>
              <a:buChar char="§"/>
            </a:pPr>
            <a:r>
              <a:rPr lang="en-US" dirty="0"/>
              <a:t>The symptoms may become severe.</a:t>
            </a:r>
          </a:p>
          <a:p>
            <a:pPr marL="285750" indent="-285750">
              <a:buClr>
                <a:srgbClr val="04B3C3"/>
              </a:buClr>
              <a:buFont typeface="Wingdings" panose="05000000000000000000" pitchFamily="2" charset="2"/>
              <a:buChar char="§"/>
            </a:pPr>
            <a:r>
              <a:rPr lang="en-US" dirty="0"/>
              <a:t>Patients may lack the capacity to communicate, and full-time treatment may be required for the person.</a:t>
            </a:r>
          </a:p>
        </p:txBody>
      </p:sp>
      <p:sp>
        <p:nvSpPr>
          <p:cNvPr id="129" name="Text Placeholder 128">
            <a:extLst>
              <a:ext uri="{FF2B5EF4-FFF2-40B4-BE49-F238E27FC236}">
                <a16:creationId xmlns:a16="http://schemas.microsoft.com/office/drawing/2014/main" id="{24CA3500-51E5-4AF6-9AE0-8124B5B6ECF1}"/>
              </a:ext>
            </a:extLst>
          </p:cNvPr>
          <p:cNvSpPr>
            <a:spLocks noGrp="1"/>
          </p:cNvSpPr>
          <p:nvPr>
            <p:ph type="body" sz="quarter" idx="25"/>
          </p:nvPr>
        </p:nvSpPr>
        <p:spPr>
          <a:xfrm>
            <a:off x="874234" y="2251754"/>
            <a:ext cx="3281555" cy="426393"/>
          </a:xfrm>
        </p:spPr>
        <p:txBody>
          <a:bodyPr/>
          <a:lstStyle/>
          <a:p>
            <a:r>
              <a:rPr lang="en-US" dirty="0"/>
              <a:t>Mild dementia:</a:t>
            </a:r>
          </a:p>
        </p:txBody>
      </p:sp>
      <p:sp>
        <p:nvSpPr>
          <p:cNvPr id="128" name="Text Placeholder 127">
            <a:extLst>
              <a:ext uri="{FF2B5EF4-FFF2-40B4-BE49-F238E27FC236}">
                <a16:creationId xmlns:a16="http://schemas.microsoft.com/office/drawing/2014/main" id="{22FD1740-CC8B-4FB4-8039-C542AFD0838D}"/>
              </a:ext>
            </a:extLst>
          </p:cNvPr>
          <p:cNvSpPr>
            <a:spLocks noGrp="1"/>
          </p:cNvSpPr>
          <p:nvPr>
            <p:ph type="body" sz="quarter" idx="24"/>
          </p:nvPr>
        </p:nvSpPr>
        <p:spPr>
          <a:xfrm>
            <a:off x="817084" y="2563418"/>
            <a:ext cx="3281555" cy="1588443"/>
          </a:xfrm>
        </p:spPr>
        <p:txBody>
          <a:bodyPr>
            <a:normAutofit/>
          </a:bodyPr>
          <a:lstStyle/>
          <a:p>
            <a:pPr marL="285750" indent="-285750">
              <a:buClr>
                <a:srgbClr val="04B3C3"/>
              </a:buClr>
              <a:buFont typeface="Wingdings" panose="05000000000000000000" pitchFamily="2" charset="2"/>
              <a:buChar char="§"/>
            </a:pPr>
            <a:r>
              <a:rPr lang="en-US" dirty="0"/>
              <a:t>Daily life will be affected.</a:t>
            </a:r>
          </a:p>
          <a:p>
            <a:pPr marL="285750" indent="-285750">
              <a:buClr>
                <a:srgbClr val="04B3C3"/>
              </a:buClr>
              <a:buFont typeface="Wingdings" panose="05000000000000000000" pitchFamily="2" charset="2"/>
              <a:buChar char="§"/>
            </a:pPr>
            <a:r>
              <a:rPr lang="en-US" dirty="0"/>
              <a:t>Changes in personality.</a:t>
            </a:r>
          </a:p>
          <a:p>
            <a:pPr marL="285750" indent="-285750">
              <a:buClr>
                <a:srgbClr val="04B3C3"/>
              </a:buClr>
              <a:buFont typeface="Wingdings" panose="05000000000000000000" pitchFamily="2" charset="2"/>
              <a:buChar char="§"/>
            </a:pPr>
            <a:r>
              <a:rPr lang="en-US" dirty="0"/>
              <a:t>Difficulties in executing routine tasks.</a:t>
            </a:r>
          </a:p>
        </p:txBody>
      </p:sp>
      <p:sp>
        <p:nvSpPr>
          <p:cNvPr id="131" name="Text Placeholder 130">
            <a:extLst>
              <a:ext uri="{FF2B5EF4-FFF2-40B4-BE49-F238E27FC236}">
                <a16:creationId xmlns:a16="http://schemas.microsoft.com/office/drawing/2014/main" id="{E10D1C5B-3DED-475C-AC3D-D7A173AD6555}"/>
              </a:ext>
            </a:extLst>
          </p:cNvPr>
          <p:cNvSpPr>
            <a:spLocks noGrp="1"/>
          </p:cNvSpPr>
          <p:nvPr>
            <p:ph type="body" sz="quarter" idx="27"/>
          </p:nvPr>
        </p:nvSpPr>
        <p:spPr>
          <a:xfrm>
            <a:off x="874234" y="3622691"/>
            <a:ext cx="3281555" cy="426393"/>
          </a:xfrm>
        </p:spPr>
        <p:txBody>
          <a:bodyPr/>
          <a:lstStyle/>
          <a:p>
            <a:r>
              <a:rPr lang="en-US" dirty="0"/>
              <a:t>moderate dementia:</a:t>
            </a:r>
          </a:p>
        </p:txBody>
      </p:sp>
      <p:sp>
        <p:nvSpPr>
          <p:cNvPr id="130" name="Text Placeholder 129">
            <a:extLst>
              <a:ext uri="{FF2B5EF4-FFF2-40B4-BE49-F238E27FC236}">
                <a16:creationId xmlns:a16="http://schemas.microsoft.com/office/drawing/2014/main" id="{1BC05573-D015-4021-BA96-0C47487DBF43}"/>
              </a:ext>
            </a:extLst>
          </p:cNvPr>
          <p:cNvSpPr>
            <a:spLocks noGrp="1"/>
          </p:cNvSpPr>
          <p:nvPr>
            <p:ph type="body" sz="quarter" idx="26"/>
          </p:nvPr>
        </p:nvSpPr>
        <p:spPr>
          <a:xfrm>
            <a:off x="778984" y="4021245"/>
            <a:ext cx="5639894" cy="1067648"/>
          </a:xfrm>
        </p:spPr>
        <p:txBody>
          <a:bodyPr/>
          <a:lstStyle/>
          <a:p>
            <a:pPr marL="285750" indent="-285750">
              <a:buClr>
                <a:srgbClr val="04B3C3"/>
              </a:buClr>
              <a:buFont typeface="Wingdings" panose="05000000000000000000" pitchFamily="2" charset="2"/>
              <a:buChar char="§"/>
            </a:pPr>
            <a:r>
              <a:rPr lang="en-US" dirty="0"/>
              <a:t>The everyday lifestyle becomes much complex.</a:t>
            </a:r>
          </a:p>
          <a:p>
            <a:pPr marL="285750" indent="-285750">
              <a:buClr>
                <a:srgbClr val="04B3C3"/>
              </a:buClr>
              <a:buFont typeface="Wingdings" panose="05000000000000000000" pitchFamily="2" charset="2"/>
              <a:buChar char="§"/>
            </a:pPr>
            <a:r>
              <a:rPr lang="en-US" dirty="0"/>
              <a:t>Symptoms are equivalent to mild yet elevated dementia.</a:t>
            </a:r>
          </a:p>
          <a:p>
            <a:pPr marL="285750" indent="-285750">
              <a:buClr>
                <a:srgbClr val="04B3C3"/>
              </a:buClr>
              <a:buFont typeface="Wingdings" panose="05000000000000000000" pitchFamily="2" charset="2"/>
              <a:buChar char="§"/>
            </a:pPr>
            <a:r>
              <a:rPr lang="en-US" dirty="0"/>
              <a:t>Patients become paranoid or irritated for no reason. </a:t>
            </a:r>
          </a:p>
          <a:p>
            <a:pPr marL="285750" indent="-285750">
              <a:buClr>
                <a:srgbClr val="04B3C3"/>
              </a:buClr>
              <a:buFont typeface="Wingdings" panose="05000000000000000000" pitchFamily="2" charset="2"/>
              <a:buChar char="§"/>
            </a:pPr>
            <a:r>
              <a:rPr lang="en-US" dirty="0"/>
              <a:t>Sleep disorders are likely to occur as well.</a:t>
            </a:r>
          </a:p>
        </p:txBody>
      </p:sp>
      <p:sp>
        <p:nvSpPr>
          <p:cNvPr id="2" name="Date Placeholder 1">
            <a:extLst>
              <a:ext uri="{FF2B5EF4-FFF2-40B4-BE49-F238E27FC236}">
                <a16:creationId xmlns:a16="http://schemas.microsoft.com/office/drawing/2014/main" id="{7FB1AADE-B19E-418B-8245-970830BD4DEB}"/>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52AE4C98-8D28-4E84-B804-8E35BF3ECA9D}"/>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spTree>
    <p:extLst>
      <p:ext uri="{BB962C8B-B14F-4D97-AF65-F5344CB8AC3E}">
        <p14:creationId xmlns:p14="http://schemas.microsoft.com/office/powerpoint/2010/main" val="404809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5DA5C-AFEB-5B1F-E674-902015C6607C}"/>
              </a:ext>
            </a:extLst>
          </p:cNvPr>
          <p:cNvSpPr>
            <a:spLocks noGrp="1"/>
          </p:cNvSpPr>
          <p:nvPr>
            <p:ph type="dt" sz="half" idx="10"/>
          </p:nvPr>
        </p:nvSpPr>
        <p:spPr/>
        <p:txBody>
          <a:bodyPr/>
          <a:lstStyle/>
          <a:p>
            <a:r>
              <a:rPr lang="en-US"/>
              <a:t>8/03/20XX</a:t>
            </a:r>
            <a:endParaRPr lang="en-US" dirty="0"/>
          </a:p>
        </p:txBody>
      </p:sp>
      <p:sp>
        <p:nvSpPr>
          <p:cNvPr id="3" name="Footer Placeholder 2">
            <a:extLst>
              <a:ext uri="{FF2B5EF4-FFF2-40B4-BE49-F238E27FC236}">
                <a16:creationId xmlns:a16="http://schemas.microsoft.com/office/drawing/2014/main" id="{D68517D3-829B-EB5E-61E1-50C80488C8F1}"/>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55CE65D9-42E2-F7ED-EF53-EBBFD8517475}"/>
              </a:ext>
            </a:extLst>
          </p:cNvPr>
          <p:cNvSpPr>
            <a:spLocks noGrp="1"/>
          </p:cNvSpPr>
          <p:nvPr>
            <p:ph type="sldNum" sz="quarter" idx="12"/>
          </p:nvPr>
        </p:nvSpPr>
        <p:spPr/>
        <p:txBody>
          <a:bodyPr/>
          <a:lstStyle/>
          <a:p>
            <a:fld id="{BF860B6F-2FE3-4DE6-9496-980E987E7466}" type="slidenum">
              <a:rPr lang="en-US" smtClean="0"/>
              <a:pPr/>
              <a:t>7</a:t>
            </a:fld>
            <a:endParaRPr lang="en-US" dirty="0"/>
          </a:p>
        </p:txBody>
      </p:sp>
      <p:sp>
        <p:nvSpPr>
          <p:cNvPr id="5" name="Title 4">
            <a:extLst>
              <a:ext uri="{FF2B5EF4-FFF2-40B4-BE49-F238E27FC236}">
                <a16:creationId xmlns:a16="http://schemas.microsoft.com/office/drawing/2014/main" id="{4C532F69-A43C-B1D9-A723-DDE6126B857F}"/>
              </a:ext>
            </a:extLst>
          </p:cNvPr>
          <p:cNvSpPr>
            <a:spLocks noGrp="1"/>
          </p:cNvSpPr>
          <p:nvPr>
            <p:ph type="title"/>
          </p:nvPr>
        </p:nvSpPr>
        <p:spPr>
          <a:xfrm>
            <a:off x="1009031" y="282447"/>
            <a:ext cx="3975244" cy="996551"/>
          </a:xfrm>
        </p:spPr>
        <p:txBody>
          <a:bodyPr/>
          <a:lstStyle/>
          <a:p>
            <a:r>
              <a:rPr lang="en-US" dirty="0"/>
              <a:t>My system</a:t>
            </a:r>
            <a:endParaRPr lang="en-IN" dirty="0"/>
          </a:p>
        </p:txBody>
      </p:sp>
      <p:sp>
        <p:nvSpPr>
          <p:cNvPr id="6" name="TextBox 5">
            <a:extLst>
              <a:ext uri="{FF2B5EF4-FFF2-40B4-BE49-F238E27FC236}">
                <a16:creationId xmlns:a16="http://schemas.microsoft.com/office/drawing/2014/main" id="{9FE0B031-8C0F-1E91-C570-0A6A46AE8DF4}"/>
              </a:ext>
            </a:extLst>
          </p:cNvPr>
          <p:cNvSpPr txBox="1"/>
          <p:nvPr/>
        </p:nvSpPr>
        <p:spPr>
          <a:xfrm>
            <a:off x="838200" y="979714"/>
            <a:ext cx="8035212" cy="369332"/>
          </a:xfrm>
          <a:prstGeom prst="rect">
            <a:avLst/>
          </a:prstGeom>
          <a:noFill/>
        </p:spPr>
        <p:txBody>
          <a:bodyPr wrap="square" rtlCol="0">
            <a:spAutoFit/>
          </a:bodyPr>
          <a:lstStyle/>
          <a:p>
            <a:pPr marL="285750" indent="-285750">
              <a:buClr>
                <a:srgbClr val="DCEAF1"/>
              </a:buClr>
              <a:buFont typeface="Wingdings" panose="05000000000000000000" pitchFamily="2" charset="2"/>
              <a:buChar char="v"/>
            </a:pPr>
            <a:endParaRPr lang="en-IN" dirty="0"/>
          </a:p>
        </p:txBody>
      </p:sp>
      <p:sp>
        <p:nvSpPr>
          <p:cNvPr id="7" name="TextBox 6">
            <a:extLst>
              <a:ext uri="{FF2B5EF4-FFF2-40B4-BE49-F238E27FC236}">
                <a16:creationId xmlns:a16="http://schemas.microsoft.com/office/drawing/2014/main" id="{3E89DAF4-F98B-9CC0-5DA1-192580140FAB}"/>
              </a:ext>
            </a:extLst>
          </p:cNvPr>
          <p:cNvSpPr txBox="1"/>
          <p:nvPr/>
        </p:nvSpPr>
        <p:spPr>
          <a:xfrm>
            <a:off x="838200" y="1352937"/>
            <a:ext cx="8221824" cy="3786742"/>
          </a:xfrm>
          <a:prstGeom prst="rect">
            <a:avLst/>
          </a:prstGeom>
          <a:noFill/>
        </p:spPr>
        <p:txBody>
          <a:bodyPr wrap="square" rtlCol="0">
            <a:spAutoFit/>
          </a:bodyPr>
          <a:lstStyle/>
          <a:p>
            <a:pPr marL="285750" indent="-285750">
              <a:lnSpc>
                <a:spcPct val="150000"/>
              </a:lnSpc>
              <a:buClr>
                <a:srgbClr val="04B3C3"/>
              </a:buClr>
              <a:buFont typeface="Wingdings" panose="05000000000000000000" pitchFamily="2" charset="2"/>
              <a:buChar char="ü"/>
            </a:pPr>
            <a:r>
              <a:rPr lang="en-US" dirty="0"/>
              <a:t>Two types of scan used for diagnosis:</a:t>
            </a:r>
          </a:p>
          <a:p>
            <a:pPr marL="285750" indent="-285750">
              <a:lnSpc>
                <a:spcPct val="150000"/>
              </a:lnSpc>
              <a:buClr>
                <a:srgbClr val="04B3C3"/>
              </a:buClr>
              <a:buFont typeface="Arial" panose="020B0604020202020204" pitchFamily="34" charset="0"/>
              <a:buChar char="•"/>
            </a:pPr>
            <a:r>
              <a:rPr lang="en-US" dirty="0"/>
              <a:t>MRI(Magnetic Resonance Imaging) .</a:t>
            </a:r>
          </a:p>
          <a:p>
            <a:pPr marL="285750" indent="-285750">
              <a:lnSpc>
                <a:spcPct val="150000"/>
              </a:lnSpc>
              <a:buClr>
                <a:srgbClr val="04B3C3"/>
              </a:buClr>
              <a:buFont typeface="Arial" panose="020B0604020202020204" pitchFamily="34" charset="0"/>
              <a:buChar char="•"/>
            </a:pPr>
            <a:r>
              <a:rPr lang="en-US" dirty="0"/>
              <a:t>PET(Positron Emission Tomography).</a:t>
            </a:r>
          </a:p>
          <a:p>
            <a:pPr marL="285750" indent="-285750">
              <a:lnSpc>
                <a:spcPct val="150000"/>
              </a:lnSpc>
              <a:buClr>
                <a:srgbClr val="04B3C3"/>
              </a:buClr>
              <a:buFont typeface="Wingdings" panose="05000000000000000000" pitchFamily="2" charset="2"/>
              <a:buChar char="ü"/>
            </a:pPr>
            <a:r>
              <a:rPr lang="en-US" dirty="0"/>
              <a:t>In this proposed model we consider MRI for diagnosis over PET.</a:t>
            </a:r>
          </a:p>
          <a:p>
            <a:pPr marL="285750" indent="-285750">
              <a:lnSpc>
                <a:spcPct val="150000"/>
              </a:lnSpc>
              <a:buClr>
                <a:srgbClr val="04B3C3"/>
              </a:buClr>
              <a:buFont typeface="Wingdings" panose="05000000000000000000" pitchFamily="2" charset="2"/>
              <a:buChar char="ü"/>
            </a:pPr>
            <a:r>
              <a:rPr lang="en-US" dirty="0"/>
              <a:t>This model is to be integrated with Web Application.</a:t>
            </a:r>
          </a:p>
          <a:p>
            <a:pPr marL="285750" indent="-285750">
              <a:lnSpc>
                <a:spcPct val="150000"/>
              </a:lnSpc>
              <a:buClr>
                <a:srgbClr val="04B3C3"/>
              </a:buClr>
              <a:buFont typeface="Wingdings" panose="05000000000000000000" pitchFamily="2" charset="2"/>
              <a:buChar char="ü"/>
            </a:pPr>
            <a:r>
              <a:rPr lang="en-US" dirty="0"/>
              <a:t> So MRI dataset will be uploaded.</a:t>
            </a:r>
          </a:p>
          <a:p>
            <a:pPr marL="285750" indent="-285750">
              <a:lnSpc>
                <a:spcPct val="150000"/>
              </a:lnSpc>
              <a:buClr>
                <a:srgbClr val="04B3C3"/>
              </a:buClr>
              <a:buFont typeface="Wingdings" panose="05000000000000000000" pitchFamily="2" charset="2"/>
              <a:buChar char="ü"/>
            </a:pPr>
            <a:r>
              <a:rPr lang="en-US" dirty="0"/>
              <a:t>CNN(Convolution Neural Network) from Deep Learning is used for creating the model.</a:t>
            </a:r>
          </a:p>
          <a:p>
            <a:pPr marL="285750" indent="-285750">
              <a:lnSpc>
                <a:spcPct val="150000"/>
              </a:lnSpc>
              <a:buClr>
                <a:srgbClr val="04B3C3"/>
              </a:buClr>
              <a:buFont typeface="Wingdings" panose="05000000000000000000" pitchFamily="2" charset="2"/>
              <a:buChar char="ü"/>
            </a:pPr>
            <a:r>
              <a:rPr lang="en-US" dirty="0"/>
              <a:t>Model is to be created from scratch with fewer number of parameters.</a:t>
            </a:r>
            <a:endParaRPr lang="en-IN" dirty="0"/>
          </a:p>
        </p:txBody>
      </p:sp>
    </p:spTree>
    <p:extLst>
      <p:ext uri="{BB962C8B-B14F-4D97-AF65-F5344CB8AC3E}">
        <p14:creationId xmlns:p14="http://schemas.microsoft.com/office/powerpoint/2010/main" val="984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erson looking at a computer screen&#10;">
            <a:extLst>
              <a:ext uri="{FF2B5EF4-FFF2-40B4-BE49-F238E27FC236}">
                <a16:creationId xmlns:a16="http://schemas.microsoft.com/office/drawing/2014/main" id="{EACF9A43-5E16-41F1-82E2-77469D7E3D6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5" name="Title 4">
            <a:extLst>
              <a:ext uri="{FF2B5EF4-FFF2-40B4-BE49-F238E27FC236}">
                <a16:creationId xmlns:a16="http://schemas.microsoft.com/office/drawing/2014/main" id="{270115D3-F5ED-4220-BDFD-9D87A29F2D4C}"/>
              </a:ext>
            </a:extLst>
          </p:cNvPr>
          <p:cNvSpPr>
            <a:spLocks noGrp="1"/>
          </p:cNvSpPr>
          <p:nvPr>
            <p:ph type="title"/>
          </p:nvPr>
        </p:nvSpPr>
        <p:spPr/>
        <p:txBody>
          <a:bodyPr/>
          <a:lstStyle/>
          <a:p>
            <a:r>
              <a:rPr lang="en-US" dirty="0"/>
              <a:t>existing proposals!</a:t>
            </a:r>
          </a:p>
        </p:txBody>
      </p:sp>
    </p:spTree>
    <p:extLst>
      <p:ext uri="{BB962C8B-B14F-4D97-AF65-F5344CB8AC3E}">
        <p14:creationId xmlns:p14="http://schemas.microsoft.com/office/powerpoint/2010/main" val="209314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rot="16200000">
            <a:off x="-1914546" y="2047227"/>
            <a:ext cx="5719734" cy="682498"/>
          </a:xfrm>
        </p:spPr>
        <p:txBody>
          <a:bodyPr/>
          <a:lstStyle/>
          <a:p>
            <a:r>
              <a:rPr lang="en-US" dirty="0"/>
              <a:t>Proposals!</a:t>
            </a:r>
          </a:p>
        </p:txBody>
      </p:sp>
      <p:sp>
        <p:nvSpPr>
          <p:cNvPr id="2" name="Date Placeholder 1">
            <a:extLst>
              <a:ext uri="{FF2B5EF4-FFF2-40B4-BE49-F238E27FC236}">
                <a16:creationId xmlns:a16="http://schemas.microsoft.com/office/drawing/2014/main" id="{9C3A22B3-849F-4C06-8221-BA818B212E1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D20FD375-4201-4035-9B0E-0E78EA549D1B}"/>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sp>
        <p:nvSpPr>
          <p:cNvPr id="11" name="TextBox 10">
            <a:extLst>
              <a:ext uri="{FF2B5EF4-FFF2-40B4-BE49-F238E27FC236}">
                <a16:creationId xmlns:a16="http://schemas.microsoft.com/office/drawing/2014/main" id="{15727E3C-0E70-6C93-44DA-713A213F9B9B}"/>
              </a:ext>
            </a:extLst>
          </p:cNvPr>
          <p:cNvSpPr txBox="1"/>
          <p:nvPr/>
        </p:nvSpPr>
        <p:spPr>
          <a:xfrm>
            <a:off x="1408922" y="821094"/>
            <a:ext cx="10291666" cy="4524315"/>
          </a:xfrm>
          <a:prstGeom prst="rect">
            <a:avLst/>
          </a:prstGeom>
          <a:noFill/>
        </p:spPr>
        <p:txBody>
          <a:bodyPr wrap="square" rtlCol="0">
            <a:spAutoFit/>
          </a:bodyPr>
          <a:lstStyle/>
          <a:p>
            <a:pPr marL="285750" indent="-285750">
              <a:buClr>
                <a:srgbClr val="04B3C3"/>
              </a:buClr>
              <a:buFont typeface="Wingdings" panose="05000000000000000000" pitchFamily="2" charset="2"/>
              <a:buChar char="v"/>
            </a:pPr>
            <a:endParaRPr lang="en-US" sz="1800" dirty="0"/>
          </a:p>
          <a:p>
            <a:pPr marL="285750" indent="-285750">
              <a:buClr>
                <a:srgbClr val="04B3C3"/>
              </a:buClr>
              <a:buFont typeface="Wingdings" panose="05000000000000000000" pitchFamily="2" charset="2"/>
              <a:buChar char="v"/>
            </a:pPr>
            <a:endParaRPr lang="en-US" dirty="0"/>
          </a:p>
          <a:p>
            <a:pPr>
              <a:buClr>
                <a:srgbClr val="04B3C3"/>
              </a:buClr>
            </a:pPr>
            <a:endParaRPr lang="en-US" sz="1800" dirty="0"/>
          </a:p>
          <a:p>
            <a:pPr marL="285750" indent="-285750">
              <a:buClr>
                <a:srgbClr val="04B3C3"/>
              </a:buClr>
              <a:buFont typeface="Wingdings" panose="05000000000000000000" pitchFamily="2" charset="2"/>
              <a:buChar char="v"/>
            </a:pPr>
            <a:endParaRPr lang="en-US" dirty="0"/>
          </a:p>
          <a:p>
            <a:pPr marL="285750" indent="-285750">
              <a:buClr>
                <a:srgbClr val="04B3C3"/>
              </a:buClr>
              <a:buFont typeface="Wingdings" panose="05000000000000000000" pitchFamily="2" charset="2"/>
              <a:buChar char="v"/>
            </a:pPr>
            <a:r>
              <a:rPr lang="en-US" sz="1800" dirty="0"/>
              <a:t>Lu et al. </a:t>
            </a:r>
            <a:r>
              <a:rPr lang="en-US" dirty="0"/>
              <a:t>- </a:t>
            </a:r>
            <a:r>
              <a:rPr lang="en-US" sz="1800" dirty="0"/>
              <a:t>proposed a novel multimodal deep neural network with a multistage technique to identify people with dementia. This method provides 82.4% accuracy in Mild Cognitive Impairment (MCI) prediction and those patients later exposed to Alzheimer’s disease in three years.</a:t>
            </a:r>
          </a:p>
          <a:p>
            <a:pPr>
              <a:buClr>
                <a:srgbClr val="04B3C3"/>
              </a:buClr>
            </a:pPr>
            <a:endParaRPr lang="en-US" sz="1800" dirty="0"/>
          </a:p>
          <a:p>
            <a:pPr marL="285750" indent="-285750">
              <a:buClr>
                <a:srgbClr val="04B3C3"/>
              </a:buClr>
              <a:buFont typeface="Wingdings" panose="05000000000000000000" pitchFamily="2" charset="2"/>
              <a:buChar char="v"/>
            </a:pPr>
            <a:r>
              <a:rPr lang="en-US" dirty="0"/>
              <a:t>Gupta et al. - proposed a diagnosis method for the classification of AD using the ADNI and National Research Center for Dementia (NRCD) dataset by combined features from cortical, subcortical, and hippocampus region from MRI images for classification of AD vs Healthy Control (HC).</a:t>
            </a:r>
          </a:p>
          <a:p>
            <a:pPr>
              <a:buClr>
                <a:srgbClr val="04B3C3"/>
              </a:buClr>
            </a:pPr>
            <a:endParaRPr lang="en-US" dirty="0"/>
          </a:p>
          <a:p>
            <a:pPr marL="285750" indent="-285750">
              <a:buClr>
                <a:srgbClr val="04B3C3"/>
              </a:buClr>
              <a:buFont typeface="Wingdings" panose="05000000000000000000" pitchFamily="2" charset="2"/>
              <a:buChar char="v"/>
            </a:pPr>
            <a:r>
              <a:rPr lang="en-US" dirty="0"/>
              <a:t>Ahmed et al. - proposed the ensemble CNN model for feature extractor and SoftMax classifier to diagnose AD diagnosis. This model prevents overfitting and achieves an accuracy of 90.05% by using the left and right hippocampus area in MRI images.</a:t>
            </a:r>
          </a:p>
          <a:p>
            <a:pPr>
              <a:buClr>
                <a:srgbClr val="04B3C3"/>
              </a:buClr>
            </a:pPr>
            <a:endParaRPr lang="en-IN" dirty="0"/>
          </a:p>
        </p:txBody>
      </p:sp>
    </p:spTree>
    <p:extLst>
      <p:ext uri="{BB962C8B-B14F-4D97-AF65-F5344CB8AC3E}">
        <p14:creationId xmlns:p14="http://schemas.microsoft.com/office/powerpoint/2010/main" val="2236548427"/>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064F8B-46A2-4F22-9203-449568FB589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950</TotalTime>
  <Words>1070</Words>
  <Application>Microsoft Office PowerPoint</Application>
  <PresentationFormat>Widescreen</PresentationFormat>
  <Paragraphs>177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Quire Sans</vt:lpstr>
      <vt:lpstr>Quire Sans (Body)</vt:lpstr>
      <vt:lpstr>Seaford</vt:lpstr>
      <vt:lpstr>Seaford Bold</vt:lpstr>
      <vt:lpstr>Seaford Bold (Headings)</vt:lpstr>
      <vt:lpstr>Wingdings</vt:lpstr>
      <vt:lpstr>Office Theme</vt:lpstr>
      <vt:lpstr>Neuroimaging – Dementia early diagnosis</vt:lpstr>
      <vt:lpstr>About - Dementia</vt:lpstr>
      <vt:lpstr>Dementia Classification</vt:lpstr>
      <vt:lpstr>Alzheimer’s disease</vt:lpstr>
      <vt:lpstr>Dementia with Alzheimer's</vt:lpstr>
      <vt:lpstr>Types</vt:lpstr>
      <vt:lpstr>My system</vt:lpstr>
      <vt:lpstr>existing proposals!</vt:lpstr>
      <vt:lpstr>Proposals!</vt:lpstr>
      <vt:lpstr>Proposals!</vt:lpstr>
      <vt:lpstr>Literature summary:</vt:lpstr>
      <vt:lpstr>Main points to be addressed</vt:lpstr>
      <vt:lpstr>Flow of work!</vt:lpstr>
      <vt:lpstr>Flow of process and method used!</vt:lpstr>
      <vt:lpstr>Way to present…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and technologies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Neuroimaging – Dementia early diagnosis</dc:title>
  <dc:creator>varshaa Senthilkumar</dc:creator>
  <cp:lastModifiedBy>varshaa Senthilkumar</cp:lastModifiedBy>
  <cp:revision>19</cp:revision>
  <dcterms:created xsi:type="dcterms:W3CDTF">2023-02-26T16:49:29Z</dcterms:created>
  <dcterms:modified xsi:type="dcterms:W3CDTF">2023-03-12T16:47:33Z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