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9" r:id="rId3"/>
    <p:sldId id="290" r:id="rId4"/>
    <p:sldId id="291" r:id="rId5"/>
    <p:sldId id="292" r:id="rId6"/>
    <p:sldId id="293" r:id="rId7"/>
    <p:sldId id="294" r:id="rId8"/>
    <p:sldId id="295" r:id="rId9"/>
    <p:sldId id="296" r:id="rId10"/>
    <p:sldId id="297" r:id="rId11"/>
    <p:sldId id="298" r:id="rId12"/>
    <p:sldId id="300" r:id="rId13"/>
    <p:sldId id="301" r:id="rId14"/>
    <p:sldId id="302" r:id="rId15"/>
    <p:sldId id="303"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89928160"/>
        <c:axId val="-189922720"/>
      </c:barChart>
      <c:catAx>
        <c:axId val="-18992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2720"/>
        <c:crosses val="autoZero"/>
        <c:auto val="1"/>
        <c:lblAlgn val="ctr"/>
        <c:lblOffset val="100"/>
        <c:noMultiLvlLbl val="0"/>
      </c:catAx>
      <c:valAx>
        <c:axId val="-1899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8160"/>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4318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270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1780541"/>
          </a:xfrm>
          <a:prstGeom prst="rect"/>
          <a:noFill/>
        </p:spPr>
        <p:txBody>
          <a:bodyPr rtlCol="0" wrap="square">
            <a:spAutoFit/>
          </a:bodyPr>
          <a:p>
            <a:r>
              <a:rPr b="1" dirty="0" sz="2000" lang="en-US"/>
              <a:t>STUDENT NAME</a:t>
            </a:r>
            <a:r>
              <a:rPr b="1" dirty="0" sz="2000" lang="en-US" smtClean="0"/>
              <a:t>:</a:t>
            </a:r>
            <a:r>
              <a:rPr dirty="0" sz="2000" lang="en-US" smtClean="0"/>
              <a:t> </a:t>
            </a:r>
            <a:r>
              <a:rPr dirty="0" sz="2000" lang="en-US" smtClean="0"/>
              <a:t>V</a:t>
            </a:r>
            <a:r>
              <a:rPr dirty="0" sz="2000" lang="en-US" smtClean="0"/>
              <a:t>A</a:t>
            </a:r>
            <a:r>
              <a:rPr dirty="0" sz="2000" lang="en-US" smtClean="0"/>
              <a:t>R</a:t>
            </a:r>
            <a:r>
              <a:rPr dirty="0" sz="2000" lang="en-US" smtClean="0"/>
              <a:t>S</a:t>
            </a:r>
            <a:r>
              <a:rPr dirty="0" sz="2000" lang="en-US" smtClean="0"/>
              <a:t>H</a:t>
            </a:r>
            <a:r>
              <a:rPr dirty="0" sz="2000" lang="en-US" smtClean="0"/>
              <a:t>A</a:t>
            </a:r>
            <a:r>
              <a:rPr dirty="0" sz="2000" lang="en-US" smtClean="0"/>
              <a:t>.</a:t>
            </a:r>
            <a:r>
              <a:rPr dirty="0" sz="2000" lang="en-US" smtClean="0"/>
              <a:t>G</a:t>
            </a:r>
            <a:endParaRPr dirty="0" sz="1800" lang="en-US"/>
          </a:p>
          <a:p>
            <a:r>
              <a:rPr b="1" dirty="0" sz="2000" lang="en-US" smtClean="0"/>
              <a:t>ROLL </a:t>
            </a:r>
            <a:r>
              <a:rPr b="1" dirty="0" sz="2000" lang="en-US"/>
              <a:t>NO</a:t>
            </a:r>
            <a:r>
              <a:rPr b="1" sz="2000" lang="en-US" smtClean="0"/>
              <a:t>: </a:t>
            </a:r>
            <a:r>
              <a:rPr sz="2000" lang="en-US" smtClean="0"/>
              <a:t>22BC</a:t>
            </a:r>
            <a:r>
              <a:rPr sz="2000" lang="en-US" smtClean="0"/>
              <a:t>6</a:t>
            </a:r>
            <a:r>
              <a:rPr sz="2000" lang="en-US" smtClean="0"/>
              <a:t>5</a:t>
            </a:r>
            <a:endParaRPr dirty="0" sz="1800" lang="en-US" smtClean="0"/>
          </a:p>
          <a:p>
            <a:r>
              <a:rPr b="1" dirty="0" sz="2000" lang="en-US" smtClean="0"/>
              <a:t>REGISTER NUMBER: </a:t>
            </a:r>
            <a:r>
              <a:rPr dirty="0" sz="2000" lang="en-US" smtClean="0"/>
              <a:t>312218</a:t>
            </a:r>
            <a:r>
              <a:rPr dirty="0" sz="2000" lang="en-US" smtClean="0"/>
              <a:t>9</a:t>
            </a:r>
            <a:r>
              <a:rPr dirty="0" sz="2000" lang="en-US" smtClean="0"/>
              <a:t>4</a:t>
            </a:r>
            <a:r>
              <a:rPr dirty="0" sz="2000" lang="en-US" smtClean="0"/>
              <a:t>8</a:t>
            </a:r>
            <a:endParaRPr dirty="0" sz="1800" lang="en-US" smtClean="0"/>
          </a:p>
          <a:p>
            <a:r>
              <a:rPr b="1" dirty="0" sz="2000" lang="en-US" smtClean="0"/>
              <a:t>NAAN MUDHALVAN ID: </a:t>
            </a:r>
            <a:r>
              <a:rPr b="1" dirty="0" sz="2000" lang="en-US" smtClean="0"/>
              <a:t>FF02ADA47D86CC1B5F244E82DED91688</a:t>
            </a:r>
            <a:endParaRPr dirty="0" sz="1800" lang="en-US" smtClean="0"/>
          </a:p>
          <a:p>
            <a:r>
              <a:rPr b="1" dirty="0" sz="2000" lang="en-US" smtClean="0"/>
              <a:t>DEPARTMENT: </a:t>
            </a:r>
            <a:r>
              <a:rPr dirty="0" sz="2000" lang="en-US" smtClean="0"/>
              <a:t>B.COM (COMMERCE)</a:t>
            </a:r>
            <a:endParaRPr dirty="0" sz="1800" lang="en-US"/>
          </a:p>
          <a:p>
            <a:r>
              <a:rPr b="1" dirty="0" sz="2000" lang="en-US" smtClean="0"/>
              <a:t>COLLEGE:</a:t>
            </a:r>
            <a:r>
              <a:rPr dirty="0" sz="2000" lang="en-US" smtClean="0"/>
              <a:t> AVICHI COLLEGE OF ARTS AND SCIENCE, VIRUGAMBAKKAM</a:t>
            </a:r>
            <a:endParaRPr dirty="0" sz="1800" lang="en-US"/>
          </a:p>
          <a:p>
            <a:r>
              <a:rPr dirty="0" sz="20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12344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5975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4206241"/>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5975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39014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597535"/>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418084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1615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23774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397510"/>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4451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38633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533400"/>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42824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533400"/>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42824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2024-09-13T07:58:12Z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0b93b2e528c94319a9bcc4eb1fcca9cb</vt:lpwstr>
  </property>
</Properties>
</file>