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7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5A8F70-D53B-7E40-B633-DC5B9918F08E}">
          <p14:sldIdLst>
            <p14:sldId id="256"/>
            <p14:sldId id="257"/>
            <p14:sldId id="260"/>
            <p14:sldId id="261"/>
            <p14:sldId id="271"/>
            <p14:sldId id="262"/>
            <p14:sldId id="258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9"/>
    <p:restoredTop sz="58278"/>
  </p:normalViewPr>
  <p:slideViewPr>
    <p:cSldViewPr snapToGrid="0">
      <p:cViewPr varScale="1">
        <p:scale>
          <a:sx n="73" d="100"/>
          <a:sy n="73" d="100"/>
        </p:scale>
        <p:origin x="2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E989F1-32FB-48DF-A780-2C699A619F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36F139E-FAD1-462F-836C-16DE988FEF8E}">
      <dgm:prSet/>
      <dgm:spPr/>
      <dgm:t>
        <a:bodyPr/>
        <a:lstStyle/>
        <a:p>
          <a:r>
            <a:rPr lang="en-US"/>
            <a:t>Python generates pdf  using weasyprint library </a:t>
          </a:r>
        </a:p>
      </dgm:t>
    </dgm:pt>
    <dgm:pt modelId="{4686B8AB-C9CC-4CA9-95AF-0D1834594659}" type="parTrans" cxnId="{B88C1523-DBE0-452E-B762-6629FA85FB3C}">
      <dgm:prSet/>
      <dgm:spPr/>
      <dgm:t>
        <a:bodyPr/>
        <a:lstStyle/>
        <a:p>
          <a:endParaRPr lang="en-US"/>
        </a:p>
      </dgm:t>
    </dgm:pt>
    <dgm:pt modelId="{02093C4B-1827-4F86-B862-1CD9A14A9103}" type="sibTrans" cxnId="{B88C1523-DBE0-452E-B762-6629FA85FB3C}">
      <dgm:prSet/>
      <dgm:spPr/>
      <dgm:t>
        <a:bodyPr/>
        <a:lstStyle/>
        <a:p>
          <a:endParaRPr lang="en-US"/>
        </a:p>
      </dgm:t>
    </dgm:pt>
    <dgm:pt modelId="{95800644-C52D-43A7-B2C3-3F0A616E90F1}">
      <dgm:prSet/>
      <dgm:spPr/>
      <dgm:t>
        <a:bodyPr/>
        <a:lstStyle/>
        <a:p>
          <a:r>
            <a:rPr lang="en-US"/>
            <a:t>Export payslip content (timesheet summary, payroll, deductions) to PDF</a:t>
          </a:r>
        </a:p>
      </dgm:t>
    </dgm:pt>
    <dgm:pt modelId="{9A2994FE-E05E-4A02-82F2-B40895EAF2CA}" type="parTrans" cxnId="{3B022BD0-1B34-4E78-9106-20A7C141E009}">
      <dgm:prSet/>
      <dgm:spPr/>
      <dgm:t>
        <a:bodyPr/>
        <a:lstStyle/>
        <a:p>
          <a:endParaRPr lang="en-US"/>
        </a:p>
      </dgm:t>
    </dgm:pt>
    <dgm:pt modelId="{69C0EF78-6B24-482F-A17C-6C577FF1B90F}" type="sibTrans" cxnId="{3B022BD0-1B34-4E78-9106-20A7C141E009}">
      <dgm:prSet/>
      <dgm:spPr/>
      <dgm:t>
        <a:bodyPr/>
        <a:lstStyle/>
        <a:p>
          <a:endParaRPr lang="en-US"/>
        </a:p>
      </dgm:t>
    </dgm:pt>
    <dgm:pt modelId="{E5416F26-20A7-4CB9-B2F4-93D0125321C7}" type="pres">
      <dgm:prSet presAssocID="{5BE989F1-32FB-48DF-A780-2C699A619F6E}" presName="root" presStyleCnt="0">
        <dgm:presLayoutVars>
          <dgm:dir/>
          <dgm:resizeHandles val="exact"/>
        </dgm:presLayoutVars>
      </dgm:prSet>
      <dgm:spPr/>
    </dgm:pt>
    <dgm:pt modelId="{019EFB99-EC6F-4D84-954A-F58015BD25B8}" type="pres">
      <dgm:prSet presAssocID="{B36F139E-FAD1-462F-836C-16DE988FEF8E}" presName="compNode" presStyleCnt="0"/>
      <dgm:spPr/>
    </dgm:pt>
    <dgm:pt modelId="{629CB5CD-55BD-4588-B5F4-9F1A9A180077}" type="pres">
      <dgm:prSet presAssocID="{B36F139E-FAD1-462F-836C-16DE988FEF8E}" presName="bgRect" presStyleLbl="bgShp" presStyleIdx="0" presStyleCnt="2"/>
      <dgm:spPr/>
    </dgm:pt>
    <dgm:pt modelId="{AA9A8A0D-7E3C-47D8-9B33-8E3000A17A77}" type="pres">
      <dgm:prSet presAssocID="{B36F139E-FAD1-462F-836C-16DE988FEF8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B8C2C05-9DC4-4B63-A030-649A3E937FFB}" type="pres">
      <dgm:prSet presAssocID="{B36F139E-FAD1-462F-836C-16DE988FEF8E}" presName="spaceRect" presStyleCnt="0"/>
      <dgm:spPr/>
    </dgm:pt>
    <dgm:pt modelId="{2DB17CE4-DA64-4DC0-8559-93EE035A8949}" type="pres">
      <dgm:prSet presAssocID="{B36F139E-FAD1-462F-836C-16DE988FEF8E}" presName="parTx" presStyleLbl="revTx" presStyleIdx="0" presStyleCnt="2">
        <dgm:presLayoutVars>
          <dgm:chMax val="0"/>
          <dgm:chPref val="0"/>
        </dgm:presLayoutVars>
      </dgm:prSet>
      <dgm:spPr/>
    </dgm:pt>
    <dgm:pt modelId="{D12B5094-DECB-45E0-B89A-541E307119A5}" type="pres">
      <dgm:prSet presAssocID="{02093C4B-1827-4F86-B862-1CD9A14A9103}" presName="sibTrans" presStyleCnt="0"/>
      <dgm:spPr/>
    </dgm:pt>
    <dgm:pt modelId="{4A626AEB-E0AE-4653-8260-8AC89C38B92F}" type="pres">
      <dgm:prSet presAssocID="{95800644-C52D-43A7-B2C3-3F0A616E90F1}" presName="compNode" presStyleCnt="0"/>
      <dgm:spPr/>
    </dgm:pt>
    <dgm:pt modelId="{E77F48D6-177D-4008-8D55-C655DE445D1F}" type="pres">
      <dgm:prSet presAssocID="{95800644-C52D-43A7-B2C3-3F0A616E90F1}" presName="bgRect" presStyleLbl="bgShp" presStyleIdx="1" presStyleCnt="2"/>
      <dgm:spPr/>
    </dgm:pt>
    <dgm:pt modelId="{63D2ADC5-FBD6-4E08-B45E-374476EDA0EA}" type="pres">
      <dgm:prSet presAssocID="{95800644-C52D-43A7-B2C3-3F0A616E90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C7457841-2292-4D2A-A2C6-D99D02D80311}" type="pres">
      <dgm:prSet presAssocID="{95800644-C52D-43A7-B2C3-3F0A616E90F1}" presName="spaceRect" presStyleCnt="0"/>
      <dgm:spPr/>
    </dgm:pt>
    <dgm:pt modelId="{3B59FC82-62B3-4348-B873-BD3180BAF15E}" type="pres">
      <dgm:prSet presAssocID="{95800644-C52D-43A7-B2C3-3F0A616E90F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4BD7A12-5A07-4840-8091-BD8234548138}" type="presOf" srcId="{B36F139E-FAD1-462F-836C-16DE988FEF8E}" destId="{2DB17CE4-DA64-4DC0-8559-93EE035A8949}" srcOrd="0" destOrd="0" presId="urn:microsoft.com/office/officeart/2018/2/layout/IconVerticalSolidList"/>
    <dgm:cxn modelId="{B88C1523-DBE0-452E-B762-6629FA85FB3C}" srcId="{5BE989F1-32FB-48DF-A780-2C699A619F6E}" destId="{B36F139E-FAD1-462F-836C-16DE988FEF8E}" srcOrd="0" destOrd="0" parTransId="{4686B8AB-C9CC-4CA9-95AF-0D1834594659}" sibTransId="{02093C4B-1827-4F86-B862-1CD9A14A9103}"/>
    <dgm:cxn modelId="{35557B80-8334-4EBE-8889-39B0271B7375}" type="presOf" srcId="{95800644-C52D-43A7-B2C3-3F0A616E90F1}" destId="{3B59FC82-62B3-4348-B873-BD3180BAF15E}" srcOrd="0" destOrd="0" presId="urn:microsoft.com/office/officeart/2018/2/layout/IconVerticalSolidList"/>
    <dgm:cxn modelId="{B7C992A0-22E3-4EF4-8C85-8A839E134C3A}" type="presOf" srcId="{5BE989F1-32FB-48DF-A780-2C699A619F6E}" destId="{E5416F26-20A7-4CB9-B2F4-93D0125321C7}" srcOrd="0" destOrd="0" presId="urn:microsoft.com/office/officeart/2018/2/layout/IconVerticalSolidList"/>
    <dgm:cxn modelId="{3B022BD0-1B34-4E78-9106-20A7C141E009}" srcId="{5BE989F1-32FB-48DF-A780-2C699A619F6E}" destId="{95800644-C52D-43A7-B2C3-3F0A616E90F1}" srcOrd="1" destOrd="0" parTransId="{9A2994FE-E05E-4A02-82F2-B40895EAF2CA}" sibTransId="{69C0EF78-6B24-482F-A17C-6C577FF1B90F}"/>
    <dgm:cxn modelId="{1A56ECAD-9BBB-470A-A1D9-93E8B123CF1B}" type="presParOf" srcId="{E5416F26-20A7-4CB9-B2F4-93D0125321C7}" destId="{019EFB99-EC6F-4D84-954A-F58015BD25B8}" srcOrd="0" destOrd="0" presId="urn:microsoft.com/office/officeart/2018/2/layout/IconVerticalSolidList"/>
    <dgm:cxn modelId="{506C7532-C414-46FB-A700-9076AFCBAF96}" type="presParOf" srcId="{019EFB99-EC6F-4D84-954A-F58015BD25B8}" destId="{629CB5CD-55BD-4588-B5F4-9F1A9A180077}" srcOrd="0" destOrd="0" presId="urn:microsoft.com/office/officeart/2018/2/layout/IconVerticalSolidList"/>
    <dgm:cxn modelId="{C6D489A3-4320-4856-A4DE-1F67B6E93B16}" type="presParOf" srcId="{019EFB99-EC6F-4D84-954A-F58015BD25B8}" destId="{AA9A8A0D-7E3C-47D8-9B33-8E3000A17A77}" srcOrd="1" destOrd="0" presId="urn:microsoft.com/office/officeart/2018/2/layout/IconVerticalSolidList"/>
    <dgm:cxn modelId="{783A1208-8550-40D7-B59B-BBB8F10A5827}" type="presParOf" srcId="{019EFB99-EC6F-4D84-954A-F58015BD25B8}" destId="{BB8C2C05-9DC4-4B63-A030-649A3E937FFB}" srcOrd="2" destOrd="0" presId="urn:microsoft.com/office/officeart/2018/2/layout/IconVerticalSolidList"/>
    <dgm:cxn modelId="{5A9E6D2A-E0E1-4835-87C8-76E8AAAFBC19}" type="presParOf" srcId="{019EFB99-EC6F-4D84-954A-F58015BD25B8}" destId="{2DB17CE4-DA64-4DC0-8559-93EE035A8949}" srcOrd="3" destOrd="0" presId="urn:microsoft.com/office/officeart/2018/2/layout/IconVerticalSolidList"/>
    <dgm:cxn modelId="{75998D7A-A17B-4673-9C38-D321FB645400}" type="presParOf" srcId="{E5416F26-20A7-4CB9-B2F4-93D0125321C7}" destId="{D12B5094-DECB-45E0-B89A-541E307119A5}" srcOrd="1" destOrd="0" presId="urn:microsoft.com/office/officeart/2018/2/layout/IconVerticalSolidList"/>
    <dgm:cxn modelId="{EC4C369C-F124-4B64-BF9C-2F0AB85BF87E}" type="presParOf" srcId="{E5416F26-20A7-4CB9-B2F4-93D0125321C7}" destId="{4A626AEB-E0AE-4653-8260-8AC89C38B92F}" srcOrd="2" destOrd="0" presId="urn:microsoft.com/office/officeart/2018/2/layout/IconVerticalSolidList"/>
    <dgm:cxn modelId="{65B2A929-0C3C-439B-BEFF-151B342CD749}" type="presParOf" srcId="{4A626AEB-E0AE-4653-8260-8AC89C38B92F}" destId="{E77F48D6-177D-4008-8D55-C655DE445D1F}" srcOrd="0" destOrd="0" presId="urn:microsoft.com/office/officeart/2018/2/layout/IconVerticalSolidList"/>
    <dgm:cxn modelId="{8B59D987-3EB4-4AD6-AAAD-A133C7605E7C}" type="presParOf" srcId="{4A626AEB-E0AE-4653-8260-8AC89C38B92F}" destId="{63D2ADC5-FBD6-4E08-B45E-374476EDA0EA}" srcOrd="1" destOrd="0" presId="urn:microsoft.com/office/officeart/2018/2/layout/IconVerticalSolidList"/>
    <dgm:cxn modelId="{59C0515C-D0E0-4D9A-A316-E42ADAEBD4DF}" type="presParOf" srcId="{4A626AEB-E0AE-4653-8260-8AC89C38B92F}" destId="{C7457841-2292-4D2A-A2C6-D99D02D80311}" srcOrd="2" destOrd="0" presId="urn:microsoft.com/office/officeart/2018/2/layout/IconVerticalSolidList"/>
    <dgm:cxn modelId="{AA76115D-D0FC-4B9F-A19E-9A1E41FEAB80}" type="presParOf" srcId="{4A626AEB-E0AE-4653-8260-8AC89C38B92F}" destId="{3B59FC82-62B3-4348-B873-BD3180BAF1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D027FE-8BDD-4F16-BC5A-73C0CBBCF72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E8C6F44-D6F3-481B-AE50-8E0138175BD9}">
      <dgm:prSet/>
      <dgm:spPr/>
      <dgm:t>
        <a:bodyPr/>
        <a:lstStyle/>
        <a:p>
          <a:r>
            <a:rPr lang="en-US"/>
            <a:t>Email notifications</a:t>
          </a:r>
        </a:p>
      </dgm:t>
    </dgm:pt>
    <dgm:pt modelId="{96B7CEDB-9FBB-4175-AFF0-EC143DC64350}" type="parTrans" cxnId="{C0471E58-235C-4EFA-85A2-56846918B3F0}">
      <dgm:prSet/>
      <dgm:spPr/>
      <dgm:t>
        <a:bodyPr/>
        <a:lstStyle/>
        <a:p>
          <a:endParaRPr lang="en-US"/>
        </a:p>
      </dgm:t>
    </dgm:pt>
    <dgm:pt modelId="{D2AA0562-59F8-4005-9CB0-22FA5BC22966}" type="sibTrans" cxnId="{C0471E58-235C-4EFA-85A2-56846918B3F0}">
      <dgm:prSet/>
      <dgm:spPr/>
      <dgm:t>
        <a:bodyPr/>
        <a:lstStyle/>
        <a:p>
          <a:endParaRPr lang="en-US"/>
        </a:p>
      </dgm:t>
    </dgm:pt>
    <dgm:pt modelId="{28EEBDCC-48B8-4539-A179-E124B52C589B}">
      <dgm:prSet/>
      <dgm:spPr/>
      <dgm:t>
        <a:bodyPr/>
        <a:lstStyle/>
        <a:p>
          <a:r>
            <a:rPr lang="en-US"/>
            <a:t>Full web/mobile frontend</a:t>
          </a:r>
        </a:p>
      </dgm:t>
    </dgm:pt>
    <dgm:pt modelId="{88E005F1-F615-4523-AEC9-C1F8144A3E1F}" type="parTrans" cxnId="{E399D309-0549-4432-96FA-07FD66E02C77}">
      <dgm:prSet/>
      <dgm:spPr/>
      <dgm:t>
        <a:bodyPr/>
        <a:lstStyle/>
        <a:p>
          <a:endParaRPr lang="en-US"/>
        </a:p>
      </dgm:t>
    </dgm:pt>
    <dgm:pt modelId="{5FB35CE0-A17E-49B7-88A4-DAE39DBE6494}" type="sibTrans" cxnId="{E399D309-0549-4432-96FA-07FD66E02C77}">
      <dgm:prSet/>
      <dgm:spPr/>
      <dgm:t>
        <a:bodyPr/>
        <a:lstStyle/>
        <a:p>
          <a:endParaRPr lang="en-US"/>
        </a:p>
      </dgm:t>
    </dgm:pt>
    <dgm:pt modelId="{03F88373-D197-44B6-8440-8FB2B27DCC95}">
      <dgm:prSet/>
      <dgm:spPr/>
      <dgm:t>
        <a:bodyPr/>
        <a:lstStyle/>
        <a:p>
          <a:r>
            <a:rPr lang="en-US"/>
            <a:t>Analytics dashboards</a:t>
          </a:r>
        </a:p>
      </dgm:t>
    </dgm:pt>
    <dgm:pt modelId="{ED112C48-EA09-4390-9E78-A807C770A97B}" type="parTrans" cxnId="{D1935461-917F-4F64-8040-72287AA48E63}">
      <dgm:prSet/>
      <dgm:spPr/>
      <dgm:t>
        <a:bodyPr/>
        <a:lstStyle/>
        <a:p>
          <a:endParaRPr lang="en-US"/>
        </a:p>
      </dgm:t>
    </dgm:pt>
    <dgm:pt modelId="{1796AE13-D5F9-44D3-8301-18C607DB3765}" type="sibTrans" cxnId="{D1935461-917F-4F64-8040-72287AA48E63}">
      <dgm:prSet/>
      <dgm:spPr/>
      <dgm:t>
        <a:bodyPr/>
        <a:lstStyle/>
        <a:p>
          <a:endParaRPr lang="en-US"/>
        </a:p>
      </dgm:t>
    </dgm:pt>
    <dgm:pt modelId="{9E142CC9-D955-4EBC-8B12-D254AE0560C6}">
      <dgm:prSet/>
      <dgm:spPr/>
      <dgm:t>
        <a:bodyPr/>
        <a:lstStyle/>
        <a:p>
          <a:r>
            <a:rPr lang="en-US"/>
            <a:t>Move to cloud database</a:t>
          </a:r>
          <a:br>
            <a:rPr lang="en-US"/>
          </a:br>
          <a:endParaRPr lang="en-US"/>
        </a:p>
      </dgm:t>
    </dgm:pt>
    <dgm:pt modelId="{0E626384-9427-4AC5-AD56-BFEBDE26F64C}" type="parTrans" cxnId="{85AF0204-B78A-40FD-BFA6-D334DB508098}">
      <dgm:prSet/>
      <dgm:spPr/>
      <dgm:t>
        <a:bodyPr/>
        <a:lstStyle/>
        <a:p>
          <a:endParaRPr lang="en-US"/>
        </a:p>
      </dgm:t>
    </dgm:pt>
    <dgm:pt modelId="{D391BFA2-C442-4CC0-A71F-0C2854726F7F}" type="sibTrans" cxnId="{85AF0204-B78A-40FD-BFA6-D334DB508098}">
      <dgm:prSet/>
      <dgm:spPr/>
      <dgm:t>
        <a:bodyPr/>
        <a:lstStyle/>
        <a:p>
          <a:endParaRPr lang="en-US"/>
        </a:p>
      </dgm:t>
    </dgm:pt>
    <dgm:pt modelId="{08FA0E92-458A-44AD-9F33-54E177EF98C6}" type="pres">
      <dgm:prSet presAssocID="{DED027FE-8BDD-4F16-BC5A-73C0CBBCF722}" presName="root" presStyleCnt="0">
        <dgm:presLayoutVars>
          <dgm:dir/>
          <dgm:resizeHandles val="exact"/>
        </dgm:presLayoutVars>
      </dgm:prSet>
      <dgm:spPr/>
    </dgm:pt>
    <dgm:pt modelId="{C738C754-27A1-44F8-A375-A8D4F262A294}" type="pres">
      <dgm:prSet presAssocID="{DE8C6F44-D6F3-481B-AE50-8E0138175BD9}" presName="compNode" presStyleCnt="0"/>
      <dgm:spPr/>
    </dgm:pt>
    <dgm:pt modelId="{9C784342-7247-49E6-B7D4-1E9A807AC7D9}" type="pres">
      <dgm:prSet presAssocID="{DE8C6F44-D6F3-481B-AE50-8E0138175B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9A32872E-772E-4488-AD42-D8D2E6A96137}" type="pres">
      <dgm:prSet presAssocID="{DE8C6F44-D6F3-481B-AE50-8E0138175BD9}" presName="spaceRect" presStyleCnt="0"/>
      <dgm:spPr/>
    </dgm:pt>
    <dgm:pt modelId="{D536B62B-B7C4-4CC7-9B08-562A7DFE6588}" type="pres">
      <dgm:prSet presAssocID="{DE8C6F44-D6F3-481B-AE50-8E0138175BD9}" presName="textRect" presStyleLbl="revTx" presStyleIdx="0" presStyleCnt="4">
        <dgm:presLayoutVars>
          <dgm:chMax val="1"/>
          <dgm:chPref val="1"/>
        </dgm:presLayoutVars>
      </dgm:prSet>
      <dgm:spPr/>
    </dgm:pt>
    <dgm:pt modelId="{4E8DA4A4-5A60-459C-843E-237A3B8EFE7A}" type="pres">
      <dgm:prSet presAssocID="{D2AA0562-59F8-4005-9CB0-22FA5BC22966}" presName="sibTrans" presStyleCnt="0"/>
      <dgm:spPr/>
    </dgm:pt>
    <dgm:pt modelId="{DD849A5A-089C-4BB4-9B38-E36CDD5C1491}" type="pres">
      <dgm:prSet presAssocID="{28EEBDCC-48B8-4539-A179-E124B52C589B}" presName="compNode" presStyleCnt="0"/>
      <dgm:spPr/>
    </dgm:pt>
    <dgm:pt modelId="{62766F4F-8AED-42FD-9135-ECC80E27A148}" type="pres">
      <dgm:prSet presAssocID="{28EEBDCC-48B8-4539-A179-E124B52C589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423217D-EEE2-456F-94D3-A289B1DB08DE}" type="pres">
      <dgm:prSet presAssocID="{28EEBDCC-48B8-4539-A179-E124B52C589B}" presName="spaceRect" presStyleCnt="0"/>
      <dgm:spPr/>
    </dgm:pt>
    <dgm:pt modelId="{853B6481-9845-4F79-A1A7-04C75261ABDC}" type="pres">
      <dgm:prSet presAssocID="{28EEBDCC-48B8-4539-A179-E124B52C589B}" presName="textRect" presStyleLbl="revTx" presStyleIdx="1" presStyleCnt="4">
        <dgm:presLayoutVars>
          <dgm:chMax val="1"/>
          <dgm:chPref val="1"/>
        </dgm:presLayoutVars>
      </dgm:prSet>
      <dgm:spPr/>
    </dgm:pt>
    <dgm:pt modelId="{86F4D8F9-EAE6-4C9A-AAC5-35C9673ECBC0}" type="pres">
      <dgm:prSet presAssocID="{5FB35CE0-A17E-49B7-88A4-DAE39DBE6494}" presName="sibTrans" presStyleCnt="0"/>
      <dgm:spPr/>
    </dgm:pt>
    <dgm:pt modelId="{866DD610-0855-444E-9D28-69436A959F57}" type="pres">
      <dgm:prSet presAssocID="{03F88373-D197-44B6-8440-8FB2B27DCC95}" presName="compNode" presStyleCnt="0"/>
      <dgm:spPr/>
    </dgm:pt>
    <dgm:pt modelId="{343A862B-1FC0-4A60-AE5A-5180DCC3E5EA}" type="pres">
      <dgm:prSet presAssocID="{03F88373-D197-44B6-8440-8FB2B27DCC9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BB0FC11-53DD-4B11-8CAD-E61D5926A60E}" type="pres">
      <dgm:prSet presAssocID="{03F88373-D197-44B6-8440-8FB2B27DCC95}" presName="spaceRect" presStyleCnt="0"/>
      <dgm:spPr/>
    </dgm:pt>
    <dgm:pt modelId="{6397CC59-CE94-4C1F-95D8-268C25064EFF}" type="pres">
      <dgm:prSet presAssocID="{03F88373-D197-44B6-8440-8FB2B27DCC95}" presName="textRect" presStyleLbl="revTx" presStyleIdx="2" presStyleCnt="4">
        <dgm:presLayoutVars>
          <dgm:chMax val="1"/>
          <dgm:chPref val="1"/>
        </dgm:presLayoutVars>
      </dgm:prSet>
      <dgm:spPr/>
    </dgm:pt>
    <dgm:pt modelId="{A439D236-B3BE-49EB-829B-90FCEAAA9E45}" type="pres">
      <dgm:prSet presAssocID="{1796AE13-D5F9-44D3-8301-18C607DB3765}" presName="sibTrans" presStyleCnt="0"/>
      <dgm:spPr/>
    </dgm:pt>
    <dgm:pt modelId="{82B7B819-5DE0-43AC-94A2-227929B9E0E7}" type="pres">
      <dgm:prSet presAssocID="{9E142CC9-D955-4EBC-8B12-D254AE0560C6}" presName="compNode" presStyleCnt="0"/>
      <dgm:spPr/>
    </dgm:pt>
    <dgm:pt modelId="{C1E5A69E-9199-4127-A1B2-4670E398E7DE}" type="pres">
      <dgm:prSet presAssocID="{9E142CC9-D955-4EBC-8B12-D254AE0560C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BA08E2A-396E-40D2-A559-71F48B2DA192}" type="pres">
      <dgm:prSet presAssocID="{9E142CC9-D955-4EBC-8B12-D254AE0560C6}" presName="spaceRect" presStyleCnt="0"/>
      <dgm:spPr/>
    </dgm:pt>
    <dgm:pt modelId="{211DEBAB-31FA-42F6-B505-4C4236C3C9C1}" type="pres">
      <dgm:prSet presAssocID="{9E142CC9-D955-4EBC-8B12-D254AE0560C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5AF0204-B78A-40FD-BFA6-D334DB508098}" srcId="{DED027FE-8BDD-4F16-BC5A-73C0CBBCF722}" destId="{9E142CC9-D955-4EBC-8B12-D254AE0560C6}" srcOrd="3" destOrd="0" parTransId="{0E626384-9427-4AC5-AD56-BFEBDE26F64C}" sibTransId="{D391BFA2-C442-4CC0-A71F-0C2854726F7F}"/>
    <dgm:cxn modelId="{E399D309-0549-4432-96FA-07FD66E02C77}" srcId="{DED027FE-8BDD-4F16-BC5A-73C0CBBCF722}" destId="{28EEBDCC-48B8-4539-A179-E124B52C589B}" srcOrd="1" destOrd="0" parTransId="{88E005F1-F615-4523-AEC9-C1F8144A3E1F}" sibTransId="{5FB35CE0-A17E-49B7-88A4-DAE39DBE6494}"/>
    <dgm:cxn modelId="{48290F2C-17E6-4599-BA9E-3ECC48D35F67}" type="presOf" srcId="{9E142CC9-D955-4EBC-8B12-D254AE0560C6}" destId="{211DEBAB-31FA-42F6-B505-4C4236C3C9C1}" srcOrd="0" destOrd="0" presId="urn:microsoft.com/office/officeart/2018/2/layout/IconLabelList"/>
    <dgm:cxn modelId="{698B8842-623C-4530-B58E-AD6E9607C739}" type="presOf" srcId="{DED027FE-8BDD-4F16-BC5A-73C0CBBCF722}" destId="{08FA0E92-458A-44AD-9F33-54E177EF98C6}" srcOrd="0" destOrd="0" presId="urn:microsoft.com/office/officeart/2018/2/layout/IconLabelList"/>
    <dgm:cxn modelId="{C0471E58-235C-4EFA-85A2-56846918B3F0}" srcId="{DED027FE-8BDD-4F16-BC5A-73C0CBBCF722}" destId="{DE8C6F44-D6F3-481B-AE50-8E0138175BD9}" srcOrd="0" destOrd="0" parTransId="{96B7CEDB-9FBB-4175-AFF0-EC143DC64350}" sibTransId="{D2AA0562-59F8-4005-9CB0-22FA5BC22966}"/>
    <dgm:cxn modelId="{D1935461-917F-4F64-8040-72287AA48E63}" srcId="{DED027FE-8BDD-4F16-BC5A-73C0CBBCF722}" destId="{03F88373-D197-44B6-8440-8FB2B27DCC95}" srcOrd="2" destOrd="0" parTransId="{ED112C48-EA09-4390-9E78-A807C770A97B}" sibTransId="{1796AE13-D5F9-44D3-8301-18C607DB3765}"/>
    <dgm:cxn modelId="{AC9BC970-3325-4D41-99B7-E3B28547F792}" type="presOf" srcId="{28EEBDCC-48B8-4539-A179-E124B52C589B}" destId="{853B6481-9845-4F79-A1A7-04C75261ABDC}" srcOrd="0" destOrd="0" presId="urn:microsoft.com/office/officeart/2018/2/layout/IconLabelList"/>
    <dgm:cxn modelId="{C5488F9A-5611-4ED1-95E9-DA921500BECA}" type="presOf" srcId="{DE8C6F44-D6F3-481B-AE50-8E0138175BD9}" destId="{D536B62B-B7C4-4CC7-9B08-562A7DFE6588}" srcOrd="0" destOrd="0" presId="urn:microsoft.com/office/officeart/2018/2/layout/IconLabelList"/>
    <dgm:cxn modelId="{C574A4BB-4D71-4F3F-83AD-1C9E47B4DAD5}" type="presOf" srcId="{03F88373-D197-44B6-8440-8FB2B27DCC95}" destId="{6397CC59-CE94-4C1F-95D8-268C25064EFF}" srcOrd="0" destOrd="0" presId="urn:microsoft.com/office/officeart/2018/2/layout/IconLabelList"/>
    <dgm:cxn modelId="{B53BFBDB-F3E1-48BA-AC41-81B4ECDDD08F}" type="presParOf" srcId="{08FA0E92-458A-44AD-9F33-54E177EF98C6}" destId="{C738C754-27A1-44F8-A375-A8D4F262A294}" srcOrd="0" destOrd="0" presId="urn:microsoft.com/office/officeart/2018/2/layout/IconLabelList"/>
    <dgm:cxn modelId="{B5A6B4F2-75A1-482B-B972-E7EAAE6562BC}" type="presParOf" srcId="{C738C754-27A1-44F8-A375-A8D4F262A294}" destId="{9C784342-7247-49E6-B7D4-1E9A807AC7D9}" srcOrd="0" destOrd="0" presId="urn:microsoft.com/office/officeart/2018/2/layout/IconLabelList"/>
    <dgm:cxn modelId="{014A1755-BD4F-46DA-BBD2-6F81A563B608}" type="presParOf" srcId="{C738C754-27A1-44F8-A375-A8D4F262A294}" destId="{9A32872E-772E-4488-AD42-D8D2E6A96137}" srcOrd="1" destOrd="0" presId="urn:microsoft.com/office/officeart/2018/2/layout/IconLabelList"/>
    <dgm:cxn modelId="{7A3075ED-FAF6-4AEC-B51C-3CE259F2B4E6}" type="presParOf" srcId="{C738C754-27A1-44F8-A375-A8D4F262A294}" destId="{D536B62B-B7C4-4CC7-9B08-562A7DFE6588}" srcOrd="2" destOrd="0" presId="urn:microsoft.com/office/officeart/2018/2/layout/IconLabelList"/>
    <dgm:cxn modelId="{F745DED0-7320-46D5-8E8C-766C0D5A9C09}" type="presParOf" srcId="{08FA0E92-458A-44AD-9F33-54E177EF98C6}" destId="{4E8DA4A4-5A60-459C-843E-237A3B8EFE7A}" srcOrd="1" destOrd="0" presId="urn:microsoft.com/office/officeart/2018/2/layout/IconLabelList"/>
    <dgm:cxn modelId="{E7111DE5-D563-431F-860E-019922708B56}" type="presParOf" srcId="{08FA0E92-458A-44AD-9F33-54E177EF98C6}" destId="{DD849A5A-089C-4BB4-9B38-E36CDD5C1491}" srcOrd="2" destOrd="0" presId="urn:microsoft.com/office/officeart/2018/2/layout/IconLabelList"/>
    <dgm:cxn modelId="{64F07196-BAEB-41E7-91AD-49BB374CF1E0}" type="presParOf" srcId="{DD849A5A-089C-4BB4-9B38-E36CDD5C1491}" destId="{62766F4F-8AED-42FD-9135-ECC80E27A148}" srcOrd="0" destOrd="0" presId="urn:microsoft.com/office/officeart/2018/2/layout/IconLabelList"/>
    <dgm:cxn modelId="{CF850F0E-B957-465F-8281-FD48F93CAEA0}" type="presParOf" srcId="{DD849A5A-089C-4BB4-9B38-E36CDD5C1491}" destId="{7423217D-EEE2-456F-94D3-A289B1DB08DE}" srcOrd="1" destOrd="0" presId="urn:microsoft.com/office/officeart/2018/2/layout/IconLabelList"/>
    <dgm:cxn modelId="{A95A5C1E-D58D-45A4-A6DA-FF19EB985C9B}" type="presParOf" srcId="{DD849A5A-089C-4BB4-9B38-E36CDD5C1491}" destId="{853B6481-9845-4F79-A1A7-04C75261ABDC}" srcOrd="2" destOrd="0" presId="urn:microsoft.com/office/officeart/2018/2/layout/IconLabelList"/>
    <dgm:cxn modelId="{B254658D-7606-4E66-99F6-ED1A7B4A945D}" type="presParOf" srcId="{08FA0E92-458A-44AD-9F33-54E177EF98C6}" destId="{86F4D8F9-EAE6-4C9A-AAC5-35C9673ECBC0}" srcOrd="3" destOrd="0" presId="urn:microsoft.com/office/officeart/2018/2/layout/IconLabelList"/>
    <dgm:cxn modelId="{836EFF63-0F4D-40D7-AAC4-181E3FFB1695}" type="presParOf" srcId="{08FA0E92-458A-44AD-9F33-54E177EF98C6}" destId="{866DD610-0855-444E-9D28-69436A959F57}" srcOrd="4" destOrd="0" presId="urn:microsoft.com/office/officeart/2018/2/layout/IconLabelList"/>
    <dgm:cxn modelId="{2B9E9883-8112-42BF-AB81-BE9FF14C9229}" type="presParOf" srcId="{866DD610-0855-444E-9D28-69436A959F57}" destId="{343A862B-1FC0-4A60-AE5A-5180DCC3E5EA}" srcOrd="0" destOrd="0" presId="urn:microsoft.com/office/officeart/2018/2/layout/IconLabelList"/>
    <dgm:cxn modelId="{49DFE2E5-7562-4DD3-9D50-17A8CB7330BC}" type="presParOf" srcId="{866DD610-0855-444E-9D28-69436A959F57}" destId="{5BB0FC11-53DD-4B11-8CAD-E61D5926A60E}" srcOrd="1" destOrd="0" presId="urn:microsoft.com/office/officeart/2018/2/layout/IconLabelList"/>
    <dgm:cxn modelId="{043C0A52-C3B4-41C3-A291-1D2173DA9561}" type="presParOf" srcId="{866DD610-0855-444E-9D28-69436A959F57}" destId="{6397CC59-CE94-4C1F-95D8-268C25064EFF}" srcOrd="2" destOrd="0" presId="urn:microsoft.com/office/officeart/2018/2/layout/IconLabelList"/>
    <dgm:cxn modelId="{41ED8209-D28D-44E3-A444-055877C015B9}" type="presParOf" srcId="{08FA0E92-458A-44AD-9F33-54E177EF98C6}" destId="{A439D236-B3BE-49EB-829B-90FCEAAA9E45}" srcOrd="5" destOrd="0" presId="urn:microsoft.com/office/officeart/2018/2/layout/IconLabelList"/>
    <dgm:cxn modelId="{CD8C336A-EEC6-45C6-B2F0-8D1295210792}" type="presParOf" srcId="{08FA0E92-458A-44AD-9F33-54E177EF98C6}" destId="{82B7B819-5DE0-43AC-94A2-227929B9E0E7}" srcOrd="6" destOrd="0" presId="urn:microsoft.com/office/officeart/2018/2/layout/IconLabelList"/>
    <dgm:cxn modelId="{4078AC5D-1C2E-4F25-A0C2-D9BB38772330}" type="presParOf" srcId="{82B7B819-5DE0-43AC-94A2-227929B9E0E7}" destId="{C1E5A69E-9199-4127-A1B2-4670E398E7DE}" srcOrd="0" destOrd="0" presId="urn:microsoft.com/office/officeart/2018/2/layout/IconLabelList"/>
    <dgm:cxn modelId="{8B6D4346-EB30-4CB3-BC8A-D17CB7916F50}" type="presParOf" srcId="{82B7B819-5DE0-43AC-94A2-227929B9E0E7}" destId="{6BA08E2A-396E-40D2-A559-71F48B2DA192}" srcOrd="1" destOrd="0" presId="urn:microsoft.com/office/officeart/2018/2/layout/IconLabelList"/>
    <dgm:cxn modelId="{36A9B1C9-D14E-4836-B952-2147D41FB68D}" type="presParOf" srcId="{82B7B819-5DE0-43AC-94A2-227929B9E0E7}" destId="{211DEBAB-31FA-42F6-B505-4C4236C3C9C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CB5CD-55BD-4588-B5F4-9F1A9A180077}">
      <dsp:nvSpPr>
        <dsp:cNvPr id="0" name=""/>
        <dsp:cNvSpPr/>
      </dsp:nvSpPr>
      <dsp:spPr>
        <a:xfrm>
          <a:off x="0" y="895997"/>
          <a:ext cx="6364224" cy="1654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A8A0D-7E3C-47D8-9B33-8E3000A17A77}">
      <dsp:nvSpPr>
        <dsp:cNvPr id="0" name=""/>
        <dsp:cNvSpPr/>
      </dsp:nvSpPr>
      <dsp:spPr>
        <a:xfrm>
          <a:off x="500380" y="1268181"/>
          <a:ext cx="909782" cy="9097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17CE4-DA64-4DC0-8559-93EE035A8949}">
      <dsp:nvSpPr>
        <dsp:cNvPr id="0" name=""/>
        <dsp:cNvSpPr/>
      </dsp:nvSpPr>
      <dsp:spPr>
        <a:xfrm>
          <a:off x="1910542" y="895997"/>
          <a:ext cx="4453681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Python generates pdf  using weasyprint library </a:t>
          </a:r>
        </a:p>
      </dsp:txBody>
      <dsp:txXfrm>
        <a:off x="1910542" y="895997"/>
        <a:ext cx="4453681" cy="1654149"/>
      </dsp:txXfrm>
    </dsp:sp>
    <dsp:sp modelId="{E77F48D6-177D-4008-8D55-C655DE445D1F}">
      <dsp:nvSpPr>
        <dsp:cNvPr id="0" name=""/>
        <dsp:cNvSpPr/>
      </dsp:nvSpPr>
      <dsp:spPr>
        <a:xfrm>
          <a:off x="0" y="2963684"/>
          <a:ext cx="6364224" cy="1654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D2ADC5-FBD6-4E08-B45E-374476EDA0EA}">
      <dsp:nvSpPr>
        <dsp:cNvPr id="0" name=""/>
        <dsp:cNvSpPr/>
      </dsp:nvSpPr>
      <dsp:spPr>
        <a:xfrm>
          <a:off x="500380" y="3335868"/>
          <a:ext cx="909782" cy="9097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9FC82-62B3-4348-B873-BD3180BAF15E}">
      <dsp:nvSpPr>
        <dsp:cNvPr id="0" name=""/>
        <dsp:cNvSpPr/>
      </dsp:nvSpPr>
      <dsp:spPr>
        <a:xfrm>
          <a:off x="1910542" y="2963684"/>
          <a:ext cx="4453681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Export payslip content (timesheet summary, payroll, deductions) to PDF</a:t>
          </a:r>
        </a:p>
      </dsp:txBody>
      <dsp:txXfrm>
        <a:off x="1910542" y="2963684"/>
        <a:ext cx="4453681" cy="16541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84342-7247-49E6-B7D4-1E9A807AC7D9}">
      <dsp:nvSpPr>
        <dsp:cNvPr id="0" name=""/>
        <dsp:cNvSpPr/>
      </dsp:nvSpPr>
      <dsp:spPr>
        <a:xfrm>
          <a:off x="1134975" y="966416"/>
          <a:ext cx="932434" cy="9324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6B62B-B7C4-4CC7-9B08-562A7DFE6588}">
      <dsp:nvSpPr>
        <dsp:cNvPr id="0" name=""/>
        <dsp:cNvSpPr/>
      </dsp:nvSpPr>
      <dsp:spPr>
        <a:xfrm>
          <a:off x="565154" y="2190531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Email notifications</a:t>
          </a:r>
        </a:p>
      </dsp:txBody>
      <dsp:txXfrm>
        <a:off x="565154" y="2190531"/>
        <a:ext cx="2072076" cy="720000"/>
      </dsp:txXfrm>
    </dsp:sp>
    <dsp:sp modelId="{62766F4F-8AED-42FD-9135-ECC80E27A148}">
      <dsp:nvSpPr>
        <dsp:cNvPr id="0" name=""/>
        <dsp:cNvSpPr/>
      </dsp:nvSpPr>
      <dsp:spPr>
        <a:xfrm>
          <a:off x="3569665" y="966416"/>
          <a:ext cx="932434" cy="9324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B6481-9845-4F79-A1A7-04C75261ABDC}">
      <dsp:nvSpPr>
        <dsp:cNvPr id="0" name=""/>
        <dsp:cNvSpPr/>
      </dsp:nvSpPr>
      <dsp:spPr>
        <a:xfrm>
          <a:off x="2999844" y="2190531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Full web/mobile frontend</a:t>
          </a:r>
        </a:p>
      </dsp:txBody>
      <dsp:txXfrm>
        <a:off x="2999844" y="2190531"/>
        <a:ext cx="2072076" cy="720000"/>
      </dsp:txXfrm>
    </dsp:sp>
    <dsp:sp modelId="{343A862B-1FC0-4A60-AE5A-5180DCC3E5EA}">
      <dsp:nvSpPr>
        <dsp:cNvPr id="0" name=""/>
        <dsp:cNvSpPr/>
      </dsp:nvSpPr>
      <dsp:spPr>
        <a:xfrm>
          <a:off x="6004355" y="966416"/>
          <a:ext cx="932434" cy="9324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7CC59-CE94-4C1F-95D8-268C25064EFF}">
      <dsp:nvSpPr>
        <dsp:cNvPr id="0" name=""/>
        <dsp:cNvSpPr/>
      </dsp:nvSpPr>
      <dsp:spPr>
        <a:xfrm>
          <a:off x="5434534" y="2190531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Analytics dashboards</a:t>
          </a:r>
        </a:p>
      </dsp:txBody>
      <dsp:txXfrm>
        <a:off x="5434534" y="2190531"/>
        <a:ext cx="2072076" cy="720000"/>
      </dsp:txXfrm>
    </dsp:sp>
    <dsp:sp modelId="{C1E5A69E-9199-4127-A1B2-4670E398E7DE}">
      <dsp:nvSpPr>
        <dsp:cNvPr id="0" name=""/>
        <dsp:cNvSpPr/>
      </dsp:nvSpPr>
      <dsp:spPr>
        <a:xfrm>
          <a:off x="8439046" y="966416"/>
          <a:ext cx="932434" cy="9324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DEBAB-31FA-42F6-B505-4C4236C3C9C1}">
      <dsp:nvSpPr>
        <dsp:cNvPr id="0" name=""/>
        <dsp:cNvSpPr/>
      </dsp:nvSpPr>
      <dsp:spPr>
        <a:xfrm>
          <a:off x="7869224" y="2190531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Move to cloud database</a:t>
          </a:r>
          <a:br>
            <a:rPr lang="en-US" sz="1700" kern="1200"/>
          </a:br>
          <a:endParaRPr lang="en-US" sz="1700" kern="1200"/>
        </a:p>
      </dsp:txBody>
      <dsp:txXfrm>
        <a:off x="7869224" y="2190531"/>
        <a:ext cx="207207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39439-1502-F346-9FC0-ABAA50B23D56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DB875-4E62-9649-9A5E-AF38347C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0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DB875-4E62-9649-9A5E-AF38347CF0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99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DB875-4E62-9649-9A5E-AF38347CF0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5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DB875-4E62-9649-9A5E-AF38347CF0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82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DB875-4E62-9649-9A5E-AF38347CF0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58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DB875-4E62-9649-9A5E-AF38347CF0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84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DB875-4E62-9649-9A5E-AF38347CF0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59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DB875-4E62-9649-9A5E-AF38347CF0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2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DC86-4DC2-FC7A-B072-40BAA22D6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FE5A6-DBC3-8437-8286-922D3F468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54417-E973-58B1-8533-74AAEC5D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3A33-DD61-EC49-854A-21A3E82A7CD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2219-9FBF-D5FF-BC1E-CD89BB33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F1E25-8112-85F7-A955-933951E2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0998-1BB3-2F41-975F-FACDC5F4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3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57DF-EFE4-9A99-0751-4811A59B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16F5F-BD16-D0EA-4FEC-A7213DC67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11048-82BB-39CC-46D4-EB8E60AC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3A33-DD61-EC49-854A-21A3E82A7CD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B69A8-D2E0-03B0-3074-E3B17A79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E1C04-FA91-10CC-3538-060CBEA8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0998-1BB3-2F41-975F-FACDC5F4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0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A2842F-643F-9F9C-3489-31DFEF541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50EBC-8DBB-887E-586A-8B94C1CEE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37AA2-E985-0616-3979-7624CEB6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3A33-DD61-EC49-854A-21A3E82A7CD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B7A6F-B8F0-7499-6CCE-A0805763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B6034-9CB4-64C7-B3B3-02D90739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0998-1BB3-2F41-975F-FACDC5F4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9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DD10-8115-85E2-7EFD-735D8039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55DBD-54FD-0C60-B026-26D742367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1ED7B-4F34-4C6A-2293-DE2E2268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3A33-DD61-EC49-854A-21A3E82A7CD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608B7-E74A-6D9F-EC34-457368F8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75EC7-DA76-0554-4185-4DFD0ED1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0998-1BB3-2F41-975F-FACDC5F4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8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CB97-B648-E200-4B74-41ABDBFC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FFD53-4411-60AF-FDB4-010B13813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1134C-4CFD-CD53-9AC5-73D2EFFA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3A33-DD61-EC49-854A-21A3E82A7CD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F925C-3B36-C951-4E11-A1EB776F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F1044-605F-9645-BCE5-F99E58AC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0998-1BB3-2F41-975F-FACDC5F4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1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39EB-C5B6-FF64-14FC-B3D91795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83F0-65AB-C7F9-FBE7-CE8AF3DF4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2AC99-4932-8514-1916-B888C00D7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DEC1F-FF81-FDC8-27CA-047E16A0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3A33-DD61-EC49-854A-21A3E82A7CD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B53B9-1EC5-12FB-C122-F546C9A1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3FDC4-A956-AB6E-28C7-DDCBF45E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0998-1BB3-2F41-975F-FACDC5F4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9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D992-F23B-B379-F7AA-28064412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BA6F2-352A-2B0C-DD9E-6F865829A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32309-C40B-A195-4298-05C566A4E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09F0C-0538-FA4D-EA63-6805B4343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A1EFE-FA09-4E64-DD6A-FE07C6E79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3B710-C49C-F281-F709-AE240287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3A33-DD61-EC49-854A-21A3E82A7CD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9EE76-19BB-48FB-642C-3143C1AC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19E329-099A-F376-FE5E-C1E59C9C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0998-1BB3-2F41-975F-FACDC5F4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7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B6BC-65EF-AAC4-B463-D95A6DC4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CE55F-E0B1-744A-1EF7-CF7C33CA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3A33-DD61-EC49-854A-21A3E82A7CD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EF6B8-E2ED-CEC9-A376-34537589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DEFDA-DF5B-D680-065B-1AFE08C9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0998-1BB3-2F41-975F-FACDC5F4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3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2D4A0-CE9F-A104-D292-352E228B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3A33-DD61-EC49-854A-21A3E82A7CD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DBCE1-FB5B-48D6-EA01-B204A4A7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27E35-3A7E-E8FA-F1CF-83BF7443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0998-1BB3-2F41-975F-FACDC5F4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8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E61D-CFA2-C3C2-CD26-B79FC2A3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2ED3D-B9CC-B6A1-29B0-071C0D2E4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4ACD9-0F16-7BB1-00F0-8AA77B263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8DAB4-5F87-701A-8422-3279D76B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3A33-DD61-EC49-854A-21A3E82A7CD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B45D8-A78C-B85F-72D1-B0AF5E0A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79266-8FB2-494F-34EB-F8CFE314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0998-1BB3-2F41-975F-FACDC5F4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3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9D32-D427-F71F-17EB-C66A9141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3541B-6E5A-BE94-33BE-D4C011169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AAF0D-86FA-552E-350F-AC8C7211D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6D095-6BD3-985D-7B79-ACC9597F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3A33-DD61-EC49-854A-21A3E82A7CD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7D862-CBC1-BF01-5791-647A4C59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F3A40-B659-B9C5-A528-EC8780FF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0998-1BB3-2F41-975F-FACDC5F4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3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6E6F4-9F5C-B11F-0C85-39E86B08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DD6A3-2540-2370-B28E-45E0C2320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18DD-BB93-4F5A-EAB6-DA4CDBC36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73A33-DD61-EC49-854A-21A3E82A7CD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11EB-9DDA-623B-50C5-4899F8CC4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2CFC-1E3E-B2E3-BA1C-8543A72DF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070998-1BB3-2F41-975F-FACDC5F4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7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A7331-D5EF-BDEC-19AC-4BF52DDE6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Calibri Light" panose="020F0302020204030204" pitchFamily="34" charset="0"/>
                <a:cs typeface="Calibri Light" panose="020F0302020204030204" pitchFamily="34" charset="0"/>
              </a:rPr>
              <a:t>Payroll App – Capstone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22E28-6DE4-DC1B-1571-207A81610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6385" y="4619624"/>
            <a:ext cx="10093569" cy="1884574"/>
          </a:xfrm>
        </p:spPr>
        <p:txBody>
          <a:bodyPr>
            <a:noAutofit/>
          </a:bodyPr>
          <a:lstStyle/>
          <a:p>
            <a:pPr algn="r"/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r"/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					Varsha Medukonduru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38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41F24-6339-17E8-5799-8D0CE3D3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7C809-87A4-FF14-2024-55FC28DDD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Business logic: authentication, validation, payroll calculations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Libraries: </a:t>
            </a:r>
            <a:r>
              <a:rPr lang="en-US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pyodbc</a:t>
            </a: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Key functions: </a:t>
            </a:r>
            <a:r>
              <a:rPr lang="en-US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hash_password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(), </a:t>
            </a:r>
            <a:r>
              <a:rPr lang="en-US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get_db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()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6619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06004-0EAD-AEDE-0072-2C38DBD0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Frontend UI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4CBA-6379-8F9E-3ECF-8F6DC7BFE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Swagger UI + </a:t>
            </a:r>
            <a:r>
              <a:rPr lang="en-US" sz="3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ReDoc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Live API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Auto-docs for developers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Docs = interactive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ReDoc</a:t>
            </a: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 = readable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7304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3FB1A-4262-348B-6E18-78E0C88E0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PDF Generation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68A467-B132-E3C9-05CC-C857D7627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69931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135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998E6-BFE3-3CB3-D53A-913081EC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>
                <a:latin typeface="Calibri" panose="020F0502020204030204" pitchFamily="34" charset="0"/>
                <a:cs typeface="Calibri" panose="020F0502020204030204" pitchFamily="34" charset="0"/>
              </a:rPr>
              <a:t>Challenges and Solutions: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61C387-52D6-F39B-0F6D-5DCC27B83D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935034"/>
              </p:ext>
            </p:extLst>
          </p:nvPr>
        </p:nvGraphicFramePr>
        <p:xfrm>
          <a:off x="1809559" y="2422645"/>
          <a:ext cx="8780146" cy="3688080"/>
        </p:xfrm>
        <a:graphic>
          <a:graphicData uri="http://schemas.openxmlformats.org/drawingml/2006/table">
            <a:tbl>
              <a:tblPr/>
              <a:tblGrid>
                <a:gridCol w="4640369">
                  <a:extLst>
                    <a:ext uri="{9D8B030D-6E8A-4147-A177-3AD203B41FA5}">
                      <a16:colId xmlns:a16="http://schemas.microsoft.com/office/drawing/2014/main" val="2830173037"/>
                    </a:ext>
                  </a:extLst>
                </a:gridCol>
                <a:gridCol w="4139777">
                  <a:extLst>
                    <a:ext uri="{9D8B030D-6E8A-4147-A177-3AD203B41FA5}">
                      <a16:colId xmlns:a16="http://schemas.microsoft.com/office/drawing/2014/main" val="2940241321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US" sz="3300" b="1" i="0" u="sng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Challenge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b="1" i="0" u="sng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Solution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695669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FastAPI + MS Access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Used </a:t>
                      </a:r>
                      <a:r>
                        <a:rPr lang="en-US" sz="33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pyodbc</a:t>
                      </a:r>
                      <a:endParaRPr lang="en-US" sz="33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06596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Secure login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SHA-256 hashing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586744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Role management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Role-based access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971832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Early testing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Swagger UI</a:t>
                      </a:r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645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531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17BD8-7ED7-0326-2F43-584AEE87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 b="1">
                <a:latin typeface="Calibri" panose="020F0502020204030204" pitchFamily="34" charset="0"/>
                <a:cs typeface="Calibri" panose="020F0502020204030204" pitchFamily="34" charset="0"/>
              </a:rPr>
              <a:t>Future Enhancements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05D47657-F68E-88F6-1514-A6A6949B1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526504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9229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4A7C96-9E71-4CE8-ADCD-504C0D52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744DD-608F-A0E7-BDF1-C7515CB95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715" y="2000249"/>
            <a:ext cx="8197410" cy="41288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320423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DACE1-5845-197F-1FD4-887E5D7B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>
                <a:latin typeface="Calibri" panose="020F0502020204030204" pitchFamily="34" charset="0"/>
                <a:cs typeface="Calibri" panose="020F0502020204030204" pitchFamily="34" charset="0"/>
              </a:rPr>
              <a:t>Agenda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450B7C98-E2CE-40EF-937F-E699F26DF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Project Overview </a:t>
            </a:r>
          </a:p>
          <a:p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System Architecture Flow </a:t>
            </a:r>
          </a:p>
          <a:p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Detailed Components </a:t>
            </a:r>
          </a:p>
          <a:p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PDF Generation</a:t>
            </a:r>
          </a:p>
          <a:p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Challenges </a:t>
            </a:r>
          </a:p>
          <a:p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Future Enhancements </a:t>
            </a:r>
          </a:p>
          <a:p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Conclusion </a:t>
            </a:r>
          </a:p>
          <a:p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Takeaways </a:t>
            </a:r>
          </a:p>
        </p:txBody>
      </p:sp>
    </p:spTree>
    <p:extLst>
      <p:ext uri="{BB962C8B-B14F-4D97-AF65-F5344CB8AC3E}">
        <p14:creationId xmlns:p14="http://schemas.microsoft.com/office/powerpoint/2010/main" val="148843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E16A3-354C-5AFB-A846-3411B802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Overview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7406-9C14-2DA9-D95A-FD5DDCC4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What the system does?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Employee timesheet logging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Manager approvals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HR salary calculations</a:t>
            </a:r>
          </a:p>
          <a:p>
            <a:pPr marL="0" indent="0">
              <a:buNone/>
            </a:pP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What is the Goal?</a:t>
            </a:r>
          </a:p>
          <a:p>
            <a:pPr marL="0" indent="0">
              <a:buNone/>
            </a:pP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Simplify, automate, reduce errors</a:t>
            </a:r>
          </a:p>
        </p:txBody>
      </p:sp>
    </p:spTree>
    <p:extLst>
      <p:ext uri="{BB962C8B-B14F-4D97-AF65-F5344CB8AC3E}">
        <p14:creationId xmlns:p14="http://schemas.microsoft.com/office/powerpoint/2010/main" val="107029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9668C-7E6A-9963-6F3A-0C407AA9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Architecture 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AB91-C85F-CA95-7D16-CF948A759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User action</a:t>
            </a:r>
          </a:p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FastAPI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receives request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Python processes logic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DB stores/returns data</a:t>
            </a:r>
          </a:p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FastAPI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sends response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Swagger UI for testing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2654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034178D-D3E3-8FFE-4FB2-13B71DB8381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712" y="501650"/>
            <a:ext cx="11712575" cy="5854700"/>
          </a:xfrm>
        </p:spPr>
      </p:pic>
    </p:spTree>
    <p:extLst>
      <p:ext uri="{BB962C8B-B14F-4D97-AF65-F5344CB8AC3E}">
        <p14:creationId xmlns:p14="http://schemas.microsoft.com/office/powerpoint/2010/main" val="169105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B7BF19-5BB8-CAD1-B9FD-2696E3E16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Detailed Components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54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480AD-9A83-E026-8325-6CC7AD7A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>
                <a:latin typeface="Calibri" panose="020F0502020204030204" pitchFamily="34" charset="0"/>
                <a:cs typeface="Calibri" panose="020F0502020204030204" pitchFamily="34" charset="0"/>
              </a:rPr>
              <a:t>Database (MS Access)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124E0-0CF5-1A01-7089-0398F2FC2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DB has 5 Tables:</a:t>
            </a:r>
          </a:p>
          <a:p>
            <a:pPr marL="514350" indent="-514350">
              <a:buAutoNum type="arabicPeriod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Employee</a:t>
            </a:r>
          </a:p>
          <a:p>
            <a:pPr marL="514350" indent="-514350">
              <a:buAutoNum type="arabicPeriod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Timesheet</a:t>
            </a:r>
          </a:p>
          <a:p>
            <a:pPr marL="514350" indent="-514350">
              <a:buAutoNum type="arabicPeriod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Payroll</a:t>
            </a:r>
          </a:p>
          <a:p>
            <a:pPr marL="514350" indent="-514350">
              <a:buAutoNum type="arabicPeriod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Deductions</a:t>
            </a:r>
          </a:p>
          <a:p>
            <a:pPr marL="514350" indent="-514350">
              <a:buAutoNum type="arabicPeriod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Payrate</a:t>
            </a:r>
          </a:p>
          <a:p>
            <a:pPr marL="0" indent="0">
              <a:buNone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>
              <a:buNone/>
            </a:pPr>
            <a:r>
              <a:rPr lang="en-US" sz="3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The main Purpose of Database is it acts as Central vault for records</a:t>
            </a:r>
          </a:p>
          <a:p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05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AEA341-D4D2-2642-8B8C-739E6D6DD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14"/>
            <a:ext cx="12151495" cy="672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17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2EE92-E791-1E8C-E072-0A569DC8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>
                <a:latin typeface="Calibri" panose="020F0502020204030204" pitchFamily="34" charset="0"/>
                <a:cs typeface="Calibri" panose="020F0502020204030204" pitchFamily="34" charset="0"/>
              </a:rPr>
              <a:t>FastAPI and RBAC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C239-4BDD-F63C-0E38-3F8EF3C7F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API layer between user &amp; backend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Handles routes: login, timesheet, payroll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JWT authentication with roles: Emp – 0, Manager -1 and Admin - 2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End point for Employees(CRUD)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Validates input, manages roles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48691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265</Words>
  <Application>Microsoft Macintosh PowerPoint</Application>
  <PresentationFormat>Widescreen</PresentationFormat>
  <Paragraphs>79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Calibri Light</vt:lpstr>
      <vt:lpstr>Office Theme</vt:lpstr>
      <vt:lpstr>Payroll App – Capstone Project </vt:lpstr>
      <vt:lpstr>Agenda </vt:lpstr>
      <vt:lpstr>Project Overview </vt:lpstr>
      <vt:lpstr>System Architecture flow </vt:lpstr>
      <vt:lpstr>PowerPoint Presentation</vt:lpstr>
      <vt:lpstr>Detailed Components </vt:lpstr>
      <vt:lpstr>Database (MS Access)</vt:lpstr>
      <vt:lpstr>PowerPoint Presentation</vt:lpstr>
      <vt:lpstr>FastAPI and RBAC</vt:lpstr>
      <vt:lpstr>Python</vt:lpstr>
      <vt:lpstr>Frontend UI </vt:lpstr>
      <vt:lpstr>PDF Generation </vt:lpstr>
      <vt:lpstr>Challenges and Solutions: </vt:lpstr>
      <vt:lpstr>Future Enhancements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Varsha Medukonduru</dc:creator>
  <cp:lastModifiedBy>Varsha Medukonduru</cp:lastModifiedBy>
  <cp:revision>3</cp:revision>
  <dcterms:created xsi:type="dcterms:W3CDTF">2025-04-29T14:14:04Z</dcterms:created>
  <dcterms:modified xsi:type="dcterms:W3CDTF">2025-04-29T17:07:12Z</dcterms:modified>
</cp:coreProperties>
</file>