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Reviews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analysis of customer reviews for British Airways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reviews were cleaned to remove unnecessary characters and standardized to lowercase for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Sentiment analysis was performed to classify the reviews into positive, negative, and neutral sentiments.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 Cloud for All Reviews</a:t>
            </a:r>
          </a:p>
        </p:txBody>
      </p:sp>
      <p:pic>
        <p:nvPicPr>
          <p:cNvPr id="3" name="Picture 2" descr="wordclo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772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Distribution</a:t>
            </a:r>
          </a:p>
        </p:txBody>
      </p:sp>
      <p:pic>
        <p:nvPicPr>
          <p:cNvPr id="3" name="Picture 2" descr="sentiment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772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Rating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Verified Reviews: 754</a:t>
            </a:r>
          </a:p>
          <a:p>
            <a:r>
              <a:t>Non-Verified Reviews: 246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 Cloud for Positive Reviews</a:t>
            </a:r>
          </a:p>
        </p:txBody>
      </p:sp>
      <p:pic>
        <p:nvPicPr>
          <p:cNvPr id="3" name="Picture 2" descr="positive_wordclo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 Cloud for Negative Reviews</a:t>
            </a:r>
          </a:p>
        </p:txBody>
      </p:sp>
      <p:pic>
        <p:nvPicPr>
          <p:cNvPr id="3" name="Picture 2" descr="negative_wordclo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