
<file path=[Content_Types].xml><?xml version="1.0" encoding="utf-8"?>
<Types xmlns="http://schemas.openxmlformats.org/package/2006/content-types">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57" r:id="rId4"/>
    <p:sldId id="258" r:id="rId5"/>
    <p:sldId id="259" r:id="rId6"/>
    <p:sldId id="269" r:id="rId7"/>
    <p:sldId id="268" r:id="rId8"/>
    <p:sldId id="261" r:id="rId9"/>
    <p:sldId id="262" r:id="rId10"/>
    <p:sldId id="278" r:id="rId11"/>
    <p:sldId id="279"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F"/>
    <a:srgbClr val="E35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howGuides="1">
      <p:cViewPr varScale="1">
        <p:scale>
          <a:sx n="66" d="100"/>
          <a:sy n="66" d="100"/>
        </p:scale>
        <p:origin x="-1470" y="-108"/>
      </p:cViewPr>
      <p:guideLst>
        <p:guide orient="horz" pos="2160"/>
        <p:guide pos="286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66"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4A8B7-C6B3-44F2-899D-13899FFDF144}" type="datetimeFigureOut">
              <a:rPr lang="en-US" smtClean="0"/>
            </a:fld>
            <a:endParaRPr lang="en-US"/>
          </a:p>
        </p:txBody>
      </p:sp>
      <p:sp>
        <p:nvSpPr>
          <p:cNvPr id="1048667"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68"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526C7-3725-4583-811C-1DA74730EB7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6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62"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3"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4741618A-5535-45A8-88A3-D37CA377B611}" type="datetime1">
              <a:rPr lang="en-IN" smtClean="0"/>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05DD08D8-B32A-4000-A19F-399103995130}" type="slidenum">
              <a:rPr lang="en-IN" smtClean="0"/>
            </a:fld>
            <a:endParaRPr lang="en-IN"/>
          </a:p>
        </p:txBody>
      </p:sp>
      <p:pic>
        <p:nvPicPr>
          <p:cNvPr id="2097152" name="Picture 9"/>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a:t>Click to edit Master title style</a:t>
            </a:r>
            <a:endParaRPr lang="en-IN"/>
          </a:p>
        </p:txBody>
      </p:sp>
      <p:sp>
        <p:nvSpPr>
          <p:cNvPr id="1048627"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28" name="Date Placeholder 3"/>
          <p:cNvSpPr>
            <a:spLocks noGrp="1"/>
          </p:cNvSpPr>
          <p:nvPr>
            <p:ph type="dt" sz="half" idx="10"/>
          </p:nvPr>
        </p:nvSpPr>
        <p:spPr/>
        <p:txBody>
          <a:bodyPr/>
          <a:lstStyle/>
          <a:p>
            <a:fld id="{817B7A4B-8D20-4FDF-B748-57A08B2D1AB5}" type="datetime1">
              <a:rPr lang="en-IN" smtClean="0"/>
            </a:fld>
            <a:endParaRPr lang="en-IN"/>
          </a:p>
        </p:txBody>
      </p:sp>
      <p:sp>
        <p:nvSpPr>
          <p:cNvPr id="1048629" name="Footer Placeholder 4"/>
          <p:cNvSpPr>
            <a:spLocks noGrp="1"/>
          </p:cNvSpPr>
          <p:nvPr>
            <p:ph type="ftr" sz="quarter" idx="11"/>
          </p:nvPr>
        </p:nvSpPr>
        <p:spPr/>
        <p:txBody>
          <a:bodyPr/>
          <a:lstStyle/>
          <a:p>
            <a:endParaRPr lang="en-IN"/>
          </a:p>
        </p:txBody>
      </p:sp>
      <p:sp>
        <p:nvSpPr>
          <p:cNvPr id="1048630" name="Slide Number Placeholder 5"/>
          <p:cNvSpPr>
            <a:spLocks noGrp="1"/>
          </p:cNvSpPr>
          <p:nvPr>
            <p:ph type="sldNum" sz="quarter" idx="12"/>
          </p:nvPr>
        </p:nvSpPr>
        <p:spPr/>
        <p:txBody>
          <a:bodyPr/>
          <a:lstStyle/>
          <a:p>
            <a:fld id="{05DD08D8-B32A-4000-A19F-399103995130}" type="slidenum">
              <a:rPr lang="en-IN" smtClean="0"/>
            </a:fld>
            <a:endParaRPr lang="en-IN"/>
          </a:p>
        </p:txBody>
      </p:sp>
      <p:pic>
        <p:nvPicPr>
          <p:cNvPr id="2097160" name="Picture 7"/>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5"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616"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17" name="Date Placeholder 3"/>
          <p:cNvSpPr>
            <a:spLocks noGrp="1"/>
          </p:cNvSpPr>
          <p:nvPr>
            <p:ph type="dt" sz="half" idx="10"/>
          </p:nvPr>
        </p:nvSpPr>
        <p:spPr/>
        <p:txBody>
          <a:bodyPr/>
          <a:lstStyle/>
          <a:p>
            <a:fld id="{EED12A6C-3106-44A1-A6C2-A4D177E8FA34}" type="datetime1">
              <a:rPr lang="en-IN" smtClean="0"/>
            </a:fld>
            <a:endParaRPr lang="en-IN"/>
          </a:p>
        </p:txBody>
      </p:sp>
      <p:sp>
        <p:nvSpPr>
          <p:cNvPr id="1048618" name="Footer Placeholder 4"/>
          <p:cNvSpPr>
            <a:spLocks noGrp="1"/>
          </p:cNvSpPr>
          <p:nvPr>
            <p:ph type="ftr" sz="quarter" idx="11"/>
          </p:nvPr>
        </p:nvSpPr>
        <p:spPr/>
        <p:txBody>
          <a:bodyPr/>
          <a:lstStyle/>
          <a:p>
            <a:endParaRPr lang="en-IN"/>
          </a:p>
        </p:txBody>
      </p:sp>
      <p:sp>
        <p:nvSpPr>
          <p:cNvPr id="1048619" name="Slide Number Placeholder 5"/>
          <p:cNvSpPr>
            <a:spLocks noGrp="1"/>
          </p:cNvSpPr>
          <p:nvPr>
            <p:ph type="sldNum" sz="quarter" idx="12"/>
          </p:nvPr>
        </p:nvSpPr>
        <p:spPr/>
        <p:txBody>
          <a:bodyPr/>
          <a:lstStyle/>
          <a:p>
            <a:fld id="{05DD08D8-B32A-4000-A19F-399103995130}" type="slidenum">
              <a:rPr lang="en-IN" smtClean="0"/>
            </a:fld>
            <a:endParaRPr lang="en-IN"/>
          </a:p>
        </p:txBody>
      </p:sp>
      <p:pic>
        <p:nvPicPr>
          <p:cNvPr id="2097158" name="Picture 7"/>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a:t>Click to edit Master title style</a:t>
            </a:r>
            <a:endParaRPr lang="en-IN"/>
          </a:p>
        </p:txBody>
      </p:sp>
      <p:sp>
        <p:nvSpPr>
          <p:cNvPr id="1048591"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592" name="Date Placeholder 3"/>
          <p:cNvSpPr>
            <a:spLocks noGrp="1"/>
          </p:cNvSpPr>
          <p:nvPr>
            <p:ph type="dt" sz="half" idx="10"/>
          </p:nvPr>
        </p:nvSpPr>
        <p:spPr/>
        <p:txBody>
          <a:bodyPr/>
          <a:lstStyle/>
          <a:p>
            <a:fld id="{D86423F8-2A88-4C82-B92F-E00359F0F06C}" type="datetime1">
              <a:rPr lang="en-IN" smtClean="0"/>
            </a:fld>
            <a:endParaRPr lang="en-IN"/>
          </a:p>
        </p:txBody>
      </p:sp>
      <p:sp>
        <p:nvSpPr>
          <p:cNvPr id="1048593" name="Footer Placeholder 4"/>
          <p:cNvSpPr>
            <a:spLocks noGrp="1"/>
          </p:cNvSpPr>
          <p:nvPr>
            <p:ph type="ftr" sz="quarter" idx="11"/>
          </p:nvPr>
        </p:nvSpPr>
        <p:spPr/>
        <p:txBody>
          <a:bodyPr/>
          <a:lstStyle/>
          <a:p>
            <a:endParaRPr lang="en-IN"/>
          </a:p>
        </p:txBody>
      </p:sp>
      <p:sp>
        <p:nvSpPr>
          <p:cNvPr id="1048594" name="Slide Number Placeholder 5"/>
          <p:cNvSpPr>
            <a:spLocks noGrp="1"/>
          </p:cNvSpPr>
          <p:nvPr>
            <p:ph type="sldNum" sz="quarter" idx="12"/>
          </p:nvPr>
        </p:nvSpPr>
        <p:spPr/>
        <p:txBody>
          <a:bodyPr/>
          <a:lstStyle/>
          <a:p>
            <a:fld id="{05DD08D8-B32A-4000-A19F-399103995130}" type="slidenum">
              <a:rPr lang="en-IN" smtClean="0"/>
            </a:fld>
            <a:endParaRPr lang="en-IN"/>
          </a:p>
        </p:txBody>
      </p:sp>
      <p:pic>
        <p:nvPicPr>
          <p:cNvPr id="2097153" name="Picture 8"/>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63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33" name="Date Placeholder 3"/>
          <p:cNvSpPr>
            <a:spLocks noGrp="1"/>
          </p:cNvSpPr>
          <p:nvPr>
            <p:ph type="dt" sz="half" idx="10"/>
          </p:nvPr>
        </p:nvSpPr>
        <p:spPr/>
        <p:txBody>
          <a:bodyPr/>
          <a:lstStyle/>
          <a:p>
            <a:fld id="{736179E8-A02F-4FEA-B730-418D265FF054}" type="datetime1">
              <a:rPr lang="en-IN" smtClean="0"/>
            </a:fld>
            <a:endParaRPr lang="en-IN"/>
          </a:p>
        </p:txBody>
      </p:sp>
      <p:sp>
        <p:nvSpPr>
          <p:cNvPr id="1048634" name="Footer Placeholder 4"/>
          <p:cNvSpPr>
            <a:spLocks noGrp="1"/>
          </p:cNvSpPr>
          <p:nvPr>
            <p:ph type="ftr" sz="quarter" idx="11"/>
          </p:nvPr>
        </p:nvSpPr>
        <p:spPr/>
        <p:txBody>
          <a:bodyPr/>
          <a:lstStyle/>
          <a:p>
            <a:endParaRPr lang="en-IN"/>
          </a:p>
        </p:txBody>
      </p:sp>
      <p:sp>
        <p:nvSpPr>
          <p:cNvPr id="1048635" name="Slide Number Placeholder 5"/>
          <p:cNvSpPr>
            <a:spLocks noGrp="1"/>
          </p:cNvSpPr>
          <p:nvPr>
            <p:ph type="sldNum" sz="quarter" idx="12"/>
          </p:nvPr>
        </p:nvSpPr>
        <p:spPr/>
        <p:txBody>
          <a:bodyPr/>
          <a:lstStyle/>
          <a:p>
            <a:fld id="{05DD08D8-B32A-4000-A19F-399103995130}" type="slidenum">
              <a:rPr lang="en-IN" smtClean="0"/>
            </a:fld>
            <a:endParaRPr lang="en-IN"/>
          </a:p>
        </p:txBody>
      </p:sp>
      <p:pic>
        <p:nvPicPr>
          <p:cNvPr id="2097161" name="Picture 8"/>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p>
            <a:r>
              <a:rPr lang="en-US"/>
              <a:t>Click to edit Master title style</a:t>
            </a:r>
            <a:endParaRPr lang="en-IN"/>
          </a:p>
        </p:txBody>
      </p:sp>
      <p:sp>
        <p:nvSpPr>
          <p:cNvPr id="104863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3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39" name="Date Placeholder 4"/>
          <p:cNvSpPr>
            <a:spLocks noGrp="1"/>
          </p:cNvSpPr>
          <p:nvPr>
            <p:ph type="dt" sz="half" idx="10"/>
          </p:nvPr>
        </p:nvSpPr>
        <p:spPr/>
        <p:txBody>
          <a:bodyPr/>
          <a:lstStyle/>
          <a:p>
            <a:fld id="{5DA39573-1855-4667-B2E9-1008A4AF1CF8}" type="datetime1">
              <a:rPr lang="en-IN" smtClean="0"/>
            </a:fld>
            <a:endParaRPr lang="en-IN"/>
          </a:p>
        </p:txBody>
      </p:sp>
      <p:sp>
        <p:nvSpPr>
          <p:cNvPr id="1048640" name="Footer Placeholder 5"/>
          <p:cNvSpPr>
            <a:spLocks noGrp="1"/>
          </p:cNvSpPr>
          <p:nvPr>
            <p:ph type="ftr" sz="quarter" idx="11"/>
          </p:nvPr>
        </p:nvSpPr>
        <p:spPr/>
        <p:txBody>
          <a:bodyPr/>
          <a:lstStyle/>
          <a:p>
            <a:endParaRPr lang="en-IN"/>
          </a:p>
        </p:txBody>
      </p:sp>
      <p:sp>
        <p:nvSpPr>
          <p:cNvPr id="1048641" name="Slide Number Placeholder 6"/>
          <p:cNvSpPr>
            <a:spLocks noGrp="1"/>
          </p:cNvSpPr>
          <p:nvPr>
            <p:ph type="sldNum" sz="quarter" idx="12"/>
          </p:nvPr>
        </p:nvSpPr>
        <p:spPr/>
        <p:txBody>
          <a:bodyPr/>
          <a:lstStyle/>
          <a:p>
            <a:fld id="{05DD08D8-B32A-4000-A19F-399103995130}" type="slidenum">
              <a:rPr lang="en-IN" smtClean="0"/>
            </a:fld>
            <a:endParaRPr lang="en-IN"/>
          </a:p>
        </p:txBody>
      </p:sp>
      <p:pic>
        <p:nvPicPr>
          <p:cNvPr id="2097162" name="Picture 8"/>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US"/>
              <a:t>Click to edit Master title style</a:t>
            </a:r>
            <a:endParaRPr lang="en-IN"/>
          </a:p>
        </p:txBody>
      </p:sp>
      <p:sp>
        <p:nvSpPr>
          <p:cNvPr id="104864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4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4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4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47" name="Date Placeholder 6"/>
          <p:cNvSpPr>
            <a:spLocks noGrp="1"/>
          </p:cNvSpPr>
          <p:nvPr>
            <p:ph type="dt" sz="half" idx="10"/>
          </p:nvPr>
        </p:nvSpPr>
        <p:spPr/>
        <p:txBody>
          <a:bodyPr/>
          <a:lstStyle/>
          <a:p>
            <a:fld id="{08DCDCDF-F279-4328-BD01-F41CA34D14FF}" type="datetime1">
              <a:rPr lang="en-IN" smtClean="0"/>
            </a:fld>
            <a:endParaRPr lang="en-IN"/>
          </a:p>
        </p:txBody>
      </p:sp>
      <p:sp>
        <p:nvSpPr>
          <p:cNvPr id="1048648" name="Footer Placeholder 7"/>
          <p:cNvSpPr>
            <a:spLocks noGrp="1"/>
          </p:cNvSpPr>
          <p:nvPr>
            <p:ph type="ftr" sz="quarter" idx="11"/>
          </p:nvPr>
        </p:nvSpPr>
        <p:spPr/>
        <p:txBody>
          <a:bodyPr/>
          <a:lstStyle/>
          <a:p>
            <a:endParaRPr lang="en-IN"/>
          </a:p>
        </p:txBody>
      </p:sp>
      <p:sp>
        <p:nvSpPr>
          <p:cNvPr id="1048649" name="Slide Number Placeholder 8"/>
          <p:cNvSpPr>
            <a:spLocks noGrp="1"/>
          </p:cNvSpPr>
          <p:nvPr>
            <p:ph type="sldNum" sz="quarter" idx="12"/>
          </p:nvPr>
        </p:nvSpPr>
        <p:spPr/>
        <p:txBody>
          <a:bodyPr/>
          <a:lstStyle/>
          <a:p>
            <a:fld id="{05DD08D8-B32A-4000-A19F-399103995130}" type="slidenum">
              <a:rPr lang="en-IN" smtClean="0"/>
            </a:fld>
            <a:endParaRPr lang="en-IN"/>
          </a:p>
        </p:txBody>
      </p:sp>
      <p:pic>
        <p:nvPicPr>
          <p:cNvPr id="2097163" name="Picture 10"/>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a:t>Click to edit Master title style</a:t>
            </a:r>
            <a:endParaRPr lang="en-IN"/>
          </a:p>
        </p:txBody>
      </p:sp>
      <p:sp>
        <p:nvSpPr>
          <p:cNvPr id="1048612" name="Date Placeholder 2"/>
          <p:cNvSpPr>
            <a:spLocks noGrp="1"/>
          </p:cNvSpPr>
          <p:nvPr>
            <p:ph type="dt" sz="half" idx="10"/>
          </p:nvPr>
        </p:nvSpPr>
        <p:spPr/>
        <p:txBody>
          <a:bodyPr/>
          <a:lstStyle/>
          <a:p>
            <a:fld id="{15BDC8EB-A064-4FCC-AED1-4128A871E2F6}" type="datetime1">
              <a:rPr lang="en-IN" smtClean="0"/>
            </a:fld>
            <a:endParaRPr lang="en-IN"/>
          </a:p>
        </p:txBody>
      </p:sp>
      <p:sp>
        <p:nvSpPr>
          <p:cNvPr id="1048613" name="Footer Placeholder 3"/>
          <p:cNvSpPr>
            <a:spLocks noGrp="1"/>
          </p:cNvSpPr>
          <p:nvPr>
            <p:ph type="ftr" sz="quarter" idx="11"/>
          </p:nvPr>
        </p:nvSpPr>
        <p:spPr/>
        <p:txBody>
          <a:bodyPr/>
          <a:lstStyle/>
          <a:p>
            <a:endParaRPr lang="en-IN"/>
          </a:p>
        </p:txBody>
      </p:sp>
      <p:sp>
        <p:nvSpPr>
          <p:cNvPr id="1048614" name="Slide Number Placeholder 4"/>
          <p:cNvSpPr>
            <a:spLocks noGrp="1"/>
          </p:cNvSpPr>
          <p:nvPr>
            <p:ph type="sldNum" sz="quarter" idx="12"/>
          </p:nvPr>
        </p:nvSpPr>
        <p:spPr/>
        <p:txBody>
          <a:bodyPr/>
          <a:lstStyle/>
          <a:p>
            <a:fld id="{05DD08D8-B32A-4000-A19F-399103995130}" type="slidenum">
              <a:rPr lang="en-IN" smtClean="0"/>
            </a:fld>
            <a:endParaRPr lang="en-IN"/>
          </a:p>
        </p:txBody>
      </p:sp>
      <p:pic>
        <p:nvPicPr>
          <p:cNvPr id="2097157" name="Picture 6"/>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0" name="Date Placeholder 1"/>
          <p:cNvSpPr>
            <a:spLocks noGrp="1"/>
          </p:cNvSpPr>
          <p:nvPr>
            <p:ph type="dt" sz="half" idx="10"/>
          </p:nvPr>
        </p:nvSpPr>
        <p:spPr/>
        <p:txBody>
          <a:bodyPr/>
          <a:lstStyle/>
          <a:p>
            <a:fld id="{FC336B4E-85E5-4CD3-906D-2A5CB8369482}" type="datetime1">
              <a:rPr lang="en-IN" smtClean="0"/>
            </a:fld>
            <a:endParaRPr lang="en-IN"/>
          </a:p>
        </p:txBody>
      </p:sp>
      <p:sp>
        <p:nvSpPr>
          <p:cNvPr id="1048651" name="Footer Placeholder 2"/>
          <p:cNvSpPr>
            <a:spLocks noGrp="1"/>
          </p:cNvSpPr>
          <p:nvPr>
            <p:ph type="ftr" sz="quarter" idx="11"/>
          </p:nvPr>
        </p:nvSpPr>
        <p:spPr/>
        <p:txBody>
          <a:bodyPr/>
          <a:lstStyle/>
          <a:p>
            <a:endParaRPr lang="en-IN"/>
          </a:p>
        </p:txBody>
      </p:sp>
      <p:sp>
        <p:nvSpPr>
          <p:cNvPr id="1048652" name="Slide Number Placeholder 3"/>
          <p:cNvSpPr>
            <a:spLocks noGrp="1"/>
          </p:cNvSpPr>
          <p:nvPr>
            <p:ph type="sldNum" sz="quarter" idx="12"/>
          </p:nvPr>
        </p:nvSpPr>
        <p:spPr/>
        <p:txBody>
          <a:bodyPr/>
          <a:lstStyle/>
          <a:p>
            <a:fld id="{05DD08D8-B32A-4000-A19F-399103995130}" type="slidenum">
              <a:rPr lang="en-IN" smtClean="0"/>
            </a:fld>
            <a:endParaRPr lang="en-IN"/>
          </a:p>
        </p:txBody>
      </p:sp>
      <p:pic>
        <p:nvPicPr>
          <p:cNvPr id="2097164" name="Picture 5"/>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3"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65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55"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56" name="Date Placeholder 4"/>
          <p:cNvSpPr>
            <a:spLocks noGrp="1"/>
          </p:cNvSpPr>
          <p:nvPr>
            <p:ph type="dt" sz="half" idx="10"/>
          </p:nvPr>
        </p:nvSpPr>
        <p:spPr/>
        <p:txBody>
          <a:bodyPr/>
          <a:lstStyle/>
          <a:p>
            <a:fld id="{BB5E4339-A735-4C16-B9F0-5129795424FF}" type="datetime1">
              <a:rPr lang="en-IN" smtClean="0"/>
            </a:fld>
            <a:endParaRPr lang="en-IN"/>
          </a:p>
        </p:txBody>
      </p:sp>
      <p:sp>
        <p:nvSpPr>
          <p:cNvPr id="1048657" name="Footer Placeholder 5"/>
          <p:cNvSpPr>
            <a:spLocks noGrp="1"/>
          </p:cNvSpPr>
          <p:nvPr>
            <p:ph type="ftr" sz="quarter" idx="11"/>
          </p:nvPr>
        </p:nvSpPr>
        <p:spPr/>
        <p:txBody>
          <a:bodyPr/>
          <a:lstStyle/>
          <a:p>
            <a:endParaRPr lang="en-IN"/>
          </a:p>
        </p:txBody>
      </p:sp>
      <p:sp>
        <p:nvSpPr>
          <p:cNvPr id="1048658" name="Slide Number Placeholder 6"/>
          <p:cNvSpPr>
            <a:spLocks noGrp="1"/>
          </p:cNvSpPr>
          <p:nvPr>
            <p:ph type="sldNum" sz="quarter" idx="12"/>
          </p:nvPr>
        </p:nvSpPr>
        <p:spPr/>
        <p:txBody>
          <a:bodyPr/>
          <a:lstStyle/>
          <a:p>
            <a:fld id="{05DD08D8-B32A-4000-A19F-399103995130}" type="slidenum">
              <a:rPr lang="en-IN" smtClean="0"/>
            </a:fld>
            <a:endParaRPr lang="en-IN"/>
          </a:p>
        </p:txBody>
      </p:sp>
      <p:pic>
        <p:nvPicPr>
          <p:cNvPr id="2097165" name="Picture 8"/>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0"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621"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2"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23" name="Date Placeholder 4"/>
          <p:cNvSpPr>
            <a:spLocks noGrp="1"/>
          </p:cNvSpPr>
          <p:nvPr>
            <p:ph type="dt" sz="half" idx="10"/>
          </p:nvPr>
        </p:nvSpPr>
        <p:spPr/>
        <p:txBody>
          <a:bodyPr/>
          <a:lstStyle/>
          <a:p>
            <a:fld id="{1EBB44DF-B49B-457F-9AB1-E7DA7F92FB9D}" type="datetime1">
              <a:rPr lang="en-IN" smtClean="0"/>
            </a:fld>
            <a:endParaRPr lang="en-IN"/>
          </a:p>
        </p:txBody>
      </p:sp>
      <p:sp>
        <p:nvSpPr>
          <p:cNvPr id="1048624" name="Footer Placeholder 5"/>
          <p:cNvSpPr>
            <a:spLocks noGrp="1"/>
          </p:cNvSpPr>
          <p:nvPr>
            <p:ph type="ftr" sz="quarter" idx="11"/>
          </p:nvPr>
        </p:nvSpPr>
        <p:spPr/>
        <p:txBody>
          <a:bodyPr/>
          <a:lstStyle/>
          <a:p>
            <a:endParaRPr lang="en-IN"/>
          </a:p>
        </p:txBody>
      </p:sp>
      <p:sp>
        <p:nvSpPr>
          <p:cNvPr id="1048625" name="Slide Number Placeholder 6"/>
          <p:cNvSpPr>
            <a:spLocks noGrp="1"/>
          </p:cNvSpPr>
          <p:nvPr>
            <p:ph type="sldNum" sz="quarter" idx="12"/>
          </p:nvPr>
        </p:nvSpPr>
        <p:spPr/>
        <p:txBody>
          <a:bodyPr/>
          <a:lstStyle/>
          <a:p>
            <a:fld id="{05DD08D8-B32A-4000-A19F-399103995130}" type="slidenum">
              <a:rPr lang="en-IN" smtClean="0"/>
            </a:fld>
            <a:endParaRPr lang="en-IN"/>
          </a:p>
        </p:txBody>
      </p:sp>
      <p:pic>
        <p:nvPicPr>
          <p:cNvPr id="2097159" name="Picture 8"/>
          <p:cNvPicPr>
            <a:picLocks noChangeAspect="1"/>
          </p:cNvPicPr>
          <p:nvPr userDrawn="1"/>
        </p:nvPicPr>
        <p:blipFill>
          <a:blip r:embed="rId2" cstate="print"/>
          <a:stretch>
            <a:fillRect/>
          </a:stretch>
        </p:blipFill>
        <p:spPr>
          <a:xfrm>
            <a:off x="-14064" y="-27384"/>
            <a:ext cx="9180843" cy="688538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2E60F-F749-4AD1-B089-B643C09A32E1}" type="datetime1">
              <a:rPr lang="en-IN" smtClean="0"/>
            </a:fld>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3"/>
          <p:cNvSpPr>
            <a:spLocks noGrp="1"/>
          </p:cNvSpPr>
          <p:nvPr>
            <p:ph type="ctrTitle"/>
          </p:nvPr>
        </p:nvSpPr>
        <p:spPr>
          <a:xfrm>
            <a:off x="0" y="1304475"/>
            <a:ext cx="9144000" cy="1116413"/>
          </a:xfrm>
          <a:solidFill>
            <a:srgbClr val="E35F13"/>
          </a:solidFill>
        </p:spPr>
        <p:txBody>
          <a:bodyPr>
            <a:normAutofit fontScale="90000"/>
          </a:bodyPr>
          <a:lstStyle/>
          <a:p>
            <a:r>
              <a:rPr lang="en-US" dirty="0">
                <a:solidFill>
                  <a:schemeClr val="bg1"/>
                </a:solidFill>
                <a:latin typeface="Times New Roman" panose="02020603050405020304" pitchFamily="18" charset="0"/>
                <a:ea typeface="Liberation Sans" panose="020B0604020202020204" pitchFamily="34" charset="0"/>
                <a:cs typeface="Times New Roman" panose="02020603050405020304" pitchFamily="18" charset="0"/>
              </a:rPr>
              <a:t>Waste Water </a:t>
            </a:r>
            <a:r>
              <a:rPr lang="en-US" dirty="0" err="1">
                <a:solidFill>
                  <a:schemeClr val="bg1"/>
                </a:solidFill>
                <a:latin typeface="Times New Roman" panose="02020603050405020304" pitchFamily="18" charset="0"/>
                <a:ea typeface="Liberation Sans" panose="020B0604020202020204" pitchFamily="34" charset="0"/>
                <a:cs typeface="Times New Roman" panose="02020603050405020304" pitchFamily="18" charset="0"/>
              </a:rPr>
              <a:t>Treatement</a:t>
            </a:r>
            <a:r>
              <a:rPr lang="en-US" dirty="0">
                <a:solidFill>
                  <a:schemeClr val="bg1"/>
                </a:solidFill>
                <a:latin typeface="Times New Roman" panose="02020603050405020304" pitchFamily="18" charset="0"/>
                <a:ea typeface="Liberation Sans" panose="020B0604020202020204" pitchFamily="34" charset="0"/>
                <a:cs typeface="Times New Roman" panose="02020603050405020304" pitchFamily="18" charset="0"/>
              </a:rPr>
              <a:t> </a:t>
            </a:r>
            <a:br>
              <a:rPr lang="en-US" dirty="0">
                <a:solidFill>
                  <a:schemeClr val="bg1"/>
                </a:solidFill>
                <a:latin typeface="Times New Roman" panose="02020603050405020304" pitchFamily="18" charset="0"/>
                <a:ea typeface="Liberation Sans" panose="020B0604020202020204" pitchFamily="34" charset="0"/>
                <a:cs typeface="Times New Roman" panose="02020603050405020304" pitchFamily="18" charset="0"/>
              </a:rPr>
            </a:br>
            <a:r>
              <a:rPr lang="en-US" dirty="0">
                <a:solidFill>
                  <a:schemeClr val="bg1"/>
                </a:solidFill>
                <a:latin typeface="Times New Roman" panose="02020603050405020304" pitchFamily="18" charset="0"/>
                <a:ea typeface="Liberation Sans" panose="020B0604020202020204" pitchFamily="34" charset="0"/>
                <a:cs typeface="Times New Roman" panose="02020603050405020304" pitchFamily="18" charset="0"/>
              </a:rPr>
              <a:t>Based on Plasma Technology</a:t>
            </a:r>
            <a:endParaRPr lang="en-US" dirty="0">
              <a:solidFill>
                <a:schemeClr val="bg1"/>
              </a:solidFill>
              <a:latin typeface="Times New Roman" panose="02020603050405020304" pitchFamily="18" charset="0"/>
              <a:ea typeface="Liberation Sans" panose="020B0604020202020204" pitchFamily="34" charset="0"/>
              <a:cs typeface="Times New Roman" panose="02020603050405020304" pitchFamily="18" charset="0"/>
            </a:endParaRPr>
          </a:p>
        </p:txBody>
      </p:sp>
      <p:sp>
        <p:nvSpPr>
          <p:cNvPr id="1048588" name="TextBox 5"/>
          <p:cNvSpPr txBox="1"/>
          <p:nvPr/>
        </p:nvSpPr>
        <p:spPr>
          <a:xfrm>
            <a:off x="0" y="1196752"/>
            <a:ext cx="9144000" cy="107722"/>
          </a:xfrm>
          <a:prstGeom prst="rect">
            <a:avLst/>
          </a:prstGeom>
          <a:solidFill>
            <a:srgbClr val="00405F"/>
          </a:solidFill>
        </p:spPr>
        <p:txBody>
          <a:bodyPr wrap="square" rtlCol="0">
            <a:spAutoFit/>
          </a:bodyPr>
          <a:lstStyle/>
          <a:p>
            <a:endParaRPr lang="en-US" sz="100" dirty="0"/>
          </a:p>
        </p:txBody>
      </p:sp>
      <p:sp>
        <p:nvSpPr>
          <p:cNvPr id="1048589" name="TextBox 6"/>
          <p:cNvSpPr txBox="1"/>
          <p:nvPr/>
        </p:nvSpPr>
        <p:spPr>
          <a:xfrm>
            <a:off x="-108520" y="2420888"/>
            <a:ext cx="9144000" cy="107722"/>
          </a:xfrm>
          <a:prstGeom prst="rect">
            <a:avLst/>
          </a:prstGeom>
          <a:solidFill>
            <a:srgbClr val="00405F"/>
          </a:solidFill>
        </p:spPr>
        <p:txBody>
          <a:bodyPr wrap="square" rtlCol="0">
            <a:spAutoFit/>
          </a:bodyPr>
          <a:lstStyle/>
          <a:p>
            <a:endParaRPr lang="en-US" sz="100" dirty="0"/>
          </a:p>
        </p:txBody>
      </p:sp>
      <p:graphicFrame>
        <p:nvGraphicFramePr>
          <p:cNvPr id="2" name="Table 2"/>
          <p:cNvGraphicFramePr>
            <a:graphicFrameLocks noGrp="1"/>
          </p:cNvGraphicFramePr>
          <p:nvPr/>
        </p:nvGraphicFramePr>
        <p:xfrm>
          <a:off x="1371600" y="2924944"/>
          <a:ext cx="6872808" cy="1974770"/>
        </p:xfrm>
        <a:graphic>
          <a:graphicData uri="http://schemas.openxmlformats.org/drawingml/2006/table">
            <a:tbl>
              <a:tblPr firstRow="1" bandRow="1">
                <a:tableStyleId>{5C22544A-7EE6-4342-B048-85BDC9FD1C3A}</a:tableStyleId>
              </a:tblPr>
              <a:tblGrid>
                <a:gridCol w="1184176"/>
                <a:gridCol w="2736304"/>
                <a:gridCol w="2952328"/>
              </a:tblGrid>
              <a:tr h="511730">
                <a:tc>
                  <a:txBody>
                    <a:bodyPr/>
                    <a:lstStyle/>
                    <a:p>
                      <a:r>
                        <a:rPr lang="en-IN"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NAME</a:t>
                      </a:r>
                      <a:endParaRPr lang="en-IN" dirty="0"/>
                    </a:p>
                  </a:txBody>
                  <a:tcPr/>
                </a:tc>
                <a:tc>
                  <a:txBody>
                    <a:bodyPr/>
                    <a:lstStyle/>
                    <a:p>
                      <a:r>
                        <a:rPr lang="en-IN" dirty="0"/>
                        <a:t>USN</a:t>
                      </a:r>
                      <a:endParaRPr lang="en-IN" dirty="0"/>
                    </a:p>
                  </a:txBody>
                  <a:tcPr/>
                </a:tc>
              </a:tr>
              <a:tr h="295187">
                <a:tc>
                  <a:txBody>
                    <a:bodyPr/>
                    <a:lstStyle/>
                    <a:p>
                      <a:r>
                        <a:rPr lang="en-IN" dirty="0"/>
                        <a:t>1.</a:t>
                      </a:r>
                      <a:endParaRPr lang="en-IN" dirty="0"/>
                    </a:p>
                  </a:txBody>
                  <a:tcPr/>
                </a:tc>
                <a:tc>
                  <a:txBody>
                    <a:bodyPr/>
                    <a:lstStyle/>
                    <a:p>
                      <a:r>
                        <a:rPr lang="en-IN" dirty="0"/>
                        <a:t>CHETHAN D</a:t>
                      </a:r>
                      <a:endParaRPr lang="en-IN" dirty="0"/>
                    </a:p>
                  </a:txBody>
                  <a:tcPr/>
                </a:tc>
                <a:tc>
                  <a:txBody>
                    <a:bodyPr/>
                    <a:lstStyle/>
                    <a:p>
                      <a:r>
                        <a:rPr lang="en-IN" dirty="0"/>
                        <a:t>01JST20EE008</a:t>
                      </a:r>
                      <a:endParaRPr lang="en-IN" dirty="0"/>
                    </a:p>
                  </a:txBody>
                  <a:tcPr/>
                </a:tc>
              </a:tr>
              <a:tr h="295187">
                <a:tc>
                  <a:txBody>
                    <a:bodyPr/>
                    <a:lstStyle/>
                    <a:p>
                      <a:r>
                        <a:rPr lang="en-IN" dirty="0"/>
                        <a:t>2.</a:t>
                      </a:r>
                      <a:endParaRPr lang="en-IN" dirty="0"/>
                    </a:p>
                  </a:txBody>
                  <a:tcPr/>
                </a:tc>
                <a:tc>
                  <a:txBody>
                    <a:bodyPr/>
                    <a:lstStyle/>
                    <a:p>
                      <a:r>
                        <a:rPr lang="en-IN" dirty="0"/>
                        <a:t>VARSHAN C R</a:t>
                      </a:r>
                      <a:endParaRPr lang="en-IN" dirty="0"/>
                    </a:p>
                  </a:txBody>
                  <a:tcPr/>
                </a:tc>
                <a:tc>
                  <a:txBody>
                    <a:bodyPr/>
                    <a:lstStyle/>
                    <a:p>
                      <a:r>
                        <a:rPr lang="en-IN" dirty="0"/>
                        <a:t>01JST20EE056</a:t>
                      </a:r>
                      <a:endParaRPr lang="en-IN" dirty="0"/>
                    </a:p>
                  </a:txBody>
                  <a:tcPr/>
                </a:tc>
              </a:tr>
              <a:tr h="295187">
                <a:tc>
                  <a:txBody>
                    <a:bodyPr/>
                    <a:lstStyle/>
                    <a:p>
                      <a:r>
                        <a:rPr lang="en-IN" dirty="0"/>
                        <a:t>3.</a:t>
                      </a:r>
                      <a:endParaRPr lang="en-IN" dirty="0"/>
                    </a:p>
                  </a:txBody>
                  <a:tcPr/>
                </a:tc>
                <a:tc>
                  <a:txBody>
                    <a:bodyPr/>
                    <a:lstStyle/>
                    <a:p>
                      <a:r>
                        <a:rPr lang="en-IN" dirty="0"/>
                        <a:t>SINDHU K M</a:t>
                      </a:r>
                      <a:endParaRPr lang="en-IN" dirty="0"/>
                    </a:p>
                  </a:txBody>
                  <a:tcPr/>
                </a:tc>
                <a:tc>
                  <a:txBody>
                    <a:bodyPr/>
                    <a:lstStyle/>
                    <a:p>
                      <a:r>
                        <a:rPr lang="en-IN" dirty="0"/>
                        <a:t>01JST20EE047</a:t>
                      </a:r>
                      <a:endParaRPr lang="en-IN" dirty="0"/>
                    </a:p>
                  </a:txBody>
                  <a:tcPr/>
                </a:tc>
              </a:tr>
              <a:tr h="295187">
                <a:tc>
                  <a:txBody>
                    <a:bodyPr/>
                    <a:lstStyle/>
                    <a:p>
                      <a:r>
                        <a:rPr lang="en-IN" dirty="0"/>
                        <a:t>4.</a:t>
                      </a:r>
                      <a:endParaRPr lang="en-IN" dirty="0"/>
                    </a:p>
                  </a:txBody>
                  <a:tcPr/>
                </a:tc>
                <a:tc>
                  <a:txBody>
                    <a:bodyPr/>
                    <a:lstStyle/>
                    <a:p>
                      <a:r>
                        <a:rPr lang="en-IN" dirty="0"/>
                        <a:t>PRIYANKA M</a:t>
                      </a:r>
                      <a:endParaRPr lang="en-IN" dirty="0"/>
                    </a:p>
                  </a:txBody>
                  <a:tcPr/>
                </a:tc>
                <a:tc>
                  <a:txBody>
                    <a:bodyPr/>
                    <a:lstStyle/>
                    <a:p>
                      <a:r>
                        <a:rPr lang="en-IN" dirty="0"/>
                        <a:t>01JST20EE062</a:t>
                      </a:r>
                      <a:endParaRPr lang="en-IN" dirty="0"/>
                    </a:p>
                  </a:txBody>
                  <a:tcPr/>
                </a:tc>
              </a:tr>
            </a:tbl>
          </a:graphicData>
        </a:graphic>
      </p:graphicFrame>
      <p:sp>
        <p:nvSpPr>
          <p:cNvPr id="6" name="Slide Number Placeholder 5"/>
          <p:cNvSpPr>
            <a:spLocks noGrp="1"/>
          </p:cNvSpPr>
          <p:nvPr>
            <p:ph type="sldNum" sz="quarter" idx="12"/>
          </p:nvPr>
        </p:nvSpPr>
        <p:spPr/>
        <p:txBody>
          <a:bodyPr/>
          <a:lstStyle/>
          <a:p>
            <a:fld id="{05DD08D8-B32A-4000-A19F-399103995130}" type="slidenum">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Simulation of Reactor</a:t>
            </a:r>
            <a:endParaRPr lang="en-IN" altLang="en-US"/>
          </a:p>
        </p:txBody>
      </p:sp>
      <p:sp>
        <p:nvSpPr>
          <p:cNvPr id="4" name="Slide Number Placeholder 3"/>
          <p:cNvSpPr>
            <a:spLocks noGrp="1"/>
          </p:cNvSpPr>
          <p:nvPr>
            <p:ph type="sldNum" sz="quarter" idx="12"/>
          </p:nvPr>
        </p:nvSpPr>
        <p:spPr/>
        <p:txBody>
          <a:bodyPr/>
          <a:p>
            <a:fld id="{05DD08D8-B32A-4000-A19F-399103995130}" type="slidenum">
              <a:rPr lang="en-IN" smtClean="0"/>
            </a:fld>
            <a:endParaRPr lang="en-IN"/>
          </a:p>
        </p:txBody>
      </p:sp>
      <p:pic>
        <p:nvPicPr>
          <p:cNvPr id="5" name="Content Placeholder 4"/>
          <p:cNvPicPr>
            <a:picLocks noChangeAspect="1"/>
          </p:cNvPicPr>
          <p:nvPr>
            <p:ph idx="1"/>
          </p:nvPr>
        </p:nvPicPr>
        <p:blipFill>
          <a:blip r:embed="rId1"/>
          <a:stretch>
            <a:fillRect/>
          </a:stretch>
        </p:blipFill>
        <p:spPr>
          <a:xfrm>
            <a:off x="826135" y="1915795"/>
            <a:ext cx="7490460" cy="3893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 of Plasma</a:t>
            </a:r>
            <a:endParaRPr lang="en-US" dirty="0">
              <a:latin typeface="Times New Roman" panose="02020603050405020304" pitchFamily="18" charset="0"/>
              <a:cs typeface="Times New Roman" panose="02020603050405020304" pitchFamily="18" charset="0"/>
            </a:endParaRPr>
          </a:p>
        </p:txBody>
      </p:sp>
      <p:sp>
        <p:nvSpPr>
          <p:cNvPr id="1048610" name="Content Placeholder 2"/>
          <p:cNvSpPr>
            <a:spLocks noGrp="1"/>
          </p:cNvSpPr>
          <p:nvPr>
            <p:ph idx="1"/>
          </p:nvPr>
        </p:nvSpPr>
        <p:spPr/>
        <p:txBody>
          <a:bodyPr>
            <a:normAutofit fontScale="96875" lnSpcReduction="10000"/>
          </a:bodyPr>
          <a:lstStyle/>
          <a:p>
            <a:r>
              <a:rPr lang="en-US" dirty="0">
                <a:latin typeface="Times New Roman" panose="02020603050405020304" pitchFamily="18" charset="0"/>
                <a:cs typeface="Times New Roman" panose="02020603050405020304" pitchFamily="18" charset="0"/>
              </a:rPr>
              <a:t>Compact and Require less Space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Less Chemicals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Higher throughput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Lower sludge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 odor and color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Support for mobile unit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Lower Operating and </a:t>
            </a:r>
            <a:r>
              <a:rPr lang="en-US" dirty="0" err="1">
                <a:latin typeface="Times New Roman" panose="02020603050405020304" pitchFamily="18" charset="0"/>
                <a:cs typeface="Times New Roman" panose="02020603050405020304" pitchFamily="18" charset="0"/>
              </a:rPr>
              <a:t>Maintainance</a:t>
            </a:r>
            <a:r>
              <a:rPr lang="en-US" dirty="0">
                <a:latin typeface="Times New Roman" panose="02020603050405020304" pitchFamily="18" charset="0"/>
                <a:cs typeface="Times New Roman" panose="02020603050405020304" pitchFamily="18" charset="0"/>
              </a:rPr>
              <a:t> Cost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Promote Green Technology and Environment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5DD08D8-B32A-4000-A19F-399103995130}"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457200" y="404664"/>
            <a:ext cx="8229600" cy="1224136"/>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457200" y="2204864"/>
            <a:ext cx="8229600" cy="3921299"/>
          </a:xfrm>
        </p:spPr>
        <p:txBody>
          <a:bodyPr>
            <a:normAutofit/>
          </a:bodyPr>
          <a:lstStyle/>
          <a:p>
            <a:r>
              <a:rPr lang="en-US" sz="2000" dirty="0">
                <a:latin typeface="Times New Roman" panose="02020603050405020304" pitchFamily="18" charset="0"/>
                <a:cs typeface="Times New Roman" panose="02020603050405020304" pitchFamily="18" charset="0"/>
              </a:rPr>
              <a:t>The Fourth State of matter.  </a:t>
            </a:r>
            <a:r>
              <a:rPr lang="en-US" sz="2000" dirty="0" err="1">
                <a:latin typeface="Times New Roman" panose="02020603050405020304" pitchFamily="18" charset="0"/>
                <a:cs typeface="Times New Roman" panose="02020603050405020304" pitchFamily="18" charset="0"/>
              </a:rPr>
              <a:t>Ionised</a:t>
            </a:r>
            <a:r>
              <a:rPr lang="en-US" sz="2000" dirty="0">
                <a:latin typeface="Times New Roman" panose="02020603050405020304" pitchFamily="18" charset="0"/>
                <a:cs typeface="Times New Roman" panose="02020603050405020304" pitchFamily="18" charset="0"/>
              </a:rPr>
              <a:t> gas consisting of positively and negatively charged ion, free electrons and activated neutral species.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mixture of Electrons, Ions, Neutral Particles. Ions and neutral particles have much higher mass than electrons.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Some of the these particles are in excited state. </a:t>
            </a:r>
            <a:r>
              <a:rPr lang="en-IN" sz="2000" dirty="0">
                <a:latin typeface="Times New Roman" panose="02020603050405020304" pitchFamily="18" charset="0"/>
                <a:cs typeface="Times New Roman" panose="02020603050405020304" pitchFamily="18" charset="0"/>
              </a:rPr>
              <a:t>Photon Emission takes place when these particles return from excited state to neutral state. It is responsible for luminosity of plasma.</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p>
        </p:txBody>
      </p:sp>
      <p:sp>
        <p:nvSpPr>
          <p:cNvPr id="4" name="Slide Number Placeholder 3"/>
          <p:cNvSpPr>
            <a:spLocks noGrp="1"/>
          </p:cNvSpPr>
          <p:nvPr>
            <p:ph type="sldNum" sz="quarter" idx="12"/>
          </p:nvPr>
        </p:nvSpPr>
        <p:spPr/>
        <p:txBody>
          <a:bodyPr/>
          <a:lstStyle/>
          <a:p>
            <a:fld id="{05DD08D8-B32A-4000-A19F-399103995130}"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251520" y="620688"/>
            <a:ext cx="8229600" cy="1143000"/>
          </a:xfrm>
        </p:spPr>
        <p:txBody>
          <a:bodyPr>
            <a:normAutofit/>
          </a:bodyPr>
          <a:lstStyle/>
          <a:p>
            <a:pPr algn="l"/>
            <a:r>
              <a:rPr lang="en-US" sz="2400" b="1" dirty="0">
                <a:latin typeface="Times New Roman" panose="02020603050405020304" pitchFamily="18" charset="0"/>
                <a:cs typeface="Times New Roman" panose="02020603050405020304" pitchFamily="18" charset="0"/>
              </a:rPr>
              <a:t>Current Waste Water Disinfection Methods and their Problems</a:t>
            </a:r>
            <a:endParaRPr lang="en-IN" sz="2400"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a:xfrm>
            <a:off x="251520" y="1916832"/>
            <a:ext cx="8229600" cy="4525963"/>
          </a:xfrm>
        </p:spPr>
        <p:txBody>
          <a:bodyPr>
            <a:noAutofit/>
          </a:bodyPr>
          <a:lstStyle/>
          <a:p>
            <a:r>
              <a:rPr lang="en-US" sz="1800" dirty="0">
                <a:latin typeface="Times New Roman" panose="02020603050405020304" pitchFamily="18" charset="0"/>
                <a:cs typeface="Times New Roman" panose="02020603050405020304" pitchFamily="18" charset="0"/>
              </a:rPr>
              <a:t>Chlorination: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Continuously adding chlorine to system</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Toxic to aquatic life and may require </a:t>
            </a:r>
            <a:r>
              <a:rPr lang="en-US" sz="1800" dirty="0" err="1">
                <a:latin typeface="Times New Roman" panose="02020603050405020304" pitchFamily="18" charset="0"/>
                <a:cs typeface="Times New Roman" panose="02020603050405020304" pitchFamily="18" charset="0"/>
              </a:rPr>
              <a:t>dechlorination</a:t>
            </a:r>
            <a:endParaRPr lang="en-US"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Safety  Hazards</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High Cost</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Ultraviolet Light(UV):</a:t>
            </a:r>
            <a:endParaRPr lang="en-IN" sz="1800" dirty="0">
              <a:latin typeface="Times New Roman" panose="02020603050405020304" pitchFamily="18" charset="0"/>
              <a:cs typeface="Times New Roman" panose="02020603050405020304" pitchFamily="18" charset="0"/>
            </a:endParaRPr>
          </a:p>
          <a:p>
            <a:pPr marL="914400" lvl="2" indent="0">
              <a:buNone/>
            </a:pPr>
            <a:r>
              <a:rPr lang="en-IN" sz="1800" dirty="0">
                <a:latin typeface="Times New Roman" panose="02020603050405020304" pitchFamily="18" charset="0"/>
                <a:cs typeface="Times New Roman" panose="02020603050405020304" pitchFamily="18" charset="0"/>
              </a:rPr>
              <a:t>Cloudy water will shield organism from light</a:t>
            </a:r>
            <a:endParaRPr lang="en-IN" sz="1800" dirty="0">
              <a:latin typeface="Times New Roman" panose="02020603050405020304" pitchFamily="18" charset="0"/>
              <a:cs typeface="Times New Roman" panose="02020603050405020304" pitchFamily="18" charset="0"/>
            </a:endParaRPr>
          </a:p>
          <a:p>
            <a:pPr marL="914400" lvl="2" indent="0">
              <a:buNone/>
            </a:pPr>
            <a:r>
              <a:rPr lang="en-IN" sz="1800" dirty="0">
                <a:latin typeface="Times New Roman" panose="02020603050405020304" pitchFamily="18" charset="0"/>
                <a:cs typeface="Times New Roman" panose="02020603050405020304" pitchFamily="18" charset="0"/>
              </a:rPr>
              <a:t>Organisms sometimes are able to repair damaged DNA</a:t>
            </a:r>
            <a:endParaRPr lang="en-IN" sz="1800" dirty="0">
              <a:latin typeface="Times New Roman" panose="02020603050405020304" pitchFamily="18" charset="0"/>
              <a:cs typeface="Times New Roman" panose="02020603050405020304" pitchFamily="18" charset="0"/>
            </a:endParaRPr>
          </a:p>
          <a:p>
            <a:pPr marL="914400" lvl="2" indent="0">
              <a:buNone/>
            </a:pPr>
            <a:r>
              <a:rPr lang="en-IN" sz="1800" dirty="0">
                <a:latin typeface="Times New Roman" panose="02020603050405020304" pitchFamily="18" charset="0"/>
                <a:cs typeface="Times New Roman" panose="02020603050405020304" pitchFamily="18" charset="0"/>
              </a:rPr>
              <a:t>Not as cost effective as chlorination</a:t>
            </a:r>
            <a:endParaRPr lang="en-IN" sz="1800" dirty="0">
              <a:latin typeface="Times New Roman" panose="02020603050405020304" pitchFamily="18" charset="0"/>
              <a:cs typeface="Times New Roman" panose="02020603050405020304" pitchFamily="18" charset="0"/>
            </a:endParaRPr>
          </a:p>
          <a:p>
            <a:pPr marL="914400" lvl="2"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Ozonation :</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Just produces Ozone</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Long treatment time</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5DD08D8-B32A-4000-A19F-399103995130}"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457200" y="548679"/>
            <a:ext cx="8229600" cy="720081"/>
          </a:xfrm>
        </p:spPr>
        <p:txBody>
          <a:bodyPr>
            <a:normAutofit/>
          </a:bodyPr>
          <a:lstStyle/>
          <a:p>
            <a:pPr algn="l"/>
            <a:r>
              <a:rPr lang="en-US" sz="3600" dirty="0">
                <a:latin typeface="Times New Roman" panose="02020603050405020304" pitchFamily="18" charset="0"/>
                <a:cs typeface="Times New Roman" panose="02020603050405020304" pitchFamily="18" charset="0"/>
              </a:rPr>
              <a:t>Literature Survey</a:t>
            </a:r>
            <a:endParaRPr lang="en-IN" sz="3600" dirty="0">
              <a:latin typeface="Times New Roman" panose="02020603050405020304" pitchFamily="18" charset="0"/>
              <a:cs typeface="Times New Roman" panose="02020603050405020304" pitchFamily="18" charset="0"/>
            </a:endParaRPr>
          </a:p>
        </p:txBody>
      </p:sp>
      <p:graphicFrame>
        <p:nvGraphicFramePr>
          <p:cNvPr id="4194304" name="Table 4"/>
          <p:cNvGraphicFramePr>
            <a:graphicFrameLocks noGrp="1"/>
          </p:cNvGraphicFramePr>
          <p:nvPr>
            <p:ph idx="1"/>
          </p:nvPr>
        </p:nvGraphicFramePr>
        <p:xfrm>
          <a:off x="457200" y="1340768"/>
          <a:ext cx="8482965" cy="4945752"/>
        </p:xfrm>
        <a:graphic>
          <a:graphicData uri="http://schemas.openxmlformats.org/drawingml/2006/table">
            <a:tbl>
              <a:tblPr firstRow="1" bandRow="1">
                <a:tableStyleId>{5C22544A-7EE6-4342-B048-85BDC9FD1C3A}</a:tableStyleId>
              </a:tblPr>
              <a:tblGrid>
                <a:gridCol w="514400"/>
                <a:gridCol w="1800200"/>
                <a:gridCol w="3024336"/>
                <a:gridCol w="3144029"/>
              </a:tblGrid>
              <a:tr h="593834">
                <a:tc>
                  <a:txBody>
                    <a:bodyPr/>
                    <a:lstStyle/>
                    <a:p>
                      <a:r>
                        <a:rPr lang="en-US" dirty="0" err="1">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and 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About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Scope of implementation</a:t>
                      </a:r>
                      <a:endParaRPr lang="en-IN" dirty="0">
                        <a:latin typeface="Times New Roman" panose="02020603050405020304" pitchFamily="18" charset="0"/>
                        <a:cs typeface="Times New Roman" panose="02020603050405020304" pitchFamily="18" charset="0"/>
                      </a:endParaRPr>
                    </a:p>
                  </a:txBody>
                  <a:tcPr/>
                </a:tc>
              </a:tr>
              <a:tr h="4031352">
                <a:tc>
                  <a:txBody>
                    <a:bodyPr/>
                    <a:lstStyle/>
                    <a:p>
                      <a:r>
                        <a:rPr lang="en-US" dirty="0"/>
                        <a:t>1</a:t>
                      </a:r>
                      <a:endParaRPr lang="en-IN" dirty="0"/>
                    </a:p>
                  </a:txBody>
                  <a:tcPr/>
                </a:tc>
                <a:tc>
                  <a:txBody>
                    <a:bodyPr/>
                    <a:lstStyle/>
                    <a:p>
                      <a:r>
                        <a:rPr lang="en-IN" dirty="0">
                          <a:latin typeface="Times New Roman" panose="02020603050405020304" pitchFamily="18" charset="0"/>
                          <a:cs typeface="Times New Roman" panose="02020603050405020304" pitchFamily="18" charset="0"/>
                        </a:rPr>
                        <a:t>Plasma-Activated Water: An Alternative Disinfectant for Drinking Water Treatment by Chen, Y. and Bruggen, B.V</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This research paper reviews the use of plasma-activated water (PAW) for drinking water treatment, highlighting the generation of reactive species that can oxidize and degrade contaminants. It discusses the effectiveness of PAW in removing various contaminants such as pharmaceuticals, pesticides, and bacteria from drinking water sources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scope of implementation includes using PAW as an alternative disinfectant for drinking water treatment, particularly in areas where conventional disinfection methods may not be effective or sustainable. Further research is needed to optimize plasma generation methods and ensure long-term performance and safety of PAW in drinking water treatment systems.</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4" name="Slide Number Placeholder 3"/>
          <p:cNvSpPr>
            <a:spLocks noGrp="1"/>
          </p:cNvSpPr>
          <p:nvPr>
            <p:ph type="sldNum" sz="quarter" idx="12"/>
          </p:nvPr>
        </p:nvSpPr>
        <p:spPr/>
        <p:txBody>
          <a:bodyPr/>
          <a:lstStyle/>
          <a:p>
            <a:fld id="{05DD08D8-B32A-4000-A19F-399103995130}"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ph idx="1"/>
          </p:nvPr>
        </p:nvGraphicFramePr>
        <p:xfrm>
          <a:off x="179511" y="900807"/>
          <a:ext cx="8771449" cy="5336505"/>
        </p:xfrm>
        <a:graphic>
          <a:graphicData uri="http://schemas.openxmlformats.org/drawingml/2006/table">
            <a:tbl>
              <a:tblPr firstRow="1" bandRow="1">
                <a:tableStyleId>{5C22544A-7EE6-4342-B048-85BDC9FD1C3A}</a:tableStyleId>
              </a:tblPr>
              <a:tblGrid>
                <a:gridCol w="411258"/>
                <a:gridCol w="1469121"/>
                <a:gridCol w="3452435"/>
                <a:gridCol w="3438635"/>
              </a:tblGrid>
              <a:tr h="952947">
                <a:tc>
                  <a:txBody>
                    <a:bodyPr/>
                    <a:lstStyle/>
                    <a:p>
                      <a:r>
                        <a:rPr lang="en-US" dirty="0" err="1">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and 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About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Scope of implementation</a:t>
                      </a:r>
                      <a:endParaRPr lang="en-IN" dirty="0">
                        <a:latin typeface="Times New Roman" panose="02020603050405020304" pitchFamily="18" charset="0"/>
                        <a:cs typeface="Times New Roman" panose="02020603050405020304" pitchFamily="18" charset="0"/>
                      </a:endParaRPr>
                    </a:p>
                  </a:txBody>
                  <a:tcPr/>
                </a:tc>
              </a:tr>
              <a:tr h="4383558">
                <a:tc>
                  <a:txBody>
                    <a:bodyPr/>
                    <a:lstStyle/>
                    <a:p>
                      <a:r>
                        <a:rPr lang="en-IN"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Plasma Water Purification for Water Reclamation: Progress and Challenges by Fidalgo, B., Morin, G., et al.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This research paper discusses the progress and challenges of plasma water purification for water reclamation, focusing on the use of PAW in removing contaminants from recycled water for reuse in non-potable applications. It highlights the potential of PAW in improving water quality for agricultural irrigation and industrial processes, and the challenges associated with energy consumption and </a:t>
                      </a:r>
                      <a:r>
                        <a:rPr lang="en-IN" dirty="0" err="1">
                          <a:latin typeface="Times New Roman" panose="02020603050405020304" pitchFamily="18" charset="0"/>
                          <a:cs typeface="Times New Roman" panose="02020603050405020304" pitchFamily="18" charset="0"/>
                        </a:rPr>
                        <a:t>byproduct</a:t>
                      </a:r>
                      <a:r>
                        <a:rPr lang="en-IN" dirty="0">
                          <a:latin typeface="Times New Roman" panose="02020603050405020304" pitchFamily="18" charset="0"/>
                          <a:cs typeface="Times New Roman" panose="02020603050405020304" pitchFamily="18" charset="0"/>
                        </a:rPr>
                        <a:t> formation.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scope of implementation includes using PAW for water reclamation purposes, particularly in applications where recycled water is used for non-potable purposes such as agricultural irrigation and industrial processes. Further research is needed to optimize energy efficiency, minimize byproduct formation, and ensure the reliability and consistency of plasma water purification systems in water reclamation settings.</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3" name="Slide Number Placeholder 2"/>
          <p:cNvSpPr>
            <a:spLocks noGrp="1"/>
          </p:cNvSpPr>
          <p:nvPr>
            <p:ph type="sldNum" sz="quarter" idx="12"/>
          </p:nvPr>
        </p:nvSpPr>
        <p:spPr/>
        <p:txBody>
          <a:bodyPr/>
          <a:lstStyle/>
          <a:p>
            <a:fld id="{05DD08D8-B32A-4000-A19F-399103995130}"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4"/>
          <p:cNvGraphicFramePr>
            <a:graphicFrameLocks noGrp="1"/>
          </p:cNvGraphicFramePr>
          <p:nvPr>
            <p:ph idx="1"/>
          </p:nvPr>
        </p:nvGraphicFramePr>
        <p:xfrm>
          <a:off x="251519" y="980729"/>
          <a:ext cx="8794374" cy="5316005"/>
        </p:xfrm>
        <a:graphic>
          <a:graphicData uri="http://schemas.openxmlformats.org/drawingml/2006/table">
            <a:tbl>
              <a:tblPr firstRow="1" bandRow="1">
                <a:tableStyleId>{5C22544A-7EE6-4342-B048-85BDC9FD1C3A}</a:tableStyleId>
              </a:tblPr>
              <a:tblGrid>
                <a:gridCol w="360041"/>
                <a:gridCol w="1862524"/>
                <a:gridCol w="3444314"/>
                <a:gridCol w="3127495"/>
              </a:tblGrid>
              <a:tr h="1129298">
                <a:tc>
                  <a:txBody>
                    <a:bodyPr/>
                    <a:lstStyle/>
                    <a:p>
                      <a:r>
                        <a:rPr lang="en-US" dirty="0" err="1">
                          <a:latin typeface="Times New Roman" panose="02020603050405020304" pitchFamily="18" charset="0"/>
                          <a:cs typeface="Times New Roman" panose="02020603050405020304" pitchFamily="18" charset="0"/>
                        </a:rPr>
                        <a:t>Sl</a:t>
                      </a:r>
                      <a:r>
                        <a:rPr lang="en-US" dirty="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and 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About the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Scope of implementation</a:t>
                      </a:r>
                      <a:endParaRPr lang="en-IN" dirty="0">
                        <a:latin typeface="Times New Roman" panose="02020603050405020304" pitchFamily="18" charset="0"/>
                        <a:cs typeface="Times New Roman" panose="02020603050405020304" pitchFamily="18" charset="0"/>
                      </a:endParaRPr>
                    </a:p>
                  </a:txBody>
                  <a:tcPr/>
                </a:tc>
              </a:tr>
              <a:tr h="4127285">
                <a:tc>
                  <a:txBody>
                    <a:bodyPr/>
                    <a:lstStyle/>
                    <a:p>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Plasma Water Purification for Wastewater Treatment: Current Status and Future Perspectives by Fidalgo, B., Morin, G., et al.</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This research paper provides an overview of the current status and future perspectives of plasma water purification for wastewater treatment. It discusses the potential of plasma-activated water (PAW) in reducing organic pollutants, pathogens, and nutrients in wastewater, and its use as a pre-treatment or post-treatment step in combination with other technologies. Challenges such as energy consumption and </a:t>
                      </a:r>
                      <a:r>
                        <a:rPr lang="en-IN" dirty="0" err="1">
                          <a:latin typeface="Times New Roman" panose="02020603050405020304" pitchFamily="18" charset="0"/>
                          <a:cs typeface="Times New Roman" panose="02020603050405020304" pitchFamily="18" charset="0"/>
                        </a:rPr>
                        <a:t>byproduct</a:t>
                      </a:r>
                      <a:r>
                        <a:rPr lang="en-IN" dirty="0">
                          <a:latin typeface="Times New Roman" panose="02020603050405020304" pitchFamily="18" charset="0"/>
                          <a:cs typeface="Times New Roman" panose="02020603050405020304" pitchFamily="18" charset="0"/>
                        </a:rPr>
                        <a:t> formation are also highlighted.</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scope of implementation includes using PAW as a potential technology for wastewater treatment to remove contaminants and improve water quality. Further research is needed to optimize energy efficiency, mitigate byproduct formation, and evaluate the long-term performance and stability of plasma water purification systems in real wastewater treatment scenarios.</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3" name="Slide Number Placeholder 2"/>
          <p:cNvSpPr>
            <a:spLocks noGrp="1"/>
          </p:cNvSpPr>
          <p:nvPr>
            <p:ph type="sldNum" sz="quarter" idx="12"/>
          </p:nvPr>
        </p:nvSpPr>
        <p:spPr/>
        <p:txBody>
          <a:bodyPr/>
          <a:lstStyle/>
          <a:p>
            <a:fld id="{05DD08D8-B32A-4000-A19F-399103995130}"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972616" y="980728"/>
            <a:ext cx="8229600" cy="1143000"/>
          </a:xfrm>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1048603" name="Content Placeholder 2"/>
          <p:cNvSpPr>
            <a:spLocks noGrp="1"/>
          </p:cNvSpPr>
          <p:nvPr>
            <p:ph idx="1"/>
          </p:nvPr>
        </p:nvSpPr>
        <p:spPr>
          <a:xfrm>
            <a:off x="457200" y="2564904"/>
            <a:ext cx="8229600" cy="4525963"/>
          </a:xfrm>
        </p:spPr>
        <p:txBody>
          <a:bodyPr/>
          <a:lstStyle/>
          <a:p>
            <a:pPr marL="0" indent="0" algn="just">
              <a:buNone/>
            </a:pPr>
            <a:r>
              <a:rPr lang="en-IN" altLang="en-US" sz="2500" dirty="0">
                <a:latin typeface="Times New Roman" panose="02020603050405020304" pitchFamily="18" charset="0"/>
                <a:cs typeface="Times New Roman" panose="02020603050405020304" pitchFamily="18" charset="0"/>
              </a:rPr>
              <a:t>Plasma water purification, an alternative to chlorination and UV treatment, may overcome their limitations, enhancing contaminant elimination for safer drinking water. Its efficiency assessment against traditional methods is crucial to determine its viability in water treatment processes, addressing drawbacks to potentially emerge as a promising solution.</a:t>
            </a:r>
            <a:endParaRPr lang="en-IN" altLang="en-US"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5DD08D8-B32A-4000-A19F-399103995130}"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539552" y="692696"/>
            <a:ext cx="8229600" cy="1143000"/>
          </a:xfrm>
        </p:spPr>
        <p:txBody>
          <a:bodyPr/>
          <a:lstStyle/>
          <a:p>
            <a:pPr algn="l"/>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1048605" name="Content Placeholder 2"/>
          <p:cNvSpPr>
            <a:spLocks noGrp="1"/>
          </p:cNvSpPr>
          <p:nvPr>
            <p:ph idx="1"/>
          </p:nvPr>
        </p:nvSpPr>
        <p:spPr>
          <a:xfrm>
            <a:off x="426367" y="2492896"/>
            <a:ext cx="8229600" cy="4525963"/>
          </a:xfrm>
        </p:spPr>
        <p:txBody>
          <a:bodyPr/>
          <a:lstStyle/>
          <a:p>
            <a:r>
              <a:rPr lang="en-US" sz="2800" dirty="0">
                <a:latin typeface="Times New Roman" panose="02020603050405020304" pitchFamily="18" charset="0"/>
                <a:cs typeface="Times New Roman" panose="02020603050405020304" pitchFamily="18" charset="0"/>
              </a:rPr>
              <a:t>To setup the Plasma chamber</a:t>
            </a:r>
            <a:r>
              <a:rPr lang="en-IN" altLang="en-US" sz="2800" dirty="0">
                <a:latin typeface="Times New Roman" panose="02020603050405020304" pitchFamily="18" charset="0"/>
                <a:cs typeface="Times New Roman" panose="02020603050405020304" pitchFamily="18" charset="0"/>
              </a:rPr>
              <a:t>.</a:t>
            </a:r>
            <a:endParaRPr lang="en-IN" altLang="en-US" sz="2800" dirty="0">
              <a:latin typeface="Times New Roman" panose="02020603050405020304" pitchFamily="18" charset="0"/>
              <a:cs typeface="Times New Roman" panose="02020603050405020304" pitchFamily="18" charset="0"/>
            </a:endParaRPr>
          </a:p>
          <a:p>
            <a:r>
              <a:rPr lang="en-IN" dirty="0"/>
              <a:t>To purify water using high voltage plasma.</a:t>
            </a:r>
            <a:endParaRPr lang="en-IN" dirty="0"/>
          </a:p>
          <a:p>
            <a:r>
              <a:rPr lang="en-IN" dirty="0"/>
              <a:t>To ensure the safety of operation.</a:t>
            </a:r>
            <a:endParaRPr lang="en-IN" dirty="0"/>
          </a:p>
        </p:txBody>
      </p:sp>
      <p:sp>
        <p:nvSpPr>
          <p:cNvPr id="4" name="Slide Number Placeholder 3"/>
          <p:cNvSpPr>
            <a:spLocks noGrp="1"/>
          </p:cNvSpPr>
          <p:nvPr>
            <p:ph type="sldNum" sz="quarter" idx="12"/>
          </p:nvPr>
        </p:nvSpPr>
        <p:spPr/>
        <p:txBody>
          <a:bodyPr/>
          <a:lstStyle/>
          <a:p>
            <a:fld id="{05DD08D8-B32A-4000-A19F-399103995130}"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9705" y="835978"/>
            <a:ext cx="8229600" cy="1143000"/>
          </a:xfrm>
        </p:spPr>
        <p:txBody>
          <a:bodyPr>
            <a:normAutofit fontScale="90000"/>
          </a:bodyPr>
          <a:p>
            <a:r>
              <a:rPr lang="en-IN" altLang="en-US"/>
              <a:t>Suggestions Given by panel members</a:t>
            </a:r>
            <a:endParaRPr lang="en-IN" altLang="en-US"/>
          </a:p>
        </p:txBody>
      </p:sp>
      <p:sp>
        <p:nvSpPr>
          <p:cNvPr id="3" name="Content Placeholder 2"/>
          <p:cNvSpPr>
            <a:spLocks noGrp="1"/>
          </p:cNvSpPr>
          <p:nvPr>
            <p:ph idx="1"/>
          </p:nvPr>
        </p:nvSpPr>
        <p:spPr>
          <a:xfrm>
            <a:off x="456565" y="2279015"/>
            <a:ext cx="8230235" cy="3847465"/>
          </a:xfrm>
        </p:spPr>
        <p:txBody>
          <a:bodyPr/>
          <a:p>
            <a:r>
              <a:rPr lang="en-IN" altLang="en-US"/>
              <a:t>Try Different Converters and Check</a:t>
            </a:r>
            <a:endParaRPr lang="en-IN" altLang="en-US"/>
          </a:p>
          <a:p>
            <a:r>
              <a:rPr lang="en-IN" altLang="en-US"/>
              <a:t>Only Design Reactor, not the full Filter</a:t>
            </a:r>
            <a:endParaRPr lang="en-IN" altLang="en-US"/>
          </a:p>
          <a:p>
            <a:r>
              <a:rPr lang="en-IN" altLang="en-US"/>
              <a:t>Take Safety Measures.</a:t>
            </a:r>
            <a:endParaRPr lang="en-IN" altLang="en-US"/>
          </a:p>
        </p:txBody>
      </p:sp>
      <p:sp>
        <p:nvSpPr>
          <p:cNvPr id="4" name="Slide Number Placeholder 3"/>
          <p:cNvSpPr>
            <a:spLocks noGrp="1"/>
          </p:cNvSpPr>
          <p:nvPr>
            <p:ph type="sldNum" sz="quarter" idx="12"/>
          </p:nvPr>
        </p:nvSpPr>
        <p:spPr/>
        <p:txBody>
          <a:bodyPr/>
          <a:p>
            <a:fld id="{05DD08D8-B32A-4000-A19F-399103995130}" type="slidenum">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4752</Words>
  <Application>WPS Presentation</Application>
  <PresentationFormat>On-screen Show (4:3)</PresentationFormat>
  <Paragraphs>156</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Times New Roman</vt:lpstr>
      <vt:lpstr>Liberation Sans</vt:lpstr>
      <vt:lpstr>Segoe Print</vt:lpstr>
      <vt:lpstr>Calibri</vt:lpstr>
      <vt:lpstr>Microsoft YaHei</vt:lpstr>
      <vt:lpstr>Arial Unicode MS</vt:lpstr>
      <vt:lpstr>Bahnschrift Condensed</vt:lpstr>
      <vt:lpstr>Bahnschrift Light</vt:lpstr>
      <vt:lpstr>Bahnschrift</vt:lpstr>
      <vt:lpstr>Arial Black</vt:lpstr>
      <vt:lpstr>Office Theme</vt:lpstr>
      <vt:lpstr>Waste Water Treatement  Based on Plasma Technology</vt:lpstr>
      <vt:lpstr>Introduction</vt:lpstr>
      <vt:lpstr>Current Waste Water Disinfection Methods and their Problems</vt:lpstr>
      <vt:lpstr>Literature Survey</vt:lpstr>
      <vt:lpstr>PowerPoint 演示文稿</vt:lpstr>
      <vt:lpstr>PowerPoint 演示文稿</vt:lpstr>
      <vt:lpstr>Problem Statement</vt:lpstr>
      <vt:lpstr>Objectives</vt:lpstr>
      <vt:lpstr>PowerPoint 演示文稿</vt:lpstr>
      <vt:lpstr>PowerPoint 演示文稿</vt:lpstr>
      <vt:lpstr>Advantages of Plasma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Water Treatement  Based on Plasma Technology</dc:title>
  <dc:creator>jhonson</dc:creator>
  <cp:lastModifiedBy>91910</cp:lastModifiedBy>
  <cp:revision>9</cp:revision>
  <dcterms:created xsi:type="dcterms:W3CDTF">2023-04-22T10:10:00Z</dcterms:created>
  <dcterms:modified xsi:type="dcterms:W3CDTF">2023-11-17T11:14:24Z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396EDA1992C947D8951DAA4144F6A924</vt:lpwstr>
  </property>
  <property fmtid="{D5CDD505-2E9C-101B-9397-08002B2CF9AE}" pid="3" name="KSOProductBuildVer">
    <vt:lpwstr>1033-12.2.0.13266</vt:lpwstr>
  </property>
</Properties>
</file>