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72" d="100"/>
          <a:sy n="72" d="100"/>
        </p:scale>
        <p:origin x="4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9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D-4021-8BE4-7BA35F169B4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D-4021-8BE4-7BA35F169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</cdr:x>
      <cdr:y>0.11321</cdr:y>
    </cdr:from>
    <cdr:to>
      <cdr:x>0.71765</cdr:x>
      <cdr:y>0.22642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D776C9B-E152-A7F0-2D36-F79FF72AB526}"/>
            </a:ext>
          </a:extLst>
        </cdr:cNvPr>
        <cdr:cNvSpPr txBox="1"/>
      </cdr:nvSpPr>
      <cdr:spPr>
        <a:xfrm xmlns:a="http://schemas.openxmlformats.org/drawingml/2006/main">
          <a:off x="1295400" y="457200"/>
          <a:ext cx="3352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0.22353</cdr:x>
      <cdr:y>0.16981</cdr:y>
    </cdr:from>
    <cdr:to>
      <cdr:x>0.82353</cdr:x>
      <cdr:y>0.30189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458D59-1A78-BBAD-D546-7EDFEC88C95E}"/>
            </a:ext>
          </a:extLst>
        </cdr:cNvPr>
        <cdr:cNvSpPr txBox="1"/>
      </cdr:nvSpPr>
      <cdr:spPr>
        <a:xfrm xmlns:a="http://schemas.openxmlformats.org/drawingml/2006/main">
          <a:off x="1447800" y="685800"/>
          <a:ext cx="38862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Count on job rate</a:t>
          </a:r>
        </a:p>
        <a:p xmlns:a="http://schemas.openxmlformats.org/drawingml/2006/main"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14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464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01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9559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09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804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707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454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663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278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09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5681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650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93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687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8702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87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9539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81424" y="13562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167472"/>
            <a:ext cx="77724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Sitka Small" panose="02000505000000020004" pitchFamily="2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VARSHAN V</a:t>
            </a:r>
            <a:endParaRPr lang="en-US" sz="2400" dirty="0"/>
          </a:p>
          <a:p>
            <a:r>
              <a:rPr lang="en-US" sz="2400" dirty="0"/>
              <a:t>REGISTER NO: 312219390 &amp; asunm1711312219390</a:t>
            </a:r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353943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 The value of bonus is based on job rating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Rows=bonus</a:t>
            </a:r>
          </a:p>
          <a:p>
            <a:r>
              <a:rPr lang="en-US" sz="1800" dirty="0"/>
              <a:t>       Column=gender</a:t>
            </a:r>
          </a:p>
          <a:p>
            <a:r>
              <a:rPr lang="en-US" sz="1800" dirty="0"/>
              <a:t>       Filter</a:t>
            </a:r>
            <a:r>
              <a:rPr lang="en-US" dirty="0"/>
              <a:t>=name</a:t>
            </a:r>
            <a:endParaRPr lang="en-US" sz="1800" dirty="0"/>
          </a:p>
          <a:p>
            <a:r>
              <a:rPr lang="en-US" sz="1800" dirty="0"/>
              <a:t>       Values</a:t>
            </a:r>
            <a:r>
              <a:rPr lang="en-US" dirty="0"/>
              <a:t>= COUNT ON JOB RATING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table,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19221"/>
              </p:ext>
            </p:extLst>
          </p:nvPr>
        </p:nvGraphicFramePr>
        <p:xfrm>
          <a:off x="1524000" y="1447800"/>
          <a:ext cx="70866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based on employees job </a:t>
            </a:r>
            <a:r>
              <a:rPr lang="en-US" altLang="en-US" dirty="0">
                <a:latin typeface="Arial" panose="020B0604020202020204" pitchFamily="34" charset="0"/>
              </a:rPr>
              <a:t>rating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BA5CF-0220-4D7D-5C82-38D65008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7" y="4001161"/>
            <a:ext cx="2505673" cy="2322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6F00B-5E13-5E1A-13E6-6B6A768A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896"/>
              </p:ext>
            </p:extLst>
          </p:nvPr>
        </p:nvGraphicFramePr>
        <p:xfrm>
          <a:off x="3263900" y="4175641"/>
          <a:ext cx="246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7556981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216708775"/>
                    </a:ext>
                  </a:extLst>
                </a:gridCol>
              </a:tblGrid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JOB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3135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473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7965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7762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16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7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833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Sitka Small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varshan v</dc:creator>
  <cp:lastModifiedBy>Balaji Umalingam</cp:lastModifiedBy>
  <cp:revision>25</cp:revision>
  <dcterms:created xsi:type="dcterms:W3CDTF">2024-03-29T15:07:22Z</dcterms:created>
  <dcterms:modified xsi:type="dcterms:W3CDTF">2024-09-12T12:44:34Z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