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90737" y="304110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N.Varsha</a:t>
            </a:r>
            <a:endParaRPr 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2751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J58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3136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13</cp:revision>
  <dcterms:created xsi:type="dcterms:W3CDTF">2024-08-30T06:51:00Z</dcterms:created>
  <dcterms:modified xsi:type="dcterms:W3CDTF">2024-08-30T07:55:52Z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0EC8E3FB61F6475AB24CA6885F416AC0_13</vt:lpwstr>
  </property>
  <property fmtid="{D5CDD505-2E9C-101B-9397-08002B2CF9AE}" pid="5" name="KSOProductBuildVer">
    <vt:lpwstr>2057-12.2.0.17562</vt:lpwstr>
  </property>
</Properties>
</file>