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sha raj" userId="9afa1f75ce294341" providerId="LiveId" clId="{0902B9B2-1F32-4428-A622-8264B3156030}"/>
    <pc:docChg chg="addSld delSld modSld">
      <pc:chgData name="Varsha raj" userId="9afa1f75ce294341" providerId="LiveId" clId="{0902B9B2-1F32-4428-A622-8264B3156030}" dt="2024-08-31T10:08:44.381" v="65" actId="47"/>
      <pc:docMkLst>
        <pc:docMk/>
      </pc:docMkLst>
      <pc:sldChg chg="addSp modSp new mod">
        <pc:chgData name="Varsha raj" userId="9afa1f75ce294341" providerId="LiveId" clId="{0902B9B2-1F32-4428-A622-8264B3156030}" dt="2024-08-31T10:03:23.750" v="63" actId="1076"/>
        <pc:sldMkLst>
          <pc:docMk/>
          <pc:sldMk cId="1838097127" sldId="262"/>
        </pc:sldMkLst>
        <pc:spChg chg="add mod">
          <ac:chgData name="Varsha raj" userId="9afa1f75ce294341" providerId="LiveId" clId="{0902B9B2-1F32-4428-A622-8264B3156030}" dt="2024-08-31T10:03:23.750" v="63" actId="1076"/>
          <ac:spMkLst>
            <pc:docMk/>
            <pc:sldMk cId="1838097127" sldId="262"/>
            <ac:spMk id="3" creationId="{FC1E2C16-2160-1574-473C-1147FE811B86}"/>
          </ac:spMkLst>
        </pc:spChg>
      </pc:sldChg>
      <pc:sldChg chg="new del">
        <pc:chgData name="Varsha raj" userId="9afa1f75ce294341" providerId="LiveId" clId="{0902B9B2-1F32-4428-A622-8264B3156030}" dt="2024-08-31T10:08:41.672" v="64" actId="47"/>
        <pc:sldMkLst>
          <pc:docMk/>
          <pc:sldMk cId="2509815494" sldId="263"/>
        </pc:sldMkLst>
      </pc:sldChg>
      <pc:sldChg chg="new del">
        <pc:chgData name="Varsha raj" userId="9afa1f75ce294341" providerId="LiveId" clId="{0902B9B2-1F32-4428-A622-8264B3156030}" dt="2024-08-31T10:08:44.381" v="65" actId="47"/>
        <pc:sldMkLst>
          <pc:docMk/>
          <pc:sldMk cId="417957727" sldId="264"/>
        </pc:sldMkLst>
      </pc:sldChg>
      <pc:sldChg chg="addSp modSp new mod">
        <pc:chgData name="Varsha raj" userId="9afa1f75ce294341" providerId="LiveId" clId="{0902B9B2-1F32-4428-A622-8264B3156030}" dt="2024-08-31T10:00:31.444" v="28" actId="20577"/>
        <pc:sldMkLst>
          <pc:docMk/>
          <pc:sldMk cId="435124722" sldId="265"/>
        </pc:sldMkLst>
        <pc:spChg chg="add mod">
          <ac:chgData name="Varsha raj" userId="9afa1f75ce294341" providerId="LiveId" clId="{0902B9B2-1F32-4428-A622-8264B3156030}" dt="2024-08-31T10:00:31.444" v="28" actId="20577"/>
          <ac:spMkLst>
            <pc:docMk/>
            <pc:sldMk cId="435124722" sldId="265"/>
            <ac:spMk id="3" creationId="{F18FA5F3-BC90-C60A-46F7-6D1970704C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69B1879-CD27-4E9C-A8C1-9BE03642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Sales_insights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FA09973-0842-4835-B684-A80936ECA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8/31/2024 3:24:35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8FA5F3-BC90-C60A-46F7-6D1970704C7F}"/>
              </a:ext>
            </a:extLst>
          </p:cNvPr>
          <p:cNvSpPr txBox="1"/>
          <p:nvPr/>
        </p:nvSpPr>
        <p:spPr>
          <a:xfrm>
            <a:off x="4758611" y="2295530"/>
            <a:ext cx="29018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revenue represents the total income generated from sales of goods or services. It's a key indicator of business performance and growth which is 986.63 M</a:t>
            </a:r>
          </a:p>
        </p:txBody>
      </p:sp>
    </p:spTree>
    <p:extLst>
      <p:ext uri="{BB962C8B-B14F-4D97-AF65-F5344CB8AC3E}">
        <p14:creationId xmlns:p14="http://schemas.microsoft.com/office/powerpoint/2010/main" val="4351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E2C16-2160-1574-473C-1147FE811B86}"/>
              </a:ext>
            </a:extLst>
          </p:cNvPr>
          <p:cNvSpPr txBox="1"/>
          <p:nvPr/>
        </p:nvSpPr>
        <p:spPr>
          <a:xfrm>
            <a:off x="4963885" y="1996951"/>
            <a:ext cx="29298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State the purpose of the analysis, such as understanding trends in sales quantity, identifying key drivers of sales, or highlighting areas for improvement. Sales Quantity is 2431539</a:t>
            </a:r>
          </a:p>
        </p:txBody>
      </p:sp>
    </p:spTree>
    <p:extLst>
      <p:ext uri="{BB962C8B-B14F-4D97-AF65-F5344CB8AC3E}">
        <p14:creationId xmlns:p14="http://schemas.microsoft.com/office/powerpoint/2010/main" val="18380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 By Markets">
            <a:extLst>
              <a:ext uri="{FF2B5EF4-FFF2-40B4-BE49-F238E27FC236}">
                <a16:creationId xmlns:a16="http://schemas.microsoft.com/office/drawing/2014/main" id="{18775B6D-1B7F-43FB-BB3D-AF877899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184"/>
            <a:ext cx="12192000" cy="52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Quantity By Markets">
            <a:extLst>
              <a:ext uri="{FF2B5EF4-FFF2-40B4-BE49-F238E27FC236}">
                <a16:creationId xmlns:a16="http://schemas.microsoft.com/office/drawing/2014/main" id="{C96B89AB-9E3F-4525-B0D2-6DC61C84C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184"/>
            <a:ext cx="12192000" cy="52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Customers">
            <a:extLst>
              <a:ext uri="{FF2B5EF4-FFF2-40B4-BE49-F238E27FC236}">
                <a16:creationId xmlns:a16="http://schemas.microsoft.com/office/drawing/2014/main" id="{95296051-A5F1-4E62-9853-B5BF7D8D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134"/>
            <a:ext cx="12192000" cy="41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0 Products">
            <a:extLst>
              <a:ext uri="{FF2B5EF4-FFF2-40B4-BE49-F238E27FC236}">
                <a16:creationId xmlns:a16="http://schemas.microsoft.com/office/drawing/2014/main" id="{D7E840FF-D47D-4F3F-B40D-0709C3D17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13"/>
            <a:ext cx="12192000" cy="37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venue By Year">
            <a:extLst>
              <a:ext uri="{FF2B5EF4-FFF2-40B4-BE49-F238E27FC236}">
                <a16:creationId xmlns:a16="http://schemas.microsoft.com/office/drawing/2014/main" id="{4C937921-CE10-4B69-9812-8D41C67C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46"/>
            <a:ext cx="12192000" cy="66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Sales_insights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Varsha raj</cp:lastModifiedBy>
  <cp:revision>1</cp:revision>
  <dcterms:created xsi:type="dcterms:W3CDTF">2024-08-31T09:54:36Z</dcterms:created>
  <dcterms:modified xsi:type="dcterms:W3CDTF">2024-08-31T10:08:51Z</dcterms:modified>
</cp:coreProperties>
</file>