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4" r:id="rId6"/>
    <p:sldId id="257" r:id="rId7"/>
    <p:sldId id="275" r:id="rId8"/>
    <p:sldId id="265" r:id="rId9"/>
    <p:sldId id="266" r:id="rId10"/>
    <p:sldId id="269" r:id="rId11"/>
    <p:sldId id="259" r:id="rId12"/>
    <p:sldId id="270" r:id="rId13"/>
    <p:sldId id="271" r:id="rId14"/>
    <p:sldId id="272" r:id="rId15"/>
    <p:sldId id="260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21298-F0E4-9E2E-B7CA-199639FF6895}" v="556" dt="2023-12-05T06:01:4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D6CB1-A2C3-43EC-A281-B6D96CE5B65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EC9F23-3742-4B72-B936-9BE001ECF544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Dataset Size:</a:t>
          </a:r>
          <a:r>
            <a:rPr lang="en-US" dirty="0">
              <a:latin typeface="Times New Roman"/>
              <a:cs typeface="Times New Roman"/>
            </a:rPr>
            <a:t> 200 samples</a:t>
          </a:r>
        </a:p>
      </dgm:t>
    </dgm:pt>
    <dgm:pt modelId="{CD3F454D-3396-48A6-9AF7-02F8E5A281EC}" type="parTrans" cxnId="{89C02BAC-123A-4845-AAF4-FBE4F9343B23}">
      <dgm:prSet/>
      <dgm:spPr/>
      <dgm:t>
        <a:bodyPr/>
        <a:lstStyle/>
        <a:p>
          <a:endParaRPr lang="en-US"/>
        </a:p>
      </dgm:t>
    </dgm:pt>
    <dgm:pt modelId="{C50C496F-465A-470E-A041-88DE2B05AD46}" type="sibTrans" cxnId="{89C02BAC-123A-4845-AAF4-FBE4F9343B23}">
      <dgm:prSet/>
      <dgm:spPr/>
      <dgm:t>
        <a:bodyPr/>
        <a:lstStyle/>
        <a:p>
          <a:endParaRPr lang="en-US"/>
        </a:p>
      </dgm:t>
    </dgm:pt>
    <dgm:pt modelId="{ACBE4BB9-571D-45EF-B112-6F2122CC4811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Individuals:</a:t>
          </a:r>
          <a:r>
            <a:rPr lang="en-US" dirty="0">
              <a:latin typeface="Times New Roman"/>
              <a:cs typeface="Times New Roman"/>
            </a:rPr>
            <a:t> 10 people</a:t>
          </a:r>
        </a:p>
      </dgm:t>
    </dgm:pt>
    <dgm:pt modelId="{A19E61CC-33D2-4919-8FCD-A00BF564730E}" type="parTrans" cxnId="{08CC6603-8E4E-4F8E-AA37-A1B52EB59C77}">
      <dgm:prSet/>
      <dgm:spPr/>
      <dgm:t>
        <a:bodyPr/>
        <a:lstStyle/>
        <a:p>
          <a:endParaRPr lang="en-US"/>
        </a:p>
      </dgm:t>
    </dgm:pt>
    <dgm:pt modelId="{7DA52277-659D-477F-B400-34106C28D1C9}" type="sibTrans" cxnId="{08CC6603-8E4E-4F8E-AA37-A1B52EB59C77}">
      <dgm:prSet/>
      <dgm:spPr/>
      <dgm:t>
        <a:bodyPr/>
        <a:lstStyle/>
        <a:p>
          <a:endParaRPr lang="en-US"/>
        </a:p>
      </dgm:t>
    </dgm:pt>
    <dgm:pt modelId="{F3185A7F-7975-429E-A96A-410BDAA526B0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Images per Individual:</a:t>
          </a:r>
          <a:r>
            <a:rPr lang="en-US" dirty="0">
              <a:latin typeface="Times New Roman"/>
              <a:cs typeface="Times New Roman"/>
            </a:rPr>
            <a:t> 20</a:t>
          </a:r>
        </a:p>
      </dgm:t>
    </dgm:pt>
    <dgm:pt modelId="{029CDA63-CCD1-499C-8DC1-457EBDE2AF4C}" type="parTrans" cxnId="{91C44D18-2C62-428A-9F15-24475E1D3346}">
      <dgm:prSet/>
      <dgm:spPr/>
      <dgm:t>
        <a:bodyPr/>
        <a:lstStyle/>
        <a:p>
          <a:endParaRPr lang="en-US"/>
        </a:p>
      </dgm:t>
    </dgm:pt>
    <dgm:pt modelId="{5439B10D-5B2B-4F64-9ADB-B8F7F5F01AF8}" type="sibTrans" cxnId="{91C44D18-2C62-428A-9F15-24475E1D3346}">
      <dgm:prSet/>
      <dgm:spPr/>
      <dgm:t>
        <a:bodyPr/>
        <a:lstStyle/>
        <a:p>
          <a:endParaRPr lang="en-US"/>
        </a:p>
      </dgm:t>
    </dgm:pt>
    <dgm:pt modelId="{9C029AA1-3BFC-45C8-AF3C-2452E1C98E38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Data Split:</a:t>
          </a:r>
          <a:endParaRPr lang="en-US" dirty="0">
            <a:latin typeface="Times New Roman"/>
            <a:cs typeface="Times New Roman"/>
          </a:endParaRPr>
        </a:p>
      </dgm:t>
    </dgm:pt>
    <dgm:pt modelId="{42CFE68F-9EBA-46EA-A7E2-6A8881B0E203}" type="parTrans" cxnId="{12A0FD99-474B-4723-B8FE-E21BA3CE22A3}">
      <dgm:prSet/>
      <dgm:spPr/>
      <dgm:t>
        <a:bodyPr/>
        <a:lstStyle/>
        <a:p>
          <a:endParaRPr lang="en-US"/>
        </a:p>
      </dgm:t>
    </dgm:pt>
    <dgm:pt modelId="{B8631A23-DCC9-4D73-8B18-9A29856F81EB}" type="sibTrans" cxnId="{12A0FD99-474B-4723-B8FE-E21BA3CE22A3}">
      <dgm:prSet/>
      <dgm:spPr/>
      <dgm:t>
        <a:bodyPr/>
        <a:lstStyle/>
        <a:p>
          <a:endParaRPr lang="en-US"/>
        </a:p>
      </dgm:t>
    </dgm:pt>
    <dgm:pt modelId="{3CF2346F-C57C-4695-97B7-2A08D2FCD37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Training/Validation: 90% of the dataset</a:t>
          </a:r>
        </a:p>
      </dgm:t>
    </dgm:pt>
    <dgm:pt modelId="{72530C23-2281-42B1-807E-CE2F4D04FB92}" type="parTrans" cxnId="{97D66243-5CC5-4F38-8C87-3486BDBDB8FC}">
      <dgm:prSet/>
      <dgm:spPr/>
      <dgm:t>
        <a:bodyPr/>
        <a:lstStyle/>
        <a:p>
          <a:endParaRPr lang="en-US"/>
        </a:p>
      </dgm:t>
    </dgm:pt>
    <dgm:pt modelId="{04EC539C-181C-44FE-BBDE-6656BACA2126}" type="sibTrans" cxnId="{97D66243-5CC5-4F38-8C87-3486BDBDB8FC}">
      <dgm:prSet/>
      <dgm:spPr/>
      <dgm:t>
        <a:bodyPr/>
        <a:lstStyle/>
        <a:p>
          <a:endParaRPr lang="en-US"/>
        </a:p>
      </dgm:t>
    </dgm:pt>
    <dgm:pt modelId="{33D84A44-B7B8-41B5-8CA5-353854BCAEB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Test: 10% of the dataset</a:t>
          </a:r>
        </a:p>
      </dgm:t>
    </dgm:pt>
    <dgm:pt modelId="{A3EB5C5A-55B8-4B30-8090-4666FC594D02}" type="parTrans" cxnId="{99F3A663-4078-4AF9-923D-D24488B98B71}">
      <dgm:prSet/>
      <dgm:spPr/>
      <dgm:t>
        <a:bodyPr/>
        <a:lstStyle/>
        <a:p>
          <a:endParaRPr lang="en-US"/>
        </a:p>
      </dgm:t>
    </dgm:pt>
    <dgm:pt modelId="{10BBAD69-638A-4FD2-BB16-3A3187E9100F}" type="sibTrans" cxnId="{99F3A663-4078-4AF9-923D-D24488B98B71}">
      <dgm:prSet/>
      <dgm:spPr/>
      <dgm:t>
        <a:bodyPr/>
        <a:lstStyle/>
        <a:p>
          <a:endParaRPr lang="en-US"/>
        </a:p>
      </dgm:t>
    </dgm:pt>
    <dgm:pt modelId="{5191FF83-1382-4283-BF5A-DB07C931A4AF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Stratified Split for Training/Validation:</a:t>
          </a:r>
          <a:endParaRPr lang="en-US" dirty="0">
            <a:latin typeface="Times New Roman"/>
            <a:cs typeface="Times New Roman"/>
          </a:endParaRPr>
        </a:p>
      </dgm:t>
    </dgm:pt>
    <dgm:pt modelId="{487BE534-145B-4D1F-8257-90E73530E82B}" type="parTrans" cxnId="{A33A6A28-7A5C-4613-8FBE-FB920320F478}">
      <dgm:prSet/>
      <dgm:spPr/>
      <dgm:t>
        <a:bodyPr/>
        <a:lstStyle/>
        <a:p>
          <a:endParaRPr lang="en-US"/>
        </a:p>
      </dgm:t>
    </dgm:pt>
    <dgm:pt modelId="{87AB9A0E-94AA-42EA-A6BE-B6D86702C85D}" type="sibTrans" cxnId="{A33A6A28-7A5C-4613-8FBE-FB920320F478}">
      <dgm:prSet/>
      <dgm:spPr/>
      <dgm:t>
        <a:bodyPr/>
        <a:lstStyle/>
        <a:p>
          <a:endParaRPr lang="en-US"/>
        </a:p>
      </dgm:t>
    </dgm:pt>
    <dgm:pt modelId="{A87B888D-22BD-47CF-B697-661770ADB99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Training: 88% of the Training/Validation set</a:t>
          </a:r>
        </a:p>
      </dgm:t>
    </dgm:pt>
    <dgm:pt modelId="{EC845B06-062E-462C-B981-FA3DFCF9846A}" type="parTrans" cxnId="{651E883E-4BEC-4E84-BE4E-97B904EC7D75}">
      <dgm:prSet/>
      <dgm:spPr/>
      <dgm:t>
        <a:bodyPr/>
        <a:lstStyle/>
        <a:p>
          <a:endParaRPr lang="en-US"/>
        </a:p>
      </dgm:t>
    </dgm:pt>
    <dgm:pt modelId="{8E46E2C8-F50C-4E8E-A2F7-EE1DADA45D90}" type="sibTrans" cxnId="{651E883E-4BEC-4E84-BE4E-97B904EC7D75}">
      <dgm:prSet/>
      <dgm:spPr/>
      <dgm:t>
        <a:bodyPr/>
        <a:lstStyle/>
        <a:p>
          <a:endParaRPr lang="en-US"/>
        </a:p>
      </dgm:t>
    </dgm:pt>
    <dgm:pt modelId="{B5C084BF-870A-40D2-B7B3-D7C692D5D38F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Validation: 12% of the Training/Validation set</a:t>
          </a:r>
        </a:p>
      </dgm:t>
    </dgm:pt>
    <dgm:pt modelId="{2DDF3480-000D-40CC-8B8D-1D9CDAC8C597}" type="parTrans" cxnId="{A81780D2-193D-42E3-8A7B-3C06EC9864BD}">
      <dgm:prSet/>
      <dgm:spPr/>
      <dgm:t>
        <a:bodyPr/>
        <a:lstStyle/>
        <a:p>
          <a:endParaRPr lang="en-US"/>
        </a:p>
      </dgm:t>
    </dgm:pt>
    <dgm:pt modelId="{C81F3282-4582-494C-A147-B137A115C8B7}" type="sibTrans" cxnId="{A81780D2-193D-42E3-8A7B-3C06EC9864BD}">
      <dgm:prSet/>
      <dgm:spPr/>
      <dgm:t>
        <a:bodyPr/>
        <a:lstStyle/>
        <a:p>
          <a:endParaRPr lang="en-US"/>
        </a:p>
      </dgm:t>
    </dgm:pt>
    <dgm:pt modelId="{969F7824-2A79-43D4-8664-A440C925FD0F}" type="pres">
      <dgm:prSet presAssocID="{A5ED6CB1-A2C3-43EC-A281-B6D96CE5B6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698092-769A-4975-AC46-B3CD59F4B49E}" type="pres">
      <dgm:prSet presAssocID="{C9EC9F23-3742-4B72-B936-9BE001ECF544}" presName="hierRoot1" presStyleCnt="0">
        <dgm:presLayoutVars>
          <dgm:hierBranch val="init"/>
        </dgm:presLayoutVars>
      </dgm:prSet>
      <dgm:spPr/>
    </dgm:pt>
    <dgm:pt modelId="{DE537D0C-C667-4A78-8E8E-9A9F549D0B0D}" type="pres">
      <dgm:prSet presAssocID="{C9EC9F23-3742-4B72-B936-9BE001ECF544}" presName="rootComposite1" presStyleCnt="0"/>
      <dgm:spPr/>
    </dgm:pt>
    <dgm:pt modelId="{8A632C8E-7F2B-4BB6-BDDC-5762F329DF94}" type="pres">
      <dgm:prSet presAssocID="{C9EC9F23-3742-4B72-B936-9BE001ECF544}" presName="rootText1" presStyleLbl="node0" presStyleIdx="0" presStyleCnt="5">
        <dgm:presLayoutVars>
          <dgm:chPref val="3"/>
        </dgm:presLayoutVars>
      </dgm:prSet>
      <dgm:spPr/>
    </dgm:pt>
    <dgm:pt modelId="{BA45FF80-F065-46E0-938A-F1CE01EECD2D}" type="pres">
      <dgm:prSet presAssocID="{C9EC9F23-3742-4B72-B936-9BE001ECF544}" presName="rootConnector1" presStyleLbl="node1" presStyleIdx="0" presStyleCnt="0"/>
      <dgm:spPr/>
    </dgm:pt>
    <dgm:pt modelId="{BAF17E88-53D5-461F-A99C-CCDE8E4E2643}" type="pres">
      <dgm:prSet presAssocID="{C9EC9F23-3742-4B72-B936-9BE001ECF544}" presName="hierChild2" presStyleCnt="0"/>
      <dgm:spPr/>
    </dgm:pt>
    <dgm:pt modelId="{5F058A5A-7411-4F0D-B76E-75ED8CF4373B}" type="pres">
      <dgm:prSet presAssocID="{C9EC9F23-3742-4B72-B936-9BE001ECF544}" presName="hierChild3" presStyleCnt="0"/>
      <dgm:spPr/>
    </dgm:pt>
    <dgm:pt modelId="{831152ED-FEC4-40CB-A2BC-D0C3103F1FA4}" type="pres">
      <dgm:prSet presAssocID="{ACBE4BB9-571D-45EF-B112-6F2122CC4811}" presName="hierRoot1" presStyleCnt="0">
        <dgm:presLayoutVars>
          <dgm:hierBranch val="init"/>
        </dgm:presLayoutVars>
      </dgm:prSet>
      <dgm:spPr/>
    </dgm:pt>
    <dgm:pt modelId="{0845FF68-EAA0-410E-999D-640B0D78B7BB}" type="pres">
      <dgm:prSet presAssocID="{ACBE4BB9-571D-45EF-B112-6F2122CC4811}" presName="rootComposite1" presStyleCnt="0"/>
      <dgm:spPr/>
    </dgm:pt>
    <dgm:pt modelId="{0C20A30B-8AA0-4690-A3B8-5245A494CDBA}" type="pres">
      <dgm:prSet presAssocID="{ACBE4BB9-571D-45EF-B112-6F2122CC4811}" presName="rootText1" presStyleLbl="node0" presStyleIdx="1" presStyleCnt="5">
        <dgm:presLayoutVars>
          <dgm:chPref val="3"/>
        </dgm:presLayoutVars>
      </dgm:prSet>
      <dgm:spPr/>
    </dgm:pt>
    <dgm:pt modelId="{1A3AA51F-199E-489F-BEDB-60400122D7DC}" type="pres">
      <dgm:prSet presAssocID="{ACBE4BB9-571D-45EF-B112-6F2122CC4811}" presName="rootConnector1" presStyleLbl="node1" presStyleIdx="0" presStyleCnt="0"/>
      <dgm:spPr/>
    </dgm:pt>
    <dgm:pt modelId="{14F0DAD6-3A5B-4E95-A344-5D020C31F7C4}" type="pres">
      <dgm:prSet presAssocID="{ACBE4BB9-571D-45EF-B112-6F2122CC4811}" presName="hierChild2" presStyleCnt="0"/>
      <dgm:spPr/>
    </dgm:pt>
    <dgm:pt modelId="{DD50E1B7-A384-4E82-83AA-7C4530C70C0E}" type="pres">
      <dgm:prSet presAssocID="{ACBE4BB9-571D-45EF-B112-6F2122CC4811}" presName="hierChild3" presStyleCnt="0"/>
      <dgm:spPr/>
    </dgm:pt>
    <dgm:pt modelId="{F58A2921-0335-4549-8F61-CA8E62AEF1D3}" type="pres">
      <dgm:prSet presAssocID="{F3185A7F-7975-429E-A96A-410BDAA526B0}" presName="hierRoot1" presStyleCnt="0">
        <dgm:presLayoutVars>
          <dgm:hierBranch val="init"/>
        </dgm:presLayoutVars>
      </dgm:prSet>
      <dgm:spPr/>
    </dgm:pt>
    <dgm:pt modelId="{F9DDD237-7AD0-4574-9A29-07766C57F107}" type="pres">
      <dgm:prSet presAssocID="{F3185A7F-7975-429E-A96A-410BDAA526B0}" presName="rootComposite1" presStyleCnt="0"/>
      <dgm:spPr/>
    </dgm:pt>
    <dgm:pt modelId="{8D7D8A67-86DF-41A6-AA1E-1013489C373F}" type="pres">
      <dgm:prSet presAssocID="{F3185A7F-7975-429E-A96A-410BDAA526B0}" presName="rootText1" presStyleLbl="node0" presStyleIdx="2" presStyleCnt="5">
        <dgm:presLayoutVars>
          <dgm:chPref val="3"/>
        </dgm:presLayoutVars>
      </dgm:prSet>
      <dgm:spPr/>
    </dgm:pt>
    <dgm:pt modelId="{73A967B7-3698-4D9F-8B69-9D00F8778D4B}" type="pres">
      <dgm:prSet presAssocID="{F3185A7F-7975-429E-A96A-410BDAA526B0}" presName="rootConnector1" presStyleLbl="node1" presStyleIdx="0" presStyleCnt="0"/>
      <dgm:spPr/>
    </dgm:pt>
    <dgm:pt modelId="{8CE930F5-23A0-4DA3-BB20-3AF8D28CCD4A}" type="pres">
      <dgm:prSet presAssocID="{F3185A7F-7975-429E-A96A-410BDAA526B0}" presName="hierChild2" presStyleCnt="0"/>
      <dgm:spPr/>
    </dgm:pt>
    <dgm:pt modelId="{7D5F83EB-ABB8-4B2F-A5A2-DB1A3274C421}" type="pres">
      <dgm:prSet presAssocID="{F3185A7F-7975-429E-A96A-410BDAA526B0}" presName="hierChild3" presStyleCnt="0"/>
      <dgm:spPr/>
    </dgm:pt>
    <dgm:pt modelId="{AAD8E580-6014-469A-9063-D303EBC8FA7D}" type="pres">
      <dgm:prSet presAssocID="{9C029AA1-3BFC-45C8-AF3C-2452E1C98E38}" presName="hierRoot1" presStyleCnt="0">
        <dgm:presLayoutVars>
          <dgm:hierBranch val="init"/>
        </dgm:presLayoutVars>
      </dgm:prSet>
      <dgm:spPr/>
    </dgm:pt>
    <dgm:pt modelId="{B3CFD75B-0244-44BC-8835-B50790E917BF}" type="pres">
      <dgm:prSet presAssocID="{9C029AA1-3BFC-45C8-AF3C-2452E1C98E38}" presName="rootComposite1" presStyleCnt="0"/>
      <dgm:spPr/>
    </dgm:pt>
    <dgm:pt modelId="{562BA710-AD44-496F-857A-728359D01AE9}" type="pres">
      <dgm:prSet presAssocID="{9C029AA1-3BFC-45C8-AF3C-2452E1C98E38}" presName="rootText1" presStyleLbl="node0" presStyleIdx="3" presStyleCnt="5">
        <dgm:presLayoutVars>
          <dgm:chPref val="3"/>
        </dgm:presLayoutVars>
      </dgm:prSet>
      <dgm:spPr/>
    </dgm:pt>
    <dgm:pt modelId="{E163E132-694B-47AE-B209-76A9C56550E9}" type="pres">
      <dgm:prSet presAssocID="{9C029AA1-3BFC-45C8-AF3C-2452E1C98E38}" presName="rootConnector1" presStyleLbl="node1" presStyleIdx="0" presStyleCnt="0"/>
      <dgm:spPr/>
    </dgm:pt>
    <dgm:pt modelId="{411073F4-A494-4E72-9E92-A9E424734CDF}" type="pres">
      <dgm:prSet presAssocID="{9C029AA1-3BFC-45C8-AF3C-2452E1C98E38}" presName="hierChild2" presStyleCnt="0"/>
      <dgm:spPr/>
    </dgm:pt>
    <dgm:pt modelId="{1193BA07-D2F3-4DEA-BC49-6DDA852F293E}" type="pres">
      <dgm:prSet presAssocID="{72530C23-2281-42B1-807E-CE2F4D04FB92}" presName="Name64" presStyleLbl="parChTrans1D2" presStyleIdx="0" presStyleCnt="4"/>
      <dgm:spPr/>
    </dgm:pt>
    <dgm:pt modelId="{2BC8D170-2091-4FE3-B420-3F4E9714DE9B}" type="pres">
      <dgm:prSet presAssocID="{3CF2346F-C57C-4695-97B7-2A08D2FCD37D}" presName="hierRoot2" presStyleCnt="0">
        <dgm:presLayoutVars>
          <dgm:hierBranch val="init"/>
        </dgm:presLayoutVars>
      </dgm:prSet>
      <dgm:spPr/>
    </dgm:pt>
    <dgm:pt modelId="{68828FA4-EE95-477B-958B-D69CE1F290F9}" type="pres">
      <dgm:prSet presAssocID="{3CF2346F-C57C-4695-97B7-2A08D2FCD37D}" presName="rootComposite" presStyleCnt="0"/>
      <dgm:spPr/>
    </dgm:pt>
    <dgm:pt modelId="{188AA62E-3613-471F-AE27-2F0CFCF9881E}" type="pres">
      <dgm:prSet presAssocID="{3CF2346F-C57C-4695-97B7-2A08D2FCD37D}" presName="rootText" presStyleLbl="node2" presStyleIdx="0" presStyleCnt="4">
        <dgm:presLayoutVars>
          <dgm:chPref val="3"/>
        </dgm:presLayoutVars>
      </dgm:prSet>
      <dgm:spPr/>
    </dgm:pt>
    <dgm:pt modelId="{624229AD-3111-4A58-914A-8B65F27B9914}" type="pres">
      <dgm:prSet presAssocID="{3CF2346F-C57C-4695-97B7-2A08D2FCD37D}" presName="rootConnector" presStyleLbl="node2" presStyleIdx="0" presStyleCnt="4"/>
      <dgm:spPr/>
    </dgm:pt>
    <dgm:pt modelId="{B4D014C5-2F1F-49FE-8B76-F342975BB275}" type="pres">
      <dgm:prSet presAssocID="{3CF2346F-C57C-4695-97B7-2A08D2FCD37D}" presName="hierChild4" presStyleCnt="0"/>
      <dgm:spPr/>
    </dgm:pt>
    <dgm:pt modelId="{799BDC64-BE79-4509-BF00-A12DC6A21712}" type="pres">
      <dgm:prSet presAssocID="{3CF2346F-C57C-4695-97B7-2A08D2FCD37D}" presName="hierChild5" presStyleCnt="0"/>
      <dgm:spPr/>
    </dgm:pt>
    <dgm:pt modelId="{609873AE-9EBA-4275-B8B2-699F863C6349}" type="pres">
      <dgm:prSet presAssocID="{A3EB5C5A-55B8-4B30-8090-4666FC594D02}" presName="Name64" presStyleLbl="parChTrans1D2" presStyleIdx="1" presStyleCnt="4"/>
      <dgm:spPr/>
    </dgm:pt>
    <dgm:pt modelId="{6A4B8287-E814-439A-87AA-4EF40569C337}" type="pres">
      <dgm:prSet presAssocID="{33D84A44-B7B8-41B5-8CA5-353854BCAEBE}" presName="hierRoot2" presStyleCnt="0">
        <dgm:presLayoutVars>
          <dgm:hierBranch val="init"/>
        </dgm:presLayoutVars>
      </dgm:prSet>
      <dgm:spPr/>
    </dgm:pt>
    <dgm:pt modelId="{644C479E-CE42-49FB-AAF6-EF74F1EF654D}" type="pres">
      <dgm:prSet presAssocID="{33D84A44-B7B8-41B5-8CA5-353854BCAEBE}" presName="rootComposite" presStyleCnt="0"/>
      <dgm:spPr/>
    </dgm:pt>
    <dgm:pt modelId="{0B4D237B-F273-40AD-8902-03F2A4741291}" type="pres">
      <dgm:prSet presAssocID="{33D84A44-B7B8-41B5-8CA5-353854BCAEBE}" presName="rootText" presStyleLbl="node2" presStyleIdx="1" presStyleCnt="4">
        <dgm:presLayoutVars>
          <dgm:chPref val="3"/>
        </dgm:presLayoutVars>
      </dgm:prSet>
      <dgm:spPr/>
    </dgm:pt>
    <dgm:pt modelId="{5CBFFF00-1712-47A8-9E80-D92EAF2AD873}" type="pres">
      <dgm:prSet presAssocID="{33D84A44-B7B8-41B5-8CA5-353854BCAEBE}" presName="rootConnector" presStyleLbl="node2" presStyleIdx="1" presStyleCnt="4"/>
      <dgm:spPr/>
    </dgm:pt>
    <dgm:pt modelId="{95299C12-7182-438D-A70F-417DC6E0E361}" type="pres">
      <dgm:prSet presAssocID="{33D84A44-B7B8-41B5-8CA5-353854BCAEBE}" presName="hierChild4" presStyleCnt="0"/>
      <dgm:spPr/>
    </dgm:pt>
    <dgm:pt modelId="{F68EF2E5-EA58-4806-8AF2-C61A0D4D9FD9}" type="pres">
      <dgm:prSet presAssocID="{33D84A44-B7B8-41B5-8CA5-353854BCAEBE}" presName="hierChild5" presStyleCnt="0"/>
      <dgm:spPr/>
    </dgm:pt>
    <dgm:pt modelId="{6D49722B-D882-4533-932A-3F6B4E15158D}" type="pres">
      <dgm:prSet presAssocID="{9C029AA1-3BFC-45C8-AF3C-2452E1C98E38}" presName="hierChild3" presStyleCnt="0"/>
      <dgm:spPr/>
    </dgm:pt>
    <dgm:pt modelId="{D9355268-6D46-43AB-9B07-0553BC21E645}" type="pres">
      <dgm:prSet presAssocID="{5191FF83-1382-4283-BF5A-DB07C931A4AF}" presName="hierRoot1" presStyleCnt="0">
        <dgm:presLayoutVars>
          <dgm:hierBranch val="init"/>
        </dgm:presLayoutVars>
      </dgm:prSet>
      <dgm:spPr/>
    </dgm:pt>
    <dgm:pt modelId="{D7B06A4E-EC58-46B9-A048-D3A7FE671EC7}" type="pres">
      <dgm:prSet presAssocID="{5191FF83-1382-4283-BF5A-DB07C931A4AF}" presName="rootComposite1" presStyleCnt="0"/>
      <dgm:spPr/>
    </dgm:pt>
    <dgm:pt modelId="{586015F9-03AB-4D8C-8556-F591FADB502A}" type="pres">
      <dgm:prSet presAssocID="{5191FF83-1382-4283-BF5A-DB07C931A4AF}" presName="rootText1" presStyleLbl="node0" presStyleIdx="4" presStyleCnt="5">
        <dgm:presLayoutVars>
          <dgm:chPref val="3"/>
        </dgm:presLayoutVars>
      </dgm:prSet>
      <dgm:spPr/>
    </dgm:pt>
    <dgm:pt modelId="{B378FE92-7C98-4555-B897-AC7BE28E9826}" type="pres">
      <dgm:prSet presAssocID="{5191FF83-1382-4283-BF5A-DB07C931A4AF}" presName="rootConnector1" presStyleLbl="node1" presStyleIdx="0" presStyleCnt="0"/>
      <dgm:spPr/>
    </dgm:pt>
    <dgm:pt modelId="{B7073081-A6E2-4748-B2C6-ACB382765B98}" type="pres">
      <dgm:prSet presAssocID="{5191FF83-1382-4283-BF5A-DB07C931A4AF}" presName="hierChild2" presStyleCnt="0"/>
      <dgm:spPr/>
    </dgm:pt>
    <dgm:pt modelId="{11232DE6-CA78-4F4F-99E9-F36022046989}" type="pres">
      <dgm:prSet presAssocID="{EC845B06-062E-462C-B981-FA3DFCF9846A}" presName="Name64" presStyleLbl="parChTrans1D2" presStyleIdx="2" presStyleCnt="4"/>
      <dgm:spPr/>
    </dgm:pt>
    <dgm:pt modelId="{DF1B5B76-32F0-4911-8B89-2049D83D378A}" type="pres">
      <dgm:prSet presAssocID="{A87B888D-22BD-47CF-B697-661770ADB99E}" presName="hierRoot2" presStyleCnt="0">
        <dgm:presLayoutVars>
          <dgm:hierBranch val="init"/>
        </dgm:presLayoutVars>
      </dgm:prSet>
      <dgm:spPr/>
    </dgm:pt>
    <dgm:pt modelId="{C3A05060-C2B7-4EB1-892D-713BE72B4290}" type="pres">
      <dgm:prSet presAssocID="{A87B888D-22BD-47CF-B697-661770ADB99E}" presName="rootComposite" presStyleCnt="0"/>
      <dgm:spPr/>
    </dgm:pt>
    <dgm:pt modelId="{08B86040-D7FB-4F25-B6D5-8A3AE2769772}" type="pres">
      <dgm:prSet presAssocID="{A87B888D-22BD-47CF-B697-661770ADB99E}" presName="rootText" presStyleLbl="node2" presStyleIdx="2" presStyleCnt="4">
        <dgm:presLayoutVars>
          <dgm:chPref val="3"/>
        </dgm:presLayoutVars>
      </dgm:prSet>
      <dgm:spPr/>
    </dgm:pt>
    <dgm:pt modelId="{A543EDEA-E4A0-4A73-B260-1D6FCC1B9673}" type="pres">
      <dgm:prSet presAssocID="{A87B888D-22BD-47CF-B697-661770ADB99E}" presName="rootConnector" presStyleLbl="node2" presStyleIdx="2" presStyleCnt="4"/>
      <dgm:spPr/>
    </dgm:pt>
    <dgm:pt modelId="{163768D6-21C1-4EAF-8292-48571BE9E2D1}" type="pres">
      <dgm:prSet presAssocID="{A87B888D-22BD-47CF-B697-661770ADB99E}" presName="hierChild4" presStyleCnt="0"/>
      <dgm:spPr/>
    </dgm:pt>
    <dgm:pt modelId="{61484DAF-D68C-45D3-A315-5C070F0BCCB9}" type="pres">
      <dgm:prSet presAssocID="{A87B888D-22BD-47CF-B697-661770ADB99E}" presName="hierChild5" presStyleCnt="0"/>
      <dgm:spPr/>
    </dgm:pt>
    <dgm:pt modelId="{9EB4054E-D0AB-414B-BD05-A7B2A0B033C0}" type="pres">
      <dgm:prSet presAssocID="{2DDF3480-000D-40CC-8B8D-1D9CDAC8C597}" presName="Name64" presStyleLbl="parChTrans1D2" presStyleIdx="3" presStyleCnt="4"/>
      <dgm:spPr/>
    </dgm:pt>
    <dgm:pt modelId="{78B4CC2C-BE15-43DB-8612-E2E2227BB098}" type="pres">
      <dgm:prSet presAssocID="{B5C084BF-870A-40D2-B7B3-D7C692D5D38F}" presName="hierRoot2" presStyleCnt="0">
        <dgm:presLayoutVars>
          <dgm:hierBranch val="init"/>
        </dgm:presLayoutVars>
      </dgm:prSet>
      <dgm:spPr/>
    </dgm:pt>
    <dgm:pt modelId="{3F4BFC21-B64B-4948-BBF5-5F4E4716831A}" type="pres">
      <dgm:prSet presAssocID="{B5C084BF-870A-40D2-B7B3-D7C692D5D38F}" presName="rootComposite" presStyleCnt="0"/>
      <dgm:spPr/>
    </dgm:pt>
    <dgm:pt modelId="{9C7999F2-E9F6-482B-993E-393A4B97E54F}" type="pres">
      <dgm:prSet presAssocID="{B5C084BF-870A-40D2-B7B3-D7C692D5D38F}" presName="rootText" presStyleLbl="node2" presStyleIdx="3" presStyleCnt="4">
        <dgm:presLayoutVars>
          <dgm:chPref val="3"/>
        </dgm:presLayoutVars>
      </dgm:prSet>
      <dgm:spPr/>
    </dgm:pt>
    <dgm:pt modelId="{F8AA8786-6AF8-462C-AF67-C05DA074AAE5}" type="pres">
      <dgm:prSet presAssocID="{B5C084BF-870A-40D2-B7B3-D7C692D5D38F}" presName="rootConnector" presStyleLbl="node2" presStyleIdx="3" presStyleCnt="4"/>
      <dgm:spPr/>
    </dgm:pt>
    <dgm:pt modelId="{BCFCCD64-7D2C-416B-970A-68C28DFE18B7}" type="pres">
      <dgm:prSet presAssocID="{B5C084BF-870A-40D2-B7B3-D7C692D5D38F}" presName="hierChild4" presStyleCnt="0"/>
      <dgm:spPr/>
    </dgm:pt>
    <dgm:pt modelId="{07F415FF-6B33-483A-ACE4-9EE75361EFBA}" type="pres">
      <dgm:prSet presAssocID="{B5C084BF-870A-40D2-B7B3-D7C692D5D38F}" presName="hierChild5" presStyleCnt="0"/>
      <dgm:spPr/>
    </dgm:pt>
    <dgm:pt modelId="{03C10BD5-93AC-4A42-8A50-1AF055162F0B}" type="pres">
      <dgm:prSet presAssocID="{5191FF83-1382-4283-BF5A-DB07C931A4AF}" presName="hierChild3" presStyleCnt="0"/>
      <dgm:spPr/>
    </dgm:pt>
  </dgm:ptLst>
  <dgm:cxnLst>
    <dgm:cxn modelId="{08CC6603-8E4E-4F8E-AA37-A1B52EB59C77}" srcId="{A5ED6CB1-A2C3-43EC-A281-B6D96CE5B65A}" destId="{ACBE4BB9-571D-45EF-B112-6F2122CC4811}" srcOrd="1" destOrd="0" parTransId="{A19E61CC-33D2-4919-8FCD-A00BF564730E}" sibTransId="{7DA52277-659D-477F-B400-34106C28D1C9}"/>
    <dgm:cxn modelId="{919F4207-0301-4DD3-8CEC-06C0C9C98212}" type="presOf" srcId="{A3EB5C5A-55B8-4B30-8090-4666FC594D02}" destId="{609873AE-9EBA-4275-B8B2-699F863C6349}" srcOrd="0" destOrd="0" presId="urn:microsoft.com/office/officeart/2009/3/layout/HorizontalOrganizationChart"/>
    <dgm:cxn modelId="{D266340A-55C5-41A5-B9BF-5F9D4B1F4635}" type="presOf" srcId="{5191FF83-1382-4283-BF5A-DB07C931A4AF}" destId="{586015F9-03AB-4D8C-8556-F591FADB502A}" srcOrd="0" destOrd="0" presId="urn:microsoft.com/office/officeart/2009/3/layout/HorizontalOrganizationChart"/>
    <dgm:cxn modelId="{3DB2FF0A-2703-490C-95AE-9C3D09329661}" type="presOf" srcId="{A5ED6CB1-A2C3-43EC-A281-B6D96CE5B65A}" destId="{969F7824-2A79-43D4-8664-A440C925FD0F}" srcOrd="0" destOrd="0" presId="urn:microsoft.com/office/officeart/2009/3/layout/HorizontalOrganizationChart"/>
    <dgm:cxn modelId="{B911310D-A2A7-41BE-82C0-302411E4CE55}" type="presOf" srcId="{B5C084BF-870A-40D2-B7B3-D7C692D5D38F}" destId="{9C7999F2-E9F6-482B-993E-393A4B97E54F}" srcOrd="0" destOrd="0" presId="urn:microsoft.com/office/officeart/2009/3/layout/HorizontalOrganizationChart"/>
    <dgm:cxn modelId="{EBE3FB13-1DD0-49BE-8DA5-EA32670DB29F}" type="presOf" srcId="{C9EC9F23-3742-4B72-B936-9BE001ECF544}" destId="{BA45FF80-F065-46E0-938A-F1CE01EECD2D}" srcOrd="1" destOrd="0" presId="urn:microsoft.com/office/officeart/2009/3/layout/HorizontalOrganizationChart"/>
    <dgm:cxn modelId="{91C44D18-2C62-428A-9F15-24475E1D3346}" srcId="{A5ED6CB1-A2C3-43EC-A281-B6D96CE5B65A}" destId="{F3185A7F-7975-429E-A96A-410BDAA526B0}" srcOrd="2" destOrd="0" parTransId="{029CDA63-CCD1-499C-8DC1-457EBDE2AF4C}" sibTransId="{5439B10D-5B2B-4F64-9ADB-B8F7F5F01AF8}"/>
    <dgm:cxn modelId="{12B6BD22-E67B-4FFF-AC77-76C015752BF5}" type="presOf" srcId="{33D84A44-B7B8-41B5-8CA5-353854BCAEBE}" destId="{0B4D237B-F273-40AD-8902-03F2A4741291}" srcOrd="0" destOrd="0" presId="urn:microsoft.com/office/officeart/2009/3/layout/HorizontalOrganizationChart"/>
    <dgm:cxn modelId="{A33A6A28-7A5C-4613-8FBE-FB920320F478}" srcId="{A5ED6CB1-A2C3-43EC-A281-B6D96CE5B65A}" destId="{5191FF83-1382-4283-BF5A-DB07C931A4AF}" srcOrd="4" destOrd="0" parTransId="{487BE534-145B-4D1F-8257-90E73530E82B}" sibTransId="{87AB9A0E-94AA-42EA-A6BE-B6D86702C85D}"/>
    <dgm:cxn modelId="{E6F0E329-00E1-4A3D-9F52-52CBCB039E50}" type="presOf" srcId="{B5C084BF-870A-40D2-B7B3-D7C692D5D38F}" destId="{F8AA8786-6AF8-462C-AF67-C05DA074AAE5}" srcOrd="1" destOrd="0" presId="urn:microsoft.com/office/officeart/2009/3/layout/HorizontalOrganizationChart"/>
    <dgm:cxn modelId="{651E883E-4BEC-4E84-BE4E-97B904EC7D75}" srcId="{5191FF83-1382-4283-BF5A-DB07C931A4AF}" destId="{A87B888D-22BD-47CF-B697-661770ADB99E}" srcOrd="0" destOrd="0" parTransId="{EC845B06-062E-462C-B981-FA3DFCF9846A}" sibTransId="{8E46E2C8-F50C-4E8E-A2F7-EE1DADA45D90}"/>
    <dgm:cxn modelId="{97D66243-5CC5-4F38-8C87-3486BDBDB8FC}" srcId="{9C029AA1-3BFC-45C8-AF3C-2452E1C98E38}" destId="{3CF2346F-C57C-4695-97B7-2A08D2FCD37D}" srcOrd="0" destOrd="0" parTransId="{72530C23-2281-42B1-807E-CE2F4D04FB92}" sibTransId="{04EC539C-181C-44FE-BBDE-6656BACA2126}"/>
    <dgm:cxn modelId="{99F3A663-4078-4AF9-923D-D24488B98B71}" srcId="{9C029AA1-3BFC-45C8-AF3C-2452E1C98E38}" destId="{33D84A44-B7B8-41B5-8CA5-353854BCAEBE}" srcOrd="1" destOrd="0" parTransId="{A3EB5C5A-55B8-4B30-8090-4666FC594D02}" sibTransId="{10BBAD69-638A-4FD2-BB16-3A3187E9100F}"/>
    <dgm:cxn modelId="{59403370-ED8F-4705-A483-68AF36D0603B}" type="presOf" srcId="{3CF2346F-C57C-4695-97B7-2A08D2FCD37D}" destId="{624229AD-3111-4A58-914A-8B65F27B9914}" srcOrd="1" destOrd="0" presId="urn:microsoft.com/office/officeart/2009/3/layout/HorizontalOrganizationChart"/>
    <dgm:cxn modelId="{FB05427B-211C-48CC-8FC0-4C124D39283F}" type="presOf" srcId="{2DDF3480-000D-40CC-8B8D-1D9CDAC8C597}" destId="{9EB4054E-D0AB-414B-BD05-A7B2A0B033C0}" srcOrd="0" destOrd="0" presId="urn:microsoft.com/office/officeart/2009/3/layout/HorizontalOrganizationChart"/>
    <dgm:cxn modelId="{6E0B0B82-ED59-416B-B623-EAD30463660B}" type="presOf" srcId="{3CF2346F-C57C-4695-97B7-2A08D2FCD37D}" destId="{188AA62E-3613-471F-AE27-2F0CFCF9881E}" srcOrd="0" destOrd="0" presId="urn:microsoft.com/office/officeart/2009/3/layout/HorizontalOrganizationChart"/>
    <dgm:cxn modelId="{FECADB8B-CC34-4B38-AAC5-D8E9C85E290F}" type="presOf" srcId="{9C029AA1-3BFC-45C8-AF3C-2452E1C98E38}" destId="{562BA710-AD44-496F-857A-728359D01AE9}" srcOrd="0" destOrd="0" presId="urn:microsoft.com/office/officeart/2009/3/layout/HorizontalOrganizationChart"/>
    <dgm:cxn modelId="{5DF98D92-432F-472A-B694-F30E677AF164}" type="presOf" srcId="{33D84A44-B7B8-41B5-8CA5-353854BCAEBE}" destId="{5CBFFF00-1712-47A8-9E80-D92EAF2AD873}" srcOrd="1" destOrd="0" presId="urn:microsoft.com/office/officeart/2009/3/layout/HorizontalOrganizationChart"/>
    <dgm:cxn modelId="{951B3495-9A84-43FD-B5DB-EE8E08D6F9A2}" type="presOf" srcId="{ACBE4BB9-571D-45EF-B112-6F2122CC4811}" destId="{0C20A30B-8AA0-4690-A3B8-5245A494CDBA}" srcOrd="0" destOrd="0" presId="urn:microsoft.com/office/officeart/2009/3/layout/HorizontalOrganizationChart"/>
    <dgm:cxn modelId="{3DD8CF95-C083-4F61-8D9F-ACD6E3B7088E}" type="presOf" srcId="{F3185A7F-7975-429E-A96A-410BDAA526B0}" destId="{8D7D8A67-86DF-41A6-AA1E-1013489C373F}" srcOrd="0" destOrd="0" presId="urn:microsoft.com/office/officeart/2009/3/layout/HorizontalOrganizationChart"/>
    <dgm:cxn modelId="{12A0FD99-474B-4723-B8FE-E21BA3CE22A3}" srcId="{A5ED6CB1-A2C3-43EC-A281-B6D96CE5B65A}" destId="{9C029AA1-3BFC-45C8-AF3C-2452E1C98E38}" srcOrd="3" destOrd="0" parTransId="{42CFE68F-9EBA-46EA-A7E2-6A8881B0E203}" sibTransId="{B8631A23-DCC9-4D73-8B18-9A29856F81EB}"/>
    <dgm:cxn modelId="{89C02BAC-123A-4845-AAF4-FBE4F9343B23}" srcId="{A5ED6CB1-A2C3-43EC-A281-B6D96CE5B65A}" destId="{C9EC9F23-3742-4B72-B936-9BE001ECF544}" srcOrd="0" destOrd="0" parTransId="{CD3F454D-3396-48A6-9AF7-02F8E5A281EC}" sibTransId="{C50C496F-465A-470E-A041-88DE2B05AD46}"/>
    <dgm:cxn modelId="{57FE50C1-10E0-4B92-8C7A-9B19A9FC610D}" type="presOf" srcId="{F3185A7F-7975-429E-A96A-410BDAA526B0}" destId="{73A967B7-3698-4D9F-8B69-9D00F8778D4B}" srcOrd="1" destOrd="0" presId="urn:microsoft.com/office/officeart/2009/3/layout/HorizontalOrganizationChart"/>
    <dgm:cxn modelId="{E26FA9C2-7C14-4739-BB98-234FDA8C4CB2}" type="presOf" srcId="{5191FF83-1382-4283-BF5A-DB07C931A4AF}" destId="{B378FE92-7C98-4555-B897-AC7BE28E9826}" srcOrd="1" destOrd="0" presId="urn:microsoft.com/office/officeart/2009/3/layout/HorizontalOrganizationChart"/>
    <dgm:cxn modelId="{D16320CA-7F05-4A45-B132-6ECF3ADC4B56}" type="presOf" srcId="{72530C23-2281-42B1-807E-CE2F4D04FB92}" destId="{1193BA07-D2F3-4DEA-BC49-6DDA852F293E}" srcOrd="0" destOrd="0" presId="urn:microsoft.com/office/officeart/2009/3/layout/HorizontalOrganizationChart"/>
    <dgm:cxn modelId="{A81780D2-193D-42E3-8A7B-3C06EC9864BD}" srcId="{5191FF83-1382-4283-BF5A-DB07C931A4AF}" destId="{B5C084BF-870A-40D2-B7B3-D7C692D5D38F}" srcOrd="1" destOrd="0" parTransId="{2DDF3480-000D-40CC-8B8D-1D9CDAC8C597}" sibTransId="{C81F3282-4582-494C-A147-B137A115C8B7}"/>
    <dgm:cxn modelId="{23A597D7-F46B-497E-A721-2C380C60364F}" type="presOf" srcId="{9C029AA1-3BFC-45C8-AF3C-2452E1C98E38}" destId="{E163E132-694B-47AE-B209-76A9C56550E9}" srcOrd="1" destOrd="0" presId="urn:microsoft.com/office/officeart/2009/3/layout/HorizontalOrganizationChart"/>
    <dgm:cxn modelId="{0A6602E4-629B-47C8-98E4-78898C3F1064}" type="presOf" srcId="{ACBE4BB9-571D-45EF-B112-6F2122CC4811}" destId="{1A3AA51F-199E-489F-BEDB-60400122D7DC}" srcOrd="1" destOrd="0" presId="urn:microsoft.com/office/officeart/2009/3/layout/HorizontalOrganizationChart"/>
    <dgm:cxn modelId="{B80F8AE9-5CF0-40FA-BF02-226D022A93A2}" type="presOf" srcId="{A87B888D-22BD-47CF-B697-661770ADB99E}" destId="{08B86040-D7FB-4F25-B6D5-8A3AE2769772}" srcOrd="0" destOrd="0" presId="urn:microsoft.com/office/officeart/2009/3/layout/HorizontalOrganizationChart"/>
    <dgm:cxn modelId="{3BB0DDF3-E61F-467B-9BD8-1369D18243DE}" type="presOf" srcId="{C9EC9F23-3742-4B72-B936-9BE001ECF544}" destId="{8A632C8E-7F2B-4BB6-BDDC-5762F329DF94}" srcOrd="0" destOrd="0" presId="urn:microsoft.com/office/officeart/2009/3/layout/HorizontalOrganizationChart"/>
    <dgm:cxn modelId="{FE2033F9-07DB-4B75-B390-930EF728D52C}" type="presOf" srcId="{A87B888D-22BD-47CF-B697-661770ADB99E}" destId="{A543EDEA-E4A0-4A73-B260-1D6FCC1B9673}" srcOrd="1" destOrd="0" presId="urn:microsoft.com/office/officeart/2009/3/layout/HorizontalOrganizationChart"/>
    <dgm:cxn modelId="{379ECEFB-3D11-4A73-8DE2-945FD6BA1C58}" type="presOf" srcId="{EC845B06-062E-462C-B981-FA3DFCF9846A}" destId="{11232DE6-CA78-4F4F-99E9-F36022046989}" srcOrd="0" destOrd="0" presId="urn:microsoft.com/office/officeart/2009/3/layout/HorizontalOrganizationChart"/>
    <dgm:cxn modelId="{1742634D-9FEA-4BC8-95A7-44549754D6E3}" type="presParOf" srcId="{969F7824-2A79-43D4-8664-A440C925FD0F}" destId="{AE698092-769A-4975-AC46-B3CD59F4B49E}" srcOrd="0" destOrd="0" presId="urn:microsoft.com/office/officeart/2009/3/layout/HorizontalOrganizationChart"/>
    <dgm:cxn modelId="{C01D1FFC-E9A2-48BF-8F22-05E75C2B4B18}" type="presParOf" srcId="{AE698092-769A-4975-AC46-B3CD59F4B49E}" destId="{DE537D0C-C667-4A78-8E8E-9A9F549D0B0D}" srcOrd="0" destOrd="0" presId="urn:microsoft.com/office/officeart/2009/3/layout/HorizontalOrganizationChart"/>
    <dgm:cxn modelId="{844FC753-AE4C-4467-8809-2F6A677F4388}" type="presParOf" srcId="{DE537D0C-C667-4A78-8E8E-9A9F549D0B0D}" destId="{8A632C8E-7F2B-4BB6-BDDC-5762F329DF94}" srcOrd="0" destOrd="0" presId="urn:microsoft.com/office/officeart/2009/3/layout/HorizontalOrganizationChart"/>
    <dgm:cxn modelId="{84AE59E2-5FDD-4F82-A6AF-F6D149294439}" type="presParOf" srcId="{DE537D0C-C667-4A78-8E8E-9A9F549D0B0D}" destId="{BA45FF80-F065-46E0-938A-F1CE01EECD2D}" srcOrd="1" destOrd="0" presId="urn:microsoft.com/office/officeart/2009/3/layout/HorizontalOrganizationChart"/>
    <dgm:cxn modelId="{A6A62FB9-3FB3-4C7C-AD58-94EA598B5EC1}" type="presParOf" srcId="{AE698092-769A-4975-AC46-B3CD59F4B49E}" destId="{BAF17E88-53D5-461F-A99C-CCDE8E4E2643}" srcOrd="1" destOrd="0" presId="urn:microsoft.com/office/officeart/2009/3/layout/HorizontalOrganizationChart"/>
    <dgm:cxn modelId="{AB2DF925-54D1-4C76-9589-25FA1C688EE8}" type="presParOf" srcId="{AE698092-769A-4975-AC46-B3CD59F4B49E}" destId="{5F058A5A-7411-4F0D-B76E-75ED8CF4373B}" srcOrd="2" destOrd="0" presId="urn:microsoft.com/office/officeart/2009/3/layout/HorizontalOrganizationChart"/>
    <dgm:cxn modelId="{A73AD026-A2CB-4132-AA03-15395D01E3D5}" type="presParOf" srcId="{969F7824-2A79-43D4-8664-A440C925FD0F}" destId="{831152ED-FEC4-40CB-A2BC-D0C3103F1FA4}" srcOrd="1" destOrd="0" presId="urn:microsoft.com/office/officeart/2009/3/layout/HorizontalOrganizationChart"/>
    <dgm:cxn modelId="{FFD15642-FC81-408C-BFDF-A27820005E5F}" type="presParOf" srcId="{831152ED-FEC4-40CB-A2BC-D0C3103F1FA4}" destId="{0845FF68-EAA0-410E-999D-640B0D78B7BB}" srcOrd="0" destOrd="0" presId="urn:microsoft.com/office/officeart/2009/3/layout/HorizontalOrganizationChart"/>
    <dgm:cxn modelId="{588E4FDB-9105-4183-ADC2-75A5DCED6C64}" type="presParOf" srcId="{0845FF68-EAA0-410E-999D-640B0D78B7BB}" destId="{0C20A30B-8AA0-4690-A3B8-5245A494CDBA}" srcOrd="0" destOrd="0" presId="urn:microsoft.com/office/officeart/2009/3/layout/HorizontalOrganizationChart"/>
    <dgm:cxn modelId="{12BF1E6A-2282-4B0D-B0BF-F66BF2C3F5EA}" type="presParOf" srcId="{0845FF68-EAA0-410E-999D-640B0D78B7BB}" destId="{1A3AA51F-199E-489F-BEDB-60400122D7DC}" srcOrd="1" destOrd="0" presId="urn:microsoft.com/office/officeart/2009/3/layout/HorizontalOrganizationChart"/>
    <dgm:cxn modelId="{5E6369DA-0E9C-4C46-AC58-BC482A3E5699}" type="presParOf" srcId="{831152ED-FEC4-40CB-A2BC-D0C3103F1FA4}" destId="{14F0DAD6-3A5B-4E95-A344-5D020C31F7C4}" srcOrd="1" destOrd="0" presId="urn:microsoft.com/office/officeart/2009/3/layout/HorizontalOrganizationChart"/>
    <dgm:cxn modelId="{D9E5DB49-43F6-4C60-839F-55C94B8186BE}" type="presParOf" srcId="{831152ED-FEC4-40CB-A2BC-D0C3103F1FA4}" destId="{DD50E1B7-A384-4E82-83AA-7C4530C70C0E}" srcOrd="2" destOrd="0" presId="urn:microsoft.com/office/officeart/2009/3/layout/HorizontalOrganizationChart"/>
    <dgm:cxn modelId="{A1342036-E9CB-46D1-9996-744D4CDADCA3}" type="presParOf" srcId="{969F7824-2A79-43D4-8664-A440C925FD0F}" destId="{F58A2921-0335-4549-8F61-CA8E62AEF1D3}" srcOrd="2" destOrd="0" presId="urn:microsoft.com/office/officeart/2009/3/layout/HorizontalOrganizationChart"/>
    <dgm:cxn modelId="{A77007F3-16D5-4A07-895D-B613768F102C}" type="presParOf" srcId="{F58A2921-0335-4549-8F61-CA8E62AEF1D3}" destId="{F9DDD237-7AD0-4574-9A29-07766C57F107}" srcOrd="0" destOrd="0" presId="urn:microsoft.com/office/officeart/2009/3/layout/HorizontalOrganizationChart"/>
    <dgm:cxn modelId="{3594469E-C198-4477-BA69-4A7A8ADDC616}" type="presParOf" srcId="{F9DDD237-7AD0-4574-9A29-07766C57F107}" destId="{8D7D8A67-86DF-41A6-AA1E-1013489C373F}" srcOrd="0" destOrd="0" presId="urn:microsoft.com/office/officeart/2009/3/layout/HorizontalOrganizationChart"/>
    <dgm:cxn modelId="{2BD4A13E-367D-446C-A7A2-FAFB692E6E3E}" type="presParOf" srcId="{F9DDD237-7AD0-4574-9A29-07766C57F107}" destId="{73A967B7-3698-4D9F-8B69-9D00F8778D4B}" srcOrd="1" destOrd="0" presId="urn:microsoft.com/office/officeart/2009/3/layout/HorizontalOrganizationChart"/>
    <dgm:cxn modelId="{6168AEE3-6135-404C-834C-CD28B14F07EF}" type="presParOf" srcId="{F58A2921-0335-4549-8F61-CA8E62AEF1D3}" destId="{8CE930F5-23A0-4DA3-BB20-3AF8D28CCD4A}" srcOrd="1" destOrd="0" presId="urn:microsoft.com/office/officeart/2009/3/layout/HorizontalOrganizationChart"/>
    <dgm:cxn modelId="{E01F4BB7-3F9F-43D5-9E0D-8052169F27F9}" type="presParOf" srcId="{F58A2921-0335-4549-8F61-CA8E62AEF1D3}" destId="{7D5F83EB-ABB8-4B2F-A5A2-DB1A3274C421}" srcOrd="2" destOrd="0" presId="urn:microsoft.com/office/officeart/2009/3/layout/HorizontalOrganizationChart"/>
    <dgm:cxn modelId="{35E98024-1B65-400C-85AB-BAB5A62A8660}" type="presParOf" srcId="{969F7824-2A79-43D4-8664-A440C925FD0F}" destId="{AAD8E580-6014-469A-9063-D303EBC8FA7D}" srcOrd="3" destOrd="0" presId="urn:microsoft.com/office/officeart/2009/3/layout/HorizontalOrganizationChart"/>
    <dgm:cxn modelId="{516C268F-6FDE-4EEB-864E-F8FAE1596D9F}" type="presParOf" srcId="{AAD8E580-6014-469A-9063-D303EBC8FA7D}" destId="{B3CFD75B-0244-44BC-8835-B50790E917BF}" srcOrd="0" destOrd="0" presId="urn:microsoft.com/office/officeart/2009/3/layout/HorizontalOrganizationChart"/>
    <dgm:cxn modelId="{3C2B918B-7EE5-4FBF-A019-F32478CFBBB9}" type="presParOf" srcId="{B3CFD75B-0244-44BC-8835-B50790E917BF}" destId="{562BA710-AD44-496F-857A-728359D01AE9}" srcOrd="0" destOrd="0" presId="urn:microsoft.com/office/officeart/2009/3/layout/HorizontalOrganizationChart"/>
    <dgm:cxn modelId="{DEF9FC1C-2FFC-48EC-99BC-F54C1AFAF716}" type="presParOf" srcId="{B3CFD75B-0244-44BC-8835-B50790E917BF}" destId="{E163E132-694B-47AE-B209-76A9C56550E9}" srcOrd="1" destOrd="0" presId="urn:microsoft.com/office/officeart/2009/3/layout/HorizontalOrganizationChart"/>
    <dgm:cxn modelId="{F019FA69-D9AE-45DF-A838-9B6D473CB26D}" type="presParOf" srcId="{AAD8E580-6014-469A-9063-D303EBC8FA7D}" destId="{411073F4-A494-4E72-9E92-A9E424734CDF}" srcOrd="1" destOrd="0" presId="urn:microsoft.com/office/officeart/2009/3/layout/HorizontalOrganizationChart"/>
    <dgm:cxn modelId="{B4589765-C050-45FA-9EA1-58892A04F973}" type="presParOf" srcId="{411073F4-A494-4E72-9E92-A9E424734CDF}" destId="{1193BA07-D2F3-4DEA-BC49-6DDA852F293E}" srcOrd="0" destOrd="0" presId="urn:microsoft.com/office/officeart/2009/3/layout/HorizontalOrganizationChart"/>
    <dgm:cxn modelId="{506E3933-1AF3-46EC-ABE9-B0A415C0AB99}" type="presParOf" srcId="{411073F4-A494-4E72-9E92-A9E424734CDF}" destId="{2BC8D170-2091-4FE3-B420-3F4E9714DE9B}" srcOrd="1" destOrd="0" presId="urn:microsoft.com/office/officeart/2009/3/layout/HorizontalOrganizationChart"/>
    <dgm:cxn modelId="{1B5D06CD-5793-4159-ABBD-32708E4F483F}" type="presParOf" srcId="{2BC8D170-2091-4FE3-B420-3F4E9714DE9B}" destId="{68828FA4-EE95-477B-958B-D69CE1F290F9}" srcOrd="0" destOrd="0" presId="urn:microsoft.com/office/officeart/2009/3/layout/HorizontalOrganizationChart"/>
    <dgm:cxn modelId="{E9384E34-426C-4925-9554-966A835FBAAF}" type="presParOf" srcId="{68828FA4-EE95-477B-958B-D69CE1F290F9}" destId="{188AA62E-3613-471F-AE27-2F0CFCF9881E}" srcOrd="0" destOrd="0" presId="urn:microsoft.com/office/officeart/2009/3/layout/HorizontalOrganizationChart"/>
    <dgm:cxn modelId="{9D7829CB-AF9B-457D-83FE-C20801900665}" type="presParOf" srcId="{68828FA4-EE95-477B-958B-D69CE1F290F9}" destId="{624229AD-3111-4A58-914A-8B65F27B9914}" srcOrd="1" destOrd="0" presId="urn:microsoft.com/office/officeart/2009/3/layout/HorizontalOrganizationChart"/>
    <dgm:cxn modelId="{ED85273D-D642-416F-ADA0-D59E6011C8E2}" type="presParOf" srcId="{2BC8D170-2091-4FE3-B420-3F4E9714DE9B}" destId="{B4D014C5-2F1F-49FE-8B76-F342975BB275}" srcOrd="1" destOrd="0" presId="urn:microsoft.com/office/officeart/2009/3/layout/HorizontalOrganizationChart"/>
    <dgm:cxn modelId="{8282456D-FC1F-44EC-A497-7519405129BD}" type="presParOf" srcId="{2BC8D170-2091-4FE3-B420-3F4E9714DE9B}" destId="{799BDC64-BE79-4509-BF00-A12DC6A21712}" srcOrd="2" destOrd="0" presId="urn:microsoft.com/office/officeart/2009/3/layout/HorizontalOrganizationChart"/>
    <dgm:cxn modelId="{00E77BA1-A25D-4F44-A2C3-9CD03D8953FA}" type="presParOf" srcId="{411073F4-A494-4E72-9E92-A9E424734CDF}" destId="{609873AE-9EBA-4275-B8B2-699F863C6349}" srcOrd="2" destOrd="0" presId="urn:microsoft.com/office/officeart/2009/3/layout/HorizontalOrganizationChart"/>
    <dgm:cxn modelId="{A1FB40EE-E1E5-468A-8471-5B99C756B41D}" type="presParOf" srcId="{411073F4-A494-4E72-9E92-A9E424734CDF}" destId="{6A4B8287-E814-439A-87AA-4EF40569C337}" srcOrd="3" destOrd="0" presId="urn:microsoft.com/office/officeart/2009/3/layout/HorizontalOrganizationChart"/>
    <dgm:cxn modelId="{15655EEF-DEAF-4C71-BAAC-4543F4D914DF}" type="presParOf" srcId="{6A4B8287-E814-439A-87AA-4EF40569C337}" destId="{644C479E-CE42-49FB-AAF6-EF74F1EF654D}" srcOrd="0" destOrd="0" presId="urn:microsoft.com/office/officeart/2009/3/layout/HorizontalOrganizationChart"/>
    <dgm:cxn modelId="{AD591C3A-8C11-4B7D-803D-27DD514907A2}" type="presParOf" srcId="{644C479E-CE42-49FB-AAF6-EF74F1EF654D}" destId="{0B4D237B-F273-40AD-8902-03F2A4741291}" srcOrd="0" destOrd="0" presId="urn:microsoft.com/office/officeart/2009/3/layout/HorizontalOrganizationChart"/>
    <dgm:cxn modelId="{7F203BA2-D402-46B1-A937-0898061EBDC7}" type="presParOf" srcId="{644C479E-CE42-49FB-AAF6-EF74F1EF654D}" destId="{5CBFFF00-1712-47A8-9E80-D92EAF2AD873}" srcOrd="1" destOrd="0" presId="urn:microsoft.com/office/officeart/2009/3/layout/HorizontalOrganizationChart"/>
    <dgm:cxn modelId="{87922688-0614-4D99-BDCB-29B45935A836}" type="presParOf" srcId="{6A4B8287-E814-439A-87AA-4EF40569C337}" destId="{95299C12-7182-438D-A70F-417DC6E0E361}" srcOrd="1" destOrd="0" presId="urn:microsoft.com/office/officeart/2009/3/layout/HorizontalOrganizationChart"/>
    <dgm:cxn modelId="{128F559A-8394-4739-9655-8ED8C0F744E2}" type="presParOf" srcId="{6A4B8287-E814-439A-87AA-4EF40569C337}" destId="{F68EF2E5-EA58-4806-8AF2-C61A0D4D9FD9}" srcOrd="2" destOrd="0" presId="urn:microsoft.com/office/officeart/2009/3/layout/HorizontalOrganizationChart"/>
    <dgm:cxn modelId="{02BE7F06-673F-4699-9B5C-E2B875303E80}" type="presParOf" srcId="{AAD8E580-6014-469A-9063-D303EBC8FA7D}" destId="{6D49722B-D882-4533-932A-3F6B4E15158D}" srcOrd="2" destOrd="0" presId="urn:microsoft.com/office/officeart/2009/3/layout/HorizontalOrganizationChart"/>
    <dgm:cxn modelId="{DD659467-1190-43E4-97D0-C8612DDBC83C}" type="presParOf" srcId="{969F7824-2A79-43D4-8664-A440C925FD0F}" destId="{D9355268-6D46-43AB-9B07-0553BC21E645}" srcOrd="4" destOrd="0" presId="urn:microsoft.com/office/officeart/2009/3/layout/HorizontalOrganizationChart"/>
    <dgm:cxn modelId="{5B0E5973-BEF9-4880-A07B-0FDA756F4D43}" type="presParOf" srcId="{D9355268-6D46-43AB-9B07-0553BC21E645}" destId="{D7B06A4E-EC58-46B9-A048-D3A7FE671EC7}" srcOrd="0" destOrd="0" presId="urn:microsoft.com/office/officeart/2009/3/layout/HorizontalOrganizationChart"/>
    <dgm:cxn modelId="{0DF7320F-57A5-4CBE-8503-3796CCC15B8B}" type="presParOf" srcId="{D7B06A4E-EC58-46B9-A048-D3A7FE671EC7}" destId="{586015F9-03AB-4D8C-8556-F591FADB502A}" srcOrd="0" destOrd="0" presId="urn:microsoft.com/office/officeart/2009/3/layout/HorizontalOrganizationChart"/>
    <dgm:cxn modelId="{6B1915F1-78AF-4B7C-9D94-2107BBEF90F5}" type="presParOf" srcId="{D7B06A4E-EC58-46B9-A048-D3A7FE671EC7}" destId="{B378FE92-7C98-4555-B897-AC7BE28E9826}" srcOrd="1" destOrd="0" presId="urn:microsoft.com/office/officeart/2009/3/layout/HorizontalOrganizationChart"/>
    <dgm:cxn modelId="{AF84BCF8-4400-4F71-9F43-5C5DAFC321F1}" type="presParOf" srcId="{D9355268-6D46-43AB-9B07-0553BC21E645}" destId="{B7073081-A6E2-4748-B2C6-ACB382765B98}" srcOrd="1" destOrd="0" presId="urn:microsoft.com/office/officeart/2009/3/layout/HorizontalOrganizationChart"/>
    <dgm:cxn modelId="{87AD3B12-9431-4CD9-8E09-CE7E88103F9E}" type="presParOf" srcId="{B7073081-A6E2-4748-B2C6-ACB382765B98}" destId="{11232DE6-CA78-4F4F-99E9-F36022046989}" srcOrd="0" destOrd="0" presId="urn:microsoft.com/office/officeart/2009/3/layout/HorizontalOrganizationChart"/>
    <dgm:cxn modelId="{30367AB3-0EBD-47C7-BA53-26DB4D62F80D}" type="presParOf" srcId="{B7073081-A6E2-4748-B2C6-ACB382765B98}" destId="{DF1B5B76-32F0-4911-8B89-2049D83D378A}" srcOrd="1" destOrd="0" presId="urn:microsoft.com/office/officeart/2009/3/layout/HorizontalOrganizationChart"/>
    <dgm:cxn modelId="{5C919DEA-3E00-4BE7-B46A-8A5BF90C5B5F}" type="presParOf" srcId="{DF1B5B76-32F0-4911-8B89-2049D83D378A}" destId="{C3A05060-C2B7-4EB1-892D-713BE72B4290}" srcOrd="0" destOrd="0" presId="urn:microsoft.com/office/officeart/2009/3/layout/HorizontalOrganizationChart"/>
    <dgm:cxn modelId="{4AAA7057-3406-434A-915E-E3AEFF96E759}" type="presParOf" srcId="{C3A05060-C2B7-4EB1-892D-713BE72B4290}" destId="{08B86040-D7FB-4F25-B6D5-8A3AE2769772}" srcOrd="0" destOrd="0" presId="urn:microsoft.com/office/officeart/2009/3/layout/HorizontalOrganizationChart"/>
    <dgm:cxn modelId="{51498673-9565-4A25-8DE3-5F1E1D67BD14}" type="presParOf" srcId="{C3A05060-C2B7-4EB1-892D-713BE72B4290}" destId="{A543EDEA-E4A0-4A73-B260-1D6FCC1B9673}" srcOrd="1" destOrd="0" presId="urn:microsoft.com/office/officeart/2009/3/layout/HorizontalOrganizationChart"/>
    <dgm:cxn modelId="{D0918E6D-E486-4458-B085-D5F8620BEE70}" type="presParOf" srcId="{DF1B5B76-32F0-4911-8B89-2049D83D378A}" destId="{163768D6-21C1-4EAF-8292-48571BE9E2D1}" srcOrd="1" destOrd="0" presId="urn:microsoft.com/office/officeart/2009/3/layout/HorizontalOrganizationChart"/>
    <dgm:cxn modelId="{704856F8-8ED3-42D1-AE08-E3AEC8A3AE33}" type="presParOf" srcId="{DF1B5B76-32F0-4911-8B89-2049D83D378A}" destId="{61484DAF-D68C-45D3-A315-5C070F0BCCB9}" srcOrd="2" destOrd="0" presId="urn:microsoft.com/office/officeart/2009/3/layout/HorizontalOrganizationChart"/>
    <dgm:cxn modelId="{0741D56A-A9F8-4780-91F3-54010F7D8FFD}" type="presParOf" srcId="{B7073081-A6E2-4748-B2C6-ACB382765B98}" destId="{9EB4054E-D0AB-414B-BD05-A7B2A0B033C0}" srcOrd="2" destOrd="0" presId="urn:microsoft.com/office/officeart/2009/3/layout/HorizontalOrganizationChart"/>
    <dgm:cxn modelId="{B85C6345-DDB5-484D-ABDB-805132D0ED83}" type="presParOf" srcId="{B7073081-A6E2-4748-B2C6-ACB382765B98}" destId="{78B4CC2C-BE15-43DB-8612-E2E2227BB098}" srcOrd="3" destOrd="0" presId="urn:microsoft.com/office/officeart/2009/3/layout/HorizontalOrganizationChart"/>
    <dgm:cxn modelId="{3BA46678-228B-496C-A619-6CBB353D1566}" type="presParOf" srcId="{78B4CC2C-BE15-43DB-8612-E2E2227BB098}" destId="{3F4BFC21-B64B-4948-BBF5-5F4E4716831A}" srcOrd="0" destOrd="0" presId="urn:microsoft.com/office/officeart/2009/3/layout/HorizontalOrganizationChart"/>
    <dgm:cxn modelId="{8A9CDF73-0864-4EF4-9C9D-F102BB5062A6}" type="presParOf" srcId="{3F4BFC21-B64B-4948-BBF5-5F4E4716831A}" destId="{9C7999F2-E9F6-482B-993E-393A4B97E54F}" srcOrd="0" destOrd="0" presId="urn:microsoft.com/office/officeart/2009/3/layout/HorizontalOrganizationChart"/>
    <dgm:cxn modelId="{779F6594-138C-42C8-B6B9-9A2E0F7D3D03}" type="presParOf" srcId="{3F4BFC21-B64B-4948-BBF5-5F4E4716831A}" destId="{F8AA8786-6AF8-462C-AF67-C05DA074AAE5}" srcOrd="1" destOrd="0" presId="urn:microsoft.com/office/officeart/2009/3/layout/HorizontalOrganizationChart"/>
    <dgm:cxn modelId="{138B1555-7173-4F01-B324-A9CD997026D6}" type="presParOf" srcId="{78B4CC2C-BE15-43DB-8612-E2E2227BB098}" destId="{BCFCCD64-7D2C-416B-970A-68C28DFE18B7}" srcOrd="1" destOrd="0" presId="urn:microsoft.com/office/officeart/2009/3/layout/HorizontalOrganizationChart"/>
    <dgm:cxn modelId="{69F84176-87C2-4BCB-B4D6-C1BEEC712713}" type="presParOf" srcId="{78B4CC2C-BE15-43DB-8612-E2E2227BB098}" destId="{07F415FF-6B33-483A-ACE4-9EE75361EFBA}" srcOrd="2" destOrd="0" presId="urn:microsoft.com/office/officeart/2009/3/layout/HorizontalOrganizationChart"/>
    <dgm:cxn modelId="{D58BA219-D15F-47E2-A50B-BCB07D4210A3}" type="presParOf" srcId="{D9355268-6D46-43AB-9B07-0553BC21E645}" destId="{03C10BD5-93AC-4A42-8A50-1AF055162F0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7207D-F45D-4FE9-98FE-D7F47E016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ACA152-1EFD-4A1A-AC00-C20786C467E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Lightweight Architecture</a:t>
          </a:r>
        </a:p>
      </dgm:t>
    </dgm:pt>
    <dgm:pt modelId="{CAB17965-2C19-43EB-89EB-B89B0B73FF75}" type="parTrans" cxnId="{A5A24F58-140D-4514-94C7-3CD0E43ED329}">
      <dgm:prSet/>
      <dgm:spPr/>
      <dgm:t>
        <a:bodyPr/>
        <a:lstStyle/>
        <a:p>
          <a:endParaRPr lang="en-US"/>
        </a:p>
      </dgm:t>
    </dgm:pt>
    <dgm:pt modelId="{3BA85F97-3C70-4018-B084-856D39ED1E56}" type="sibTrans" cxnId="{A5A24F58-140D-4514-94C7-3CD0E43ED329}">
      <dgm:prSet/>
      <dgm:spPr/>
      <dgm:t>
        <a:bodyPr/>
        <a:lstStyle/>
        <a:p>
          <a:endParaRPr lang="en-US"/>
        </a:p>
      </dgm:t>
    </dgm:pt>
    <dgm:pt modelId="{6D138112-1203-45EC-8981-3FA6D6F9C5C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Efficient Facial Feature Extraction</a:t>
          </a:r>
        </a:p>
      </dgm:t>
    </dgm:pt>
    <dgm:pt modelId="{E666701C-904A-4DE0-823C-EC38B2448F7F}" type="parTrans" cxnId="{E8AA0EEC-B1DD-4CEC-BB03-420E8CACBF37}">
      <dgm:prSet/>
      <dgm:spPr/>
      <dgm:t>
        <a:bodyPr/>
        <a:lstStyle/>
        <a:p>
          <a:endParaRPr lang="en-US"/>
        </a:p>
      </dgm:t>
    </dgm:pt>
    <dgm:pt modelId="{3879F2DB-2636-4A32-BD26-B3E647528BE0}" type="sibTrans" cxnId="{E8AA0EEC-B1DD-4CEC-BB03-420E8CACBF37}">
      <dgm:prSet/>
      <dgm:spPr/>
      <dgm:t>
        <a:bodyPr/>
        <a:lstStyle/>
        <a:p>
          <a:endParaRPr lang="en-US"/>
        </a:p>
      </dgm:t>
    </dgm:pt>
    <dgm:pt modelId="{95819870-05A1-4730-B9F3-74263C8B99F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Suitable for Real-time Applications</a:t>
          </a:r>
          <a:br>
            <a:rPr lang="en-US" dirty="0">
              <a:latin typeface="Times New Roman"/>
              <a:cs typeface="Times New Roman"/>
            </a:rPr>
          </a:br>
          <a:endParaRPr lang="en-US" dirty="0">
            <a:latin typeface="Times New Roman"/>
            <a:cs typeface="Times New Roman"/>
          </a:endParaRPr>
        </a:p>
      </dgm:t>
    </dgm:pt>
    <dgm:pt modelId="{8CB183EE-B5C4-41FA-AAD8-CDD98A19A108}" type="parTrans" cxnId="{72558D5C-5CC0-41BF-B08D-9320519B04C0}">
      <dgm:prSet/>
      <dgm:spPr/>
      <dgm:t>
        <a:bodyPr/>
        <a:lstStyle/>
        <a:p>
          <a:endParaRPr lang="en-US"/>
        </a:p>
      </dgm:t>
    </dgm:pt>
    <dgm:pt modelId="{7B602B28-3650-4F40-A22D-0207AC31F556}" type="sibTrans" cxnId="{72558D5C-5CC0-41BF-B08D-9320519B04C0}">
      <dgm:prSet/>
      <dgm:spPr/>
      <dgm:t>
        <a:bodyPr/>
        <a:lstStyle/>
        <a:p>
          <a:endParaRPr lang="en-US"/>
        </a:p>
      </dgm:t>
    </dgm:pt>
    <dgm:pt modelId="{84AF04C4-6D85-4807-9067-15B9F2046CEE}" type="pres">
      <dgm:prSet presAssocID="{8A17207D-F45D-4FE9-98FE-D7F47E016D7E}" presName="root" presStyleCnt="0">
        <dgm:presLayoutVars>
          <dgm:dir/>
          <dgm:resizeHandles val="exact"/>
        </dgm:presLayoutVars>
      </dgm:prSet>
      <dgm:spPr/>
    </dgm:pt>
    <dgm:pt modelId="{ABC8C1C6-4A91-4057-A6B6-6D0B61395820}" type="pres">
      <dgm:prSet presAssocID="{F3ACA152-1EFD-4A1A-AC00-C20786C467E1}" presName="compNode" presStyleCnt="0"/>
      <dgm:spPr/>
    </dgm:pt>
    <dgm:pt modelId="{CA1496D3-1983-4273-80FE-D6EF0723DE10}" type="pres">
      <dgm:prSet presAssocID="{F3ACA152-1EFD-4A1A-AC00-C20786C467E1}" presName="bgRect" presStyleLbl="bgShp" presStyleIdx="0" presStyleCnt="3"/>
      <dgm:spPr/>
    </dgm:pt>
    <dgm:pt modelId="{24BFB2C7-C5BF-4C92-8ED0-C5934C990E42}" type="pres">
      <dgm:prSet presAssocID="{F3ACA152-1EFD-4A1A-AC00-C20786C467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261335-A833-4D6F-A049-AEF1529FC1F0}" type="pres">
      <dgm:prSet presAssocID="{F3ACA152-1EFD-4A1A-AC00-C20786C467E1}" presName="spaceRect" presStyleCnt="0"/>
      <dgm:spPr/>
    </dgm:pt>
    <dgm:pt modelId="{9EF2CAC7-7433-462E-97AD-809D955911CC}" type="pres">
      <dgm:prSet presAssocID="{F3ACA152-1EFD-4A1A-AC00-C20786C467E1}" presName="parTx" presStyleLbl="revTx" presStyleIdx="0" presStyleCnt="3">
        <dgm:presLayoutVars>
          <dgm:chMax val="0"/>
          <dgm:chPref val="0"/>
        </dgm:presLayoutVars>
      </dgm:prSet>
      <dgm:spPr/>
    </dgm:pt>
    <dgm:pt modelId="{B2B1F731-11C8-4D99-BA13-C0578FBD31F4}" type="pres">
      <dgm:prSet presAssocID="{3BA85F97-3C70-4018-B084-856D39ED1E56}" presName="sibTrans" presStyleCnt="0"/>
      <dgm:spPr/>
    </dgm:pt>
    <dgm:pt modelId="{9C3F1ABF-D79C-4E1B-9D12-AE597021D6DC}" type="pres">
      <dgm:prSet presAssocID="{6D138112-1203-45EC-8981-3FA6D6F9C5C2}" presName="compNode" presStyleCnt="0"/>
      <dgm:spPr/>
    </dgm:pt>
    <dgm:pt modelId="{272FAB68-0B2E-498C-BCD7-AD51A990390D}" type="pres">
      <dgm:prSet presAssocID="{6D138112-1203-45EC-8981-3FA6D6F9C5C2}" presName="bgRect" presStyleLbl="bgShp" presStyleIdx="1" presStyleCnt="3"/>
      <dgm:spPr/>
    </dgm:pt>
    <dgm:pt modelId="{B386B8F8-27B2-4550-975C-A0A2E9CDBD44}" type="pres">
      <dgm:prSet presAssocID="{6D138112-1203-45EC-8981-3FA6D6F9C5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F2BEDAF-1DE3-417A-B0E4-544D50553795}" type="pres">
      <dgm:prSet presAssocID="{6D138112-1203-45EC-8981-3FA6D6F9C5C2}" presName="spaceRect" presStyleCnt="0"/>
      <dgm:spPr/>
    </dgm:pt>
    <dgm:pt modelId="{43D044DC-79E8-4ABF-BE4E-D6203A3C15E6}" type="pres">
      <dgm:prSet presAssocID="{6D138112-1203-45EC-8981-3FA6D6F9C5C2}" presName="parTx" presStyleLbl="revTx" presStyleIdx="1" presStyleCnt="3">
        <dgm:presLayoutVars>
          <dgm:chMax val="0"/>
          <dgm:chPref val="0"/>
        </dgm:presLayoutVars>
      </dgm:prSet>
      <dgm:spPr/>
    </dgm:pt>
    <dgm:pt modelId="{F30C94FB-3858-42BD-A7E2-7FD72FDF2ABF}" type="pres">
      <dgm:prSet presAssocID="{3879F2DB-2636-4A32-BD26-B3E647528BE0}" presName="sibTrans" presStyleCnt="0"/>
      <dgm:spPr/>
    </dgm:pt>
    <dgm:pt modelId="{0B46AFB3-3C43-416D-8290-E100EC60C3EF}" type="pres">
      <dgm:prSet presAssocID="{95819870-05A1-4730-B9F3-74263C8B99F1}" presName="compNode" presStyleCnt="0"/>
      <dgm:spPr/>
    </dgm:pt>
    <dgm:pt modelId="{4D39FDD1-57AC-403C-BEA6-D5952ADE1BC3}" type="pres">
      <dgm:prSet presAssocID="{95819870-05A1-4730-B9F3-74263C8B99F1}" presName="bgRect" presStyleLbl="bgShp" presStyleIdx="2" presStyleCnt="3"/>
      <dgm:spPr/>
    </dgm:pt>
    <dgm:pt modelId="{EAEA04E9-5BD6-40FF-9B96-B181ACC99A28}" type="pres">
      <dgm:prSet presAssocID="{95819870-05A1-4730-B9F3-74263C8B9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755519-D4B9-48B6-B637-3D39E344FCD1}" type="pres">
      <dgm:prSet presAssocID="{95819870-05A1-4730-B9F3-74263C8B99F1}" presName="spaceRect" presStyleCnt="0"/>
      <dgm:spPr/>
    </dgm:pt>
    <dgm:pt modelId="{01300066-45F1-4361-9424-08776734C27D}" type="pres">
      <dgm:prSet presAssocID="{95819870-05A1-4730-B9F3-74263C8B99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BFA709-646B-481F-8FF1-BDA1ACB282A6}" type="presOf" srcId="{95819870-05A1-4730-B9F3-74263C8B99F1}" destId="{01300066-45F1-4361-9424-08776734C27D}" srcOrd="0" destOrd="0" presId="urn:microsoft.com/office/officeart/2018/2/layout/IconVerticalSolidList"/>
    <dgm:cxn modelId="{FB0C5E17-CB0C-487C-A97C-7AE7155E32F6}" type="presOf" srcId="{F3ACA152-1EFD-4A1A-AC00-C20786C467E1}" destId="{9EF2CAC7-7433-462E-97AD-809D955911CC}" srcOrd="0" destOrd="0" presId="urn:microsoft.com/office/officeart/2018/2/layout/IconVerticalSolidList"/>
    <dgm:cxn modelId="{72558D5C-5CC0-41BF-B08D-9320519B04C0}" srcId="{8A17207D-F45D-4FE9-98FE-D7F47E016D7E}" destId="{95819870-05A1-4730-B9F3-74263C8B99F1}" srcOrd="2" destOrd="0" parTransId="{8CB183EE-B5C4-41FA-AAD8-CDD98A19A108}" sibTransId="{7B602B28-3650-4F40-A22D-0207AC31F556}"/>
    <dgm:cxn modelId="{A5A24F58-140D-4514-94C7-3CD0E43ED329}" srcId="{8A17207D-F45D-4FE9-98FE-D7F47E016D7E}" destId="{F3ACA152-1EFD-4A1A-AC00-C20786C467E1}" srcOrd="0" destOrd="0" parTransId="{CAB17965-2C19-43EB-89EB-B89B0B73FF75}" sibTransId="{3BA85F97-3C70-4018-B084-856D39ED1E56}"/>
    <dgm:cxn modelId="{39FF9C9B-0F64-450D-93E8-DDAECACC069C}" type="presOf" srcId="{8A17207D-F45D-4FE9-98FE-D7F47E016D7E}" destId="{84AF04C4-6D85-4807-9067-15B9F2046CEE}" srcOrd="0" destOrd="0" presId="urn:microsoft.com/office/officeart/2018/2/layout/IconVerticalSolidList"/>
    <dgm:cxn modelId="{B33896C2-067E-438A-A68E-1649797DFB71}" type="presOf" srcId="{6D138112-1203-45EC-8981-3FA6D6F9C5C2}" destId="{43D044DC-79E8-4ABF-BE4E-D6203A3C15E6}" srcOrd="0" destOrd="0" presId="urn:microsoft.com/office/officeart/2018/2/layout/IconVerticalSolidList"/>
    <dgm:cxn modelId="{E8AA0EEC-B1DD-4CEC-BB03-420E8CACBF37}" srcId="{8A17207D-F45D-4FE9-98FE-D7F47E016D7E}" destId="{6D138112-1203-45EC-8981-3FA6D6F9C5C2}" srcOrd="1" destOrd="0" parTransId="{E666701C-904A-4DE0-823C-EC38B2448F7F}" sibTransId="{3879F2DB-2636-4A32-BD26-B3E647528BE0}"/>
    <dgm:cxn modelId="{BC9E1201-D49A-47E5-ABB0-18CE555064A3}" type="presParOf" srcId="{84AF04C4-6D85-4807-9067-15B9F2046CEE}" destId="{ABC8C1C6-4A91-4057-A6B6-6D0B61395820}" srcOrd="0" destOrd="0" presId="urn:microsoft.com/office/officeart/2018/2/layout/IconVerticalSolidList"/>
    <dgm:cxn modelId="{C886F350-606E-428C-88CA-A67ADBDD9BF0}" type="presParOf" srcId="{ABC8C1C6-4A91-4057-A6B6-6D0B61395820}" destId="{CA1496D3-1983-4273-80FE-D6EF0723DE10}" srcOrd="0" destOrd="0" presId="urn:microsoft.com/office/officeart/2018/2/layout/IconVerticalSolidList"/>
    <dgm:cxn modelId="{14AFC389-55DC-4214-870D-E2486E257DB9}" type="presParOf" srcId="{ABC8C1C6-4A91-4057-A6B6-6D0B61395820}" destId="{24BFB2C7-C5BF-4C92-8ED0-C5934C990E42}" srcOrd="1" destOrd="0" presId="urn:microsoft.com/office/officeart/2018/2/layout/IconVerticalSolidList"/>
    <dgm:cxn modelId="{BD6EBE13-67BD-4EF1-9329-1298DFAB1232}" type="presParOf" srcId="{ABC8C1C6-4A91-4057-A6B6-6D0B61395820}" destId="{54261335-A833-4D6F-A049-AEF1529FC1F0}" srcOrd="2" destOrd="0" presId="urn:microsoft.com/office/officeart/2018/2/layout/IconVerticalSolidList"/>
    <dgm:cxn modelId="{BE856278-76B8-4F08-80D3-366CF7A9DB18}" type="presParOf" srcId="{ABC8C1C6-4A91-4057-A6B6-6D0B61395820}" destId="{9EF2CAC7-7433-462E-97AD-809D955911CC}" srcOrd="3" destOrd="0" presId="urn:microsoft.com/office/officeart/2018/2/layout/IconVerticalSolidList"/>
    <dgm:cxn modelId="{90AFA855-5B43-453F-A27C-5C71682D1634}" type="presParOf" srcId="{84AF04C4-6D85-4807-9067-15B9F2046CEE}" destId="{B2B1F731-11C8-4D99-BA13-C0578FBD31F4}" srcOrd="1" destOrd="0" presId="urn:microsoft.com/office/officeart/2018/2/layout/IconVerticalSolidList"/>
    <dgm:cxn modelId="{46A1E34F-D67C-4CBA-A908-0730813EA006}" type="presParOf" srcId="{84AF04C4-6D85-4807-9067-15B9F2046CEE}" destId="{9C3F1ABF-D79C-4E1B-9D12-AE597021D6DC}" srcOrd="2" destOrd="0" presId="urn:microsoft.com/office/officeart/2018/2/layout/IconVerticalSolidList"/>
    <dgm:cxn modelId="{D344EE4F-4ADB-4A0C-BE1D-344CB54AF09D}" type="presParOf" srcId="{9C3F1ABF-D79C-4E1B-9D12-AE597021D6DC}" destId="{272FAB68-0B2E-498C-BCD7-AD51A990390D}" srcOrd="0" destOrd="0" presId="urn:microsoft.com/office/officeart/2018/2/layout/IconVerticalSolidList"/>
    <dgm:cxn modelId="{4E6D2219-E499-48D2-A812-488C27DDBCC6}" type="presParOf" srcId="{9C3F1ABF-D79C-4E1B-9D12-AE597021D6DC}" destId="{B386B8F8-27B2-4550-975C-A0A2E9CDBD44}" srcOrd="1" destOrd="0" presId="urn:microsoft.com/office/officeart/2018/2/layout/IconVerticalSolidList"/>
    <dgm:cxn modelId="{E4ACF06F-65BC-4BE9-9334-D7178BC0BA55}" type="presParOf" srcId="{9C3F1ABF-D79C-4E1B-9D12-AE597021D6DC}" destId="{6F2BEDAF-1DE3-417A-B0E4-544D50553795}" srcOrd="2" destOrd="0" presId="urn:microsoft.com/office/officeart/2018/2/layout/IconVerticalSolidList"/>
    <dgm:cxn modelId="{13F0185F-B2BD-4968-89A0-33A2C5E76FAD}" type="presParOf" srcId="{9C3F1ABF-D79C-4E1B-9D12-AE597021D6DC}" destId="{43D044DC-79E8-4ABF-BE4E-D6203A3C15E6}" srcOrd="3" destOrd="0" presId="urn:microsoft.com/office/officeart/2018/2/layout/IconVerticalSolidList"/>
    <dgm:cxn modelId="{1AB46E34-6F9E-4573-9D71-AF475527A580}" type="presParOf" srcId="{84AF04C4-6D85-4807-9067-15B9F2046CEE}" destId="{F30C94FB-3858-42BD-A7E2-7FD72FDF2ABF}" srcOrd="3" destOrd="0" presId="urn:microsoft.com/office/officeart/2018/2/layout/IconVerticalSolidList"/>
    <dgm:cxn modelId="{21DB9F1A-2BA3-4305-8425-3A280AC0D6F1}" type="presParOf" srcId="{84AF04C4-6D85-4807-9067-15B9F2046CEE}" destId="{0B46AFB3-3C43-416D-8290-E100EC60C3EF}" srcOrd="4" destOrd="0" presId="urn:microsoft.com/office/officeart/2018/2/layout/IconVerticalSolidList"/>
    <dgm:cxn modelId="{9ABD7D33-EB39-46C1-BBD7-51B1066DC86B}" type="presParOf" srcId="{0B46AFB3-3C43-416D-8290-E100EC60C3EF}" destId="{4D39FDD1-57AC-403C-BEA6-D5952ADE1BC3}" srcOrd="0" destOrd="0" presId="urn:microsoft.com/office/officeart/2018/2/layout/IconVerticalSolidList"/>
    <dgm:cxn modelId="{836E086E-C5EE-4332-9B1E-213A9E8388A6}" type="presParOf" srcId="{0B46AFB3-3C43-416D-8290-E100EC60C3EF}" destId="{EAEA04E9-5BD6-40FF-9B96-B181ACC99A28}" srcOrd="1" destOrd="0" presId="urn:microsoft.com/office/officeart/2018/2/layout/IconVerticalSolidList"/>
    <dgm:cxn modelId="{B021BA36-AC1B-489E-9120-F9F02C63EE61}" type="presParOf" srcId="{0B46AFB3-3C43-416D-8290-E100EC60C3EF}" destId="{F8755519-D4B9-48B6-B637-3D39E344FCD1}" srcOrd="2" destOrd="0" presId="urn:microsoft.com/office/officeart/2018/2/layout/IconVerticalSolidList"/>
    <dgm:cxn modelId="{9BE3E3A5-BAFA-45D1-94AD-410759116125}" type="presParOf" srcId="{0B46AFB3-3C43-416D-8290-E100EC60C3EF}" destId="{01300066-45F1-4361-9424-08776734C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054E-D0AB-414B-BD05-A7B2A0B033C0}">
      <dsp:nvSpPr>
        <dsp:cNvPr id="0" name=""/>
        <dsp:cNvSpPr/>
      </dsp:nvSpPr>
      <dsp:spPr>
        <a:xfrm>
          <a:off x="3211626" y="4690731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57" y="0"/>
              </a:lnTo>
              <a:lnTo>
                <a:pt x="203657" y="437864"/>
              </a:lnTo>
              <a:lnTo>
                <a:pt x="407315" y="437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32DE6-CA78-4F4F-99E9-F36022046989}">
      <dsp:nvSpPr>
        <dsp:cNvPr id="0" name=""/>
        <dsp:cNvSpPr/>
      </dsp:nvSpPr>
      <dsp:spPr>
        <a:xfrm>
          <a:off x="3211626" y="4252866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437864"/>
              </a:moveTo>
              <a:lnTo>
                <a:pt x="203657" y="437864"/>
              </a:lnTo>
              <a:lnTo>
                <a:pt x="203657" y="0"/>
              </a:lnTo>
              <a:lnTo>
                <a:pt x="4073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873AE-9EBA-4275-B8B2-699F863C6349}">
      <dsp:nvSpPr>
        <dsp:cNvPr id="0" name=""/>
        <dsp:cNvSpPr/>
      </dsp:nvSpPr>
      <dsp:spPr>
        <a:xfrm>
          <a:off x="3211626" y="2939272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57" y="0"/>
              </a:lnTo>
              <a:lnTo>
                <a:pt x="203657" y="437864"/>
              </a:lnTo>
              <a:lnTo>
                <a:pt x="407315" y="437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3BA07-D2F3-4DEA-BC49-6DDA852F293E}">
      <dsp:nvSpPr>
        <dsp:cNvPr id="0" name=""/>
        <dsp:cNvSpPr/>
      </dsp:nvSpPr>
      <dsp:spPr>
        <a:xfrm>
          <a:off x="3211626" y="2501407"/>
          <a:ext cx="407315" cy="437864"/>
        </a:xfrm>
        <a:custGeom>
          <a:avLst/>
          <a:gdLst/>
          <a:ahLst/>
          <a:cxnLst/>
          <a:rect l="0" t="0" r="0" b="0"/>
          <a:pathLst>
            <a:path>
              <a:moveTo>
                <a:pt x="0" y="437864"/>
              </a:moveTo>
              <a:lnTo>
                <a:pt x="203657" y="437864"/>
              </a:lnTo>
              <a:lnTo>
                <a:pt x="203657" y="0"/>
              </a:lnTo>
              <a:lnTo>
                <a:pt x="4073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32C8E-7F2B-4BB6-BDDC-5762F329DF94}">
      <dsp:nvSpPr>
        <dsp:cNvPr id="0" name=""/>
        <dsp:cNvSpPr/>
      </dsp:nvSpPr>
      <dsp:spPr>
        <a:xfrm>
          <a:off x="1175046" y="1505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Dataset Size:</a:t>
          </a:r>
          <a:r>
            <a:rPr lang="en-US" sz="1700" kern="1200" dirty="0">
              <a:latin typeface="Times New Roman"/>
              <a:cs typeface="Times New Roman"/>
            </a:rPr>
            <a:t> 200 samples</a:t>
          </a:r>
        </a:p>
      </dsp:txBody>
      <dsp:txXfrm>
        <a:off x="1175046" y="1505"/>
        <a:ext cx="2036579" cy="621156"/>
      </dsp:txXfrm>
    </dsp:sp>
    <dsp:sp modelId="{0C20A30B-8AA0-4690-A3B8-5245A494CDBA}">
      <dsp:nvSpPr>
        <dsp:cNvPr id="0" name=""/>
        <dsp:cNvSpPr/>
      </dsp:nvSpPr>
      <dsp:spPr>
        <a:xfrm>
          <a:off x="1175046" y="877235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Individuals:</a:t>
          </a:r>
          <a:r>
            <a:rPr lang="en-US" sz="1700" kern="1200" dirty="0">
              <a:latin typeface="Times New Roman"/>
              <a:cs typeface="Times New Roman"/>
            </a:rPr>
            <a:t> 10 people</a:t>
          </a:r>
        </a:p>
      </dsp:txBody>
      <dsp:txXfrm>
        <a:off x="1175046" y="877235"/>
        <a:ext cx="2036579" cy="621156"/>
      </dsp:txXfrm>
    </dsp:sp>
    <dsp:sp modelId="{8D7D8A67-86DF-41A6-AA1E-1013489C373F}">
      <dsp:nvSpPr>
        <dsp:cNvPr id="0" name=""/>
        <dsp:cNvSpPr/>
      </dsp:nvSpPr>
      <dsp:spPr>
        <a:xfrm>
          <a:off x="1175046" y="1752964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Images per Individual:</a:t>
          </a:r>
          <a:r>
            <a:rPr lang="en-US" sz="1700" kern="1200" dirty="0">
              <a:latin typeface="Times New Roman"/>
              <a:cs typeface="Times New Roman"/>
            </a:rPr>
            <a:t> 20</a:t>
          </a:r>
        </a:p>
      </dsp:txBody>
      <dsp:txXfrm>
        <a:off x="1175046" y="1752964"/>
        <a:ext cx="2036579" cy="621156"/>
      </dsp:txXfrm>
    </dsp:sp>
    <dsp:sp modelId="{562BA710-AD44-496F-857A-728359D01AE9}">
      <dsp:nvSpPr>
        <dsp:cNvPr id="0" name=""/>
        <dsp:cNvSpPr/>
      </dsp:nvSpPr>
      <dsp:spPr>
        <a:xfrm>
          <a:off x="1175046" y="2628693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Data Split: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1175046" y="2628693"/>
        <a:ext cx="2036579" cy="621156"/>
      </dsp:txXfrm>
    </dsp:sp>
    <dsp:sp modelId="{188AA62E-3613-471F-AE27-2F0CFCF9881E}">
      <dsp:nvSpPr>
        <dsp:cNvPr id="0" name=""/>
        <dsp:cNvSpPr/>
      </dsp:nvSpPr>
      <dsp:spPr>
        <a:xfrm>
          <a:off x="3618941" y="2190829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Training/Validation: 90% of the dataset</a:t>
          </a:r>
        </a:p>
      </dsp:txBody>
      <dsp:txXfrm>
        <a:off x="3618941" y="2190829"/>
        <a:ext cx="2036579" cy="621156"/>
      </dsp:txXfrm>
    </dsp:sp>
    <dsp:sp modelId="{0B4D237B-F273-40AD-8902-03F2A4741291}">
      <dsp:nvSpPr>
        <dsp:cNvPr id="0" name=""/>
        <dsp:cNvSpPr/>
      </dsp:nvSpPr>
      <dsp:spPr>
        <a:xfrm>
          <a:off x="3618941" y="3066558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Test: 10% of the dataset</a:t>
          </a:r>
        </a:p>
      </dsp:txBody>
      <dsp:txXfrm>
        <a:off x="3618941" y="3066558"/>
        <a:ext cx="2036579" cy="621156"/>
      </dsp:txXfrm>
    </dsp:sp>
    <dsp:sp modelId="{586015F9-03AB-4D8C-8556-F591FADB502A}">
      <dsp:nvSpPr>
        <dsp:cNvPr id="0" name=""/>
        <dsp:cNvSpPr/>
      </dsp:nvSpPr>
      <dsp:spPr>
        <a:xfrm>
          <a:off x="1175046" y="4380152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Stratified Split for Training/Validation: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1175046" y="4380152"/>
        <a:ext cx="2036579" cy="621156"/>
      </dsp:txXfrm>
    </dsp:sp>
    <dsp:sp modelId="{08B86040-D7FB-4F25-B6D5-8A3AE2769772}">
      <dsp:nvSpPr>
        <dsp:cNvPr id="0" name=""/>
        <dsp:cNvSpPr/>
      </dsp:nvSpPr>
      <dsp:spPr>
        <a:xfrm>
          <a:off x="3618941" y="3942287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Training: 88% of the Training/Validation set</a:t>
          </a:r>
        </a:p>
      </dsp:txBody>
      <dsp:txXfrm>
        <a:off x="3618941" y="3942287"/>
        <a:ext cx="2036579" cy="621156"/>
      </dsp:txXfrm>
    </dsp:sp>
    <dsp:sp modelId="{9C7999F2-E9F6-482B-993E-393A4B97E54F}">
      <dsp:nvSpPr>
        <dsp:cNvPr id="0" name=""/>
        <dsp:cNvSpPr/>
      </dsp:nvSpPr>
      <dsp:spPr>
        <a:xfrm>
          <a:off x="3618941" y="4818017"/>
          <a:ext cx="2036579" cy="621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Validation: 12% of the Training/Validation set</a:t>
          </a:r>
        </a:p>
      </dsp:txBody>
      <dsp:txXfrm>
        <a:off x="3618941" y="4818017"/>
        <a:ext cx="2036579" cy="621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496D3-1983-4273-80FE-D6EF0723DE1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FB2C7-C5BF-4C92-8ED0-C5934C990E4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CAC7-7433-462E-97AD-809D955911CC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Lightweight Architecture</a:t>
          </a:r>
        </a:p>
      </dsp:txBody>
      <dsp:txXfrm>
        <a:off x="1819120" y="673"/>
        <a:ext cx="4545103" cy="1574995"/>
      </dsp:txXfrm>
    </dsp:sp>
    <dsp:sp modelId="{272FAB68-0B2E-498C-BCD7-AD51A990390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6B8F8-27B2-4550-975C-A0A2E9CDBD4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044DC-79E8-4ABF-BE4E-D6203A3C15E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Efficient Facial Feature Extraction</a:t>
          </a:r>
        </a:p>
      </dsp:txBody>
      <dsp:txXfrm>
        <a:off x="1819120" y="1969418"/>
        <a:ext cx="4545103" cy="1574995"/>
      </dsp:txXfrm>
    </dsp:sp>
    <dsp:sp modelId="{4D39FDD1-57AC-403C-BEA6-D5952ADE1BC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A04E9-5BD6-40FF-9B96-B181ACC99A2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00066-45F1-4361-9424-08776734C27D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Suitable for Real-time Applications</a:t>
          </a:r>
          <a:br>
            <a:rPr lang="en-US" sz="2500" kern="1200" dirty="0">
              <a:latin typeface="Times New Roman"/>
              <a:cs typeface="Times New Roman"/>
            </a:rPr>
          </a:br>
          <a:endParaRPr lang="en-US" sz="2500" kern="1200" dirty="0">
            <a:latin typeface="Times New Roman"/>
            <a:cs typeface="Times New Roman"/>
          </a:endParaRP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8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0190944F-0B63-8DC6-54C7-6F62C6FD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57B-90D8-54DA-6065-96B6FE801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08565"/>
            <a:ext cx="10901219" cy="131690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 FACE: ADDITIVE ANGULAR MARGIN LOSS FOR DEEP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3CF8-E29C-368A-ACFB-96CFF4DA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60" y="2589365"/>
            <a:ext cx="6186980" cy="3569800"/>
          </a:xfrm>
        </p:spPr>
        <p:txBody>
          <a:bodyPr>
            <a:norm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BOBBA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REDDY CHINTHALAPUDI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4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AA5-1F0C-787F-8D99-5DE7F0F4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>
                <a:latin typeface="Times New Roman"/>
                <a:cs typeface="Times New Roman"/>
              </a:rPr>
              <a:t>Training Performance</a:t>
            </a:r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E4D3DE8-FFE2-A855-48C9-BD08C68D1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619" y="2720149"/>
            <a:ext cx="7058025" cy="3209925"/>
          </a:xfrm>
        </p:spPr>
      </p:pic>
    </p:spTree>
    <p:extLst>
      <p:ext uri="{BB962C8B-B14F-4D97-AF65-F5344CB8AC3E}">
        <p14:creationId xmlns:p14="http://schemas.microsoft.com/office/powerpoint/2010/main" val="16898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DED-5D84-837A-93CC-8830613C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AE13-CCDD-CA35-50F9-0BCA8300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Learning Rates: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Explored a range of values (1e-5, 1e-4, 1e-3, 1e-2).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Momentums: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Investigated different momentum values (0.9, 0.95, 0.99).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Training Process: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Iterated through combinations using Stochastic Gradient Descent (SGD).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Trained the model for 10 epochs per combination.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Monitored and recorded validation loss for each combination.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Updated the best combination if a lower validation loss was achieved.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A8F5-F960-C3C0-00CE-D7F43E09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275AC6-BFBB-02F6-7A46-F7168BD67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091" y="625683"/>
            <a:ext cx="609539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68B-0A50-4899-0758-5547BCBA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A65CE2-BD70-FB02-4337-AFD3AA73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29" y="3304401"/>
            <a:ext cx="6995651" cy="2348680"/>
          </a:xfrm>
        </p:spPr>
      </p:pic>
    </p:spTree>
    <p:extLst>
      <p:ext uri="{BB962C8B-B14F-4D97-AF65-F5344CB8AC3E}">
        <p14:creationId xmlns:p14="http://schemas.microsoft.com/office/powerpoint/2010/main" val="204760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37CD-8570-9EE7-B268-59AB0E35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Interface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AA1C2A-4BC0-9E99-73DB-334C5D54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71" y="1716024"/>
            <a:ext cx="7852334" cy="4517627"/>
          </a:xfrm>
        </p:spPr>
      </p:pic>
    </p:spTree>
    <p:extLst>
      <p:ext uri="{BB962C8B-B14F-4D97-AF65-F5344CB8AC3E}">
        <p14:creationId xmlns:p14="http://schemas.microsoft.com/office/powerpoint/2010/main" val="96896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Magnifying glass on clear background">
            <a:extLst>
              <a:ext uri="{FF2B5EF4-FFF2-40B4-BE49-F238E27FC236}">
                <a16:creationId xmlns:a16="http://schemas.microsoft.com/office/drawing/2014/main" id="{3A35075D-846B-11E9-CFD0-C5276D4E3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ED34-25AB-B214-98A3-36EBA49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5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34F0-0104-3929-E86B-2EF75446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3399151" cy="543873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Dataset Information</a:t>
            </a:r>
            <a:endParaRPr lang="en-US" sz="450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62C239F-F590-A666-E7A6-E2C81BB9A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57140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6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BDAF0-D85B-D860-0AF1-E3834E6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71359"/>
            <a:ext cx="4805409" cy="1604329"/>
          </a:xfrm>
        </p:spPr>
        <p:txBody>
          <a:bodyPr anchor="b">
            <a:no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DATA 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8C72F87-F8CA-3E90-136B-219B2C90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572589" cy="3916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Facial Annotation: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Employed MTCNN for precise facial annotation.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Labeling: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Assigned labels to each image, saved in a CSV file.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Image Cropping: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Processed images by cropping based on facial regions.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Transformations: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Applied transformations including resizing (112x112), converting to tensor, and pixel value normalization.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0" name="Picture 29" descr="A robot with human face">
            <a:extLst>
              <a:ext uri="{FF2B5EF4-FFF2-40B4-BE49-F238E27FC236}">
                <a16:creationId xmlns:a16="http://schemas.microsoft.com/office/drawing/2014/main" id="{BAA8D102-933C-3A7C-359E-C4C1E554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8" r="1932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7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red rectangle around her neck&#10;&#10;Description automatically generated">
            <a:extLst>
              <a:ext uri="{FF2B5EF4-FFF2-40B4-BE49-F238E27FC236}">
                <a16:creationId xmlns:a16="http://schemas.microsoft.com/office/drawing/2014/main" id="{0D9FB7CC-0EB6-783B-C7BC-ABD81B7F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53" y="1822698"/>
            <a:ext cx="3787876" cy="4023765"/>
          </a:xfrm>
          <a:prstGeom prst="rect">
            <a:avLst/>
          </a:prstGeom>
        </p:spPr>
      </p:pic>
      <p:pic>
        <p:nvPicPr>
          <p:cNvPr id="5" name="Picture 4" descr="A person in a yellow shirt&#10;&#10;Description automatically generated">
            <a:extLst>
              <a:ext uri="{FF2B5EF4-FFF2-40B4-BE49-F238E27FC236}">
                <a16:creationId xmlns:a16="http://schemas.microsoft.com/office/drawing/2014/main" id="{E944E02D-1404-5238-4845-FDAECD50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5" y="1827393"/>
            <a:ext cx="3849327" cy="4038954"/>
          </a:xfrm>
          <a:prstGeom prst="rect">
            <a:avLst/>
          </a:prstGeom>
        </p:spPr>
      </p:pic>
      <p:pic>
        <p:nvPicPr>
          <p:cNvPr id="6" name="Picture 5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02F61C9F-7AB7-2FF5-3EA5-1D6EDF05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442" y="2600325"/>
            <a:ext cx="2483566" cy="249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239F-272A-F61B-9093-7625668BD385}"/>
              </a:ext>
            </a:extLst>
          </p:cNvPr>
          <p:cNvSpPr txBox="1"/>
          <p:nvPr/>
        </p:nvSpPr>
        <p:spPr>
          <a:xfrm>
            <a:off x="792726" y="866467"/>
            <a:ext cx="20463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BBADB-31DB-0997-818D-8A244888F4B9}"/>
              </a:ext>
            </a:extLst>
          </p:cNvPr>
          <p:cNvSpPr txBox="1"/>
          <p:nvPr/>
        </p:nvSpPr>
        <p:spPr>
          <a:xfrm>
            <a:off x="5198806" y="1142999"/>
            <a:ext cx="1861983" cy="46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1B59A-7494-4C57-6847-8F0CF0D10C63}"/>
              </a:ext>
            </a:extLst>
          </p:cNvPr>
          <p:cNvSpPr txBox="1"/>
          <p:nvPr/>
        </p:nvSpPr>
        <p:spPr>
          <a:xfrm>
            <a:off x="4811660" y="866467"/>
            <a:ext cx="26424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Annotated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1C2A7-A359-31C3-25DB-F5D58F0A2FBA}"/>
              </a:ext>
            </a:extLst>
          </p:cNvPr>
          <p:cNvSpPr txBox="1"/>
          <p:nvPr/>
        </p:nvSpPr>
        <p:spPr>
          <a:xfrm>
            <a:off x="8885902" y="1370370"/>
            <a:ext cx="26424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0175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3734-A2DB-583E-0B6C-ED7D16DB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err="1">
                <a:latin typeface="Times New Roman"/>
                <a:cs typeface="Times New Roman"/>
              </a:rPr>
              <a:t>MobileFaceNet</a:t>
            </a:r>
            <a:r>
              <a:rPr lang="en-US" sz="4500" b="1" dirty="0">
                <a:latin typeface="Times New Roman"/>
                <a:cs typeface="Times New Roman"/>
              </a:rPr>
              <a:t> Model</a:t>
            </a:r>
            <a:endParaRPr lang="en-US" sz="45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06F0-1C52-3C25-C42C-EB3F2CA7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14" y="1986412"/>
            <a:ext cx="10917836" cy="47757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Our facial recognition system is powered by the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network, a compact yet powerful architecture designed for efficient face recognition. The network consists of several key components: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Initial Convolutional Layers: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begins with convolutional layers for basic feature extraction, ensuring a strong foundation for subsequent stages.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Depth-wise Convolutional Blocks: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These blocks leverage depth-wise convolutions, enhancing computational efficiency. They capture intricate patterns in facial features while minimizing computational load.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Residual Blocks: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 network incorporates residual blocks, a hallmark of effectiveness in deep learning. These blocks facilitate the learning of complex facial representations.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Linear and Batch Normalization Layers: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MobileFaceNet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utilizes linear layers for dimensionality reduction and batch normalization layers for improved training stability.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Embedding Layer: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The final layer produces an embedding of facial features, enabling accurate face recognition.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err="1">
                <a:latin typeface="Times New Roman"/>
                <a:ea typeface="+mn-lt"/>
                <a:cs typeface="+mn-lt"/>
              </a:rPr>
              <a:t>MobileFaceNet's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streamlined architecture makes it well-suited for real-time applications, providing a robust solution for facial identification.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11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C0BA0-CB23-A1FA-88CD-85552013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3" y="1161288"/>
            <a:ext cx="4352443" cy="4956439"/>
          </a:xfrm>
        </p:spPr>
        <p:txBody>
          <a:bodyPr>
            <a:normAutofit/>
          </a:bodyPr>
          <a:lstStyle/>
          <a:p>
            <a:r>
              <a:rPr lang="en-US" sz="4500" b="1" dirty="0" err="1">
                <a:latin typeface="Times New Roman"/>
                <a:cs typeface="Times New Roman"/>
              </a:rPr>
              <a:t>MobileFaceNet</a:t>
            </a:r>
            <a:r>
              <a:rPr lang="en-US" sz="4500" b="1" dirty="0">
                <a:latin typeface="Times New Roman"/>
                <a:cs typeface="Times New Roman"/>
              </a:rPr>
              <a:t> Model:</a:t>
            </a:r>
            <a:endParaRPr lang="en-US" sz="4500" dirty="0">
              <a:latin typeface="Times New Roman"/>
              <a:cs typeface="Times New Roman"/>
            </a:endParaRPr>
          </a:p>
          <a:p>
            <a:r>
              <a:rPr lang="en-US" sz="4500" b="1" dirty="0">
                <a:latin typeface="Times New Roman"/>
                <a:cs typeface="Times New Roman"/>
              </a:rPr>
              <a:t>Key Characteristics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ED6356-CD0D-56D9-233C-60FDDB6B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616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00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AEE2-F97F-58D4-6932-24475FE5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>
                <a:latin typeface="Times New Roman"/>
                <a:cs typeface="Times New Roman"/>
              </a:rPr>
              <a:t>Model Loading and Customization</a:t>
            </a:r>
            <a:endParaRPr lang="en-US" sz="45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B814-210E-B55D-FC18-08DA1CE1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D290F6-4D83-4D41-8A3F-AC4D4D4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3" y="1812842"/>
            <a:ext cx="6946488" cy="231054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56A47B-8CD2-0486-569A-CA4E600C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48" y="4310065"/>
            <a:ext cx="6147618" cy="245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723DD-08C0-AF12-111C-51816AE70DAE}"/>
              </a:ext>
            </a:extLst>
          </p:cNvPr>
          <p:cNvSpPr txBox="1"/>
          <p:nvPr/>
        </p:nvSpPr>
        <p:spPr>
          <a:xfrm>
            <a:off x="7447936" y="2654709"/>
            <a:ext cx="3263078" cy="1174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cs typeface="Times New Roman"/>
              </a:rPr>
              <a:t>Load Pre-trained Weights</a:t>
            </a:r>
            <a:r>
              <a:rPr lang="en-US" sz="2000" b="1" dirty="0">
                <a:solidFill>
                  <a:srgbClr val="D1D5DB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rgbClr val="D1D5DB"/>
              </a:solidFill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dirty="0">
              <a:solidFill>
                <a:srgbClr val="D1D5DB"/>
              </a:solidFill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C16DD-150A-84A6-D5A0-A1E2155D2E55}"/>
              </a:ext>
            </a:extLst>
          </p:cNvPr>
          <p:cNvSpPr txBox="1"/>
          <p:nvPr/>
        </p:nvSpPr>
        <p:spPr>
          <a:xfrm>
            <a:off x="915629" y="5094337"/>
            <a:ext cx="336140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Customize Output Layer</a:t>
            </a:r>
            <a:r>
              <a:rPr lang="en-US" sz="2000" dirty="0">
                <a:solidFill>
                  <a:srgbClr val="D1D5DB"/>
                </a:solidFill>
                <a:latin typeface="Times New Roman"/>
                <a:cs typeface="Times New Roman"/>
              </a:rPr>
              <a:t>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6AED-F60F-416C-B415-199EBBA6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400" b="1">
                <a:latin typeface="Times New Roman"/>
                <a:cs typeface="Times New Roman"/>
              </a:rPr>
              <a:t>Objective Function: Cross-Entropy Loss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9D9B-D28B-9C8B-FE9F-530CB8CFC83A}"/>
              </a:ext>
            </a:extLst>
          </p:cNvPr>
          <p:cNvSpPr>
            <a:spLocks/>
          </p:cNvSpPr>
          <p:nvPr/>
        </p:nvSpPr>
        <p:spPr>
          <a:xfrm>
            <a:off x="838200" y="2325179"/>
            <a:ext cx="10506456" cy="381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Utilized for training the model in classification tasks.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Measures the disparity between predicted and actual class probabilities.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13435" lvl="1" indent="-342900" defTabSz="941832">
              <a:spcAft>
                <a:spcPts val="600"/>
              </a:spcAft>
              <a:buFont typeface="Arial"/>
              <a:buChar char="•"/>
            </a:pPr>
            <a:r>
              <a:rPr lang="en-US" sz="2060" kern="12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Effective in guiding the model to improve accuracy.</a:t>
            </a:r>
            <a:endParaRPr lang="en-US" sz="2060" kern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15" name="Picture 14" descr="A black and white text&#10;&#10;Description automatically generated">
            <a:extLst>
              <a:ext uri="{FF2B5EF4-FFF2-40B4-BE49-F238E27FC236}">
                <a16:creationId xmlns:a16="http://schemas.microsoft.com/office/drawing/2014/main" id="{C8F3F52A-E19F-DEEE-1754-B6753410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4" y="4078871"/>
            <a:ext cx="5564817" cy="1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2507-E1EF-0675-74D3-C6D7763A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Times New Roman"/>
                <a:cs typeface="Times New Roman"/>
              </a:rPr>
              <a:t>Optimization: Stochastic Gradient Descent (SGD)</a:t>
            </a:r>
            <a:endParaRPr lang="en-US" sz="45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F81A-E15B-6EA3-6C6F-028A4EAE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Optimization algorithm used to adjust model parameters.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Iteratively minimizes the Cross-Entropy Loss during training.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Parameters include learning rate (</a:t>
            </a:r>
            <a:r>
              <a:rPr lang="en-US" sz="2000" dirty="0" err="1">
                <a:latin typeface="Times New Roman"/>
                <a:cs typeface="Times New Roman"/>
              </a:rPr>
              <a:t>lr</a:t>
            </a:r>
            <a:r>
              <a:rPr lang="en-US" sz="2000" dirty="0">
                <a:latin typeface="Times New Roman"/>
                <a:cs typeface="Times New Roman"/>
              </a:rPr>
              <a:t>) and momentum for efficient convergence.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17DF056-2044-F8C2-E5DA-575409AC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23" y="4276070"/>
            <a:ext cx="8704006" cy="20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6F596946475147A1521C3091C678CB" ma:contentTypeVersion="8" ma:contentTypeDescription="Create a new document." ma:contentTypeScope="" ma:versionID="97dc6b60e863e5129f47ae6b79c3a70f">
  <xsd:schema xmlns:xsd="http://www.w3.org/2001/XMLSchema" xmlns:xs="http://www.w3.org/2001/XMLSchema" xmlns:p="http://schemas.microsoft.com/office/2006/metadata/properties" xmlns:ns3="413efad4-f758-4da5-bbba-ff174a869e80" xmlns:ns4="826191ee-2125-4905-bec8-0f1df4998d23" targetNamespace="http://schemas.microsoft.com/office/2006/metadata/properties" ma:root="true" ma:fieldsID="7c3c10a977f3b8c2c54e4e81184b7604" ns3:_="" ns4:_="">
    <xsd:import namespace="413efad4-f758-4da5-bbba-ff174a869e80"/>
    <xsd:import namespace="826191ee-2125-4905-bec8-0f1df4998d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efad4-f758-4da5-bbba-ff174a869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191ee-2125-4905-bec8-0f1df4998d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3efad4-f758-4da5-bbba-ff174a869e80" xsi:nil="true"/>
  </documentManagement>
</p:properties>
</file>

<file path=customXml/itemProps1.xml><?xml version="1.0" encoding="utf-8"?>
<ds:datastoreItem xmlns:ds="http://schemas.openxmlformats.org/officeDocument/2006/customXml" ds:itemID="{8F01B29C-22DB-4684-B264-4416FBB78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efad4-f758-4da5-bbba-ff174a869e80"/>
    <ds:schemaRef ds:uri="826191ee-2125-4905-bec8-0f1df4998d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B94764-112E-43B8-9903-C7AAC1B56B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3EB33-F7BC-448F-930D-C6FD7D838B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826191ee-2125-4905-bec8-0f1df4998d23"/>
    <ds:schemaRef ds:uri="http://purl.org/dc/dcmitype/"/>
    <ds:schemaRef ds:uri="http://purl.org/dc/terms/"/>
    <ds:schemaRef ds:uri="413efad4-f758-4da5-bbba-ff174a869e80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ARC FACE: ADDITIVE ANGULAR MARGIN LOSS FOR DEEP FACE RECOGNITION</vt:lpstr>
      <vt:lpstr>Dataset Information </vt:lpstr>
      <vt:lpstr>DATA PROCESSING</vt:lpstr>
      <vt:lpstr>PowerPoint Presentation</vt:lpstr>
      <vt:lpstr>MobileFaceNet Model</vt:lpstr>
      <vt:lpstr>MobileFaceNet Model: Key Characteristics</vt:lpstr>
      <vt:lpstr>Model Loading and Customization</vt:lpstr>
      <vt:lpstr>Objective Function: Cross-Entropy Loss</vt:lpstr>
      <vt:lpstr>Optimization: Stochastic Gradient Descent (SGD)</vt:lpstr>
      <vt:lpstr>Training Performance</vt:lpstr>
      <vt:lpstr>Hyperparameter Tuning</vt:lpstr>
      <vt:lpstr>Evaluation</vt:lpstr>
      <vt:lpstr>RESULTS</vt:lpstr>
      <vt:lpstr>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FACE:</dc:title>
  <dc:creator>Chinthalapudi, Varsha Reddy</dc:creator>
  <cp:lastModifiedBy>Chinthalapudi, Varsha Reddy</cp:lastModifiedBy>
  <cp:revision>288</cp:revision>
  <dcterms:created xsi:type="dcterms:W3CDTF">2023-12-05T02:33:20Z</dcterms:created>
  <dcterms:modified xsi:type="dcterms:W3CDTF">2023-12-05T17:16:01Z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0x010100926F596946475147A1521C3091C678CB</vt:lpwstr>
  </property>
</Properties>
</file>