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238250" y="271131"/>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1971674" y="2985433"/>
            <a:ext cx="8610600" cy="1869441"/>
          </a:xfrm>
          <a:prstGeom prst="rect"/>
          <a:noFill/>
        </p:spPr>
        <p:txBody>
          <a:bodyPr rtlCol="0" wrap="square">
            <a:spAutoFit/>
          </a:bodyPr>
          <a:p>
            <a:r>
              <a:rPr dirty="0" sz="2400" lang="en-US"/>
              <a:t>STUDENT NAME: VARSHA T.S</a:t>
            </a:r>
          </a:p>
          <a:p>
            <a:r>
              <a:rPr dirty="0" sz="2400" lang="en-US"/>
              <a:t>REGISTER NO: 312217087(asunm1659312217087)</a:t>
            </a:r>
          </a:p>
          <a:p>
            <a:r>
              <a:rPr dirty="0" sz="2400" lang="en-US"/>
              <a:t>DEPARTMENT: B.com(GENERAL)</a:t>
            </a:r>
          </a:p>
          <a:p>
            <a:r>
              <a:rPr dirty="0" sz="2400" lang="en-US"/>
              <a:t>COLLEGE: SHRI KRISHNASWAMY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Rectangle 1"/>
          <p:cNvSpPr/>
          <p:nvPr/>
        </p:nvSpPr>
        <p:spPr>
          <a:xfrm>
            <a:off x="3048000" y="2690336"/>
            <a:ext cx="6096000" cy="369332"/>
          </a:xfrm>
          <a:prstGeom prst="rect"/>
        </p:spPr>
        <p:txBody>
          <a:bodyPr>
            <a:spAutoFit/>
          </a:bodyPr>
          <a:p>
            <a:endParaRPr dirty="0" lang="en-IN"/>
          </a:p>
        </p:txBody>
      </p:sp>
      <p:sp>
        <p:nvSpPr>
          <p:cNvPr id="1048612" name="Rectangle 2"/>
          <p:cNvSpPr/>
          <p:nvPr/>
        </p:nvSpPr>
        <p:spPr>
          <a:xfrm>
            <a:off x="995679" y="899159"/>
            <a:ext cx="6096000" cy="5958840"/>
          </a:xfrm>
          <a:prstGeom prst="rect"/>
        </p:spPr>
        <p:txBody>
          <a:bodyPr>
            <a:spAutoFit/>
          </a:bodyPr>
          <a:p>
            <a:r>
              <a:rPr dirty="0" sz="2800" lang="en-IN"/>
              <a:t>•Clean and process : Ensure data accuracy by handling missing values, outliers, and inconsistencies.             •Define metrics: Identify relevant metrics like absenteeism rate, tardiness rate, </a:t>
            </a:r>
          </a:p>
          <a:p>
            <a:r>
              <a:rPr dirty="0" sz="2800" lang="en-IN"/>
              <a:t>vertime hours, and productivity.       •Bar charts: Compare attendance across different departments, teams, or time periods.                                               •Filters: Allow users to filter data based on various criteria (e.g., department, time period).</a:t>
            </a:r>
            <a:endParaRPr altLang="en-US" lang="zh-CN"/>
          </a:p>
          <a:p>
            <a:endParaRPr dirty="0" sz="28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994535"/>
          </a:xfrm>
          <a:prstGeom prst="rect"/>
        </p:spPr>
        <p:txBody>
          <a:bodyPr bIns="0" lIns="0" rIns="0" rtlCol="0" tIns="13335" vert="horz" wrap="square">
            <a:spAutoFit/>
          </a:bodyPr>
          <a:p>
            <a:pPr marL="12700">
              <a:lnSpc>
                <a:spcPct val="100000"/>
              </a:lnSpc>
              <a:spcBef>
                <a:spcPts val="105"/>
              </a:spcBef>
            </a:pPr>
            <a:r>
              <a:rPr dirty="0" sz="4400" smtClean="0"/>
              <a:t>R</a:t>
            </a:r>
            <a:r>
              <a:rPr dirty="0" sz="4400" spc="-40" smtClean="0"/>
              <a:t>E</a:t>
            </a:r>
            <a:r>
              <a:rPr dirty="0" sz="4400" spc="15" smtClean="0"/>
              <a:t>S</a:t>
            </a:r>
            <a:r>
              <a:rPr dirty="0" sz="4400" spc="-30" smtClean="0"/>
              <a:t>U</a:t>
            </a:r>
            <a:r>
              <a:rPr dirty="0" sz="4400" spc="-405" smtClean="0"/>
              <a:t>L</a:t>
            </a:r>
            <a:r>
              <a:rPr dirty="0" sz="4400" smtClean="0"/>
              <a:t>TS</a:t>
            </a:r>
            <a:r>
              <a:rPr dirty="0" sz="4400" lang="en-US" smtClean="0"/>
              <a:t/>
            </a:r>
            <a:br>
              <a:rPr dirty="0" sz="4400" lang="en-US" smtClean="0"/>
            </a:br>
            <a:r>
              <a:rPr dirty="0" sz="4400" lang="en-US"/>
              <a:t/>
            </a:r>
            <a:br>
              <a:rPr dirty="0" sz="4400" lang="en-US"/>
            </a:b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743075" y="1348855"/>
            <a:ext cx="6729602" cy="447092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660400"/>
          </a:xfrm>
        </p:spPr>
        <p:txBody>
          <a:bodyPr/>
          <a:p>
            <a:r>
              <a:rPr dirty="0" sz="440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Rectangle 2"/>
          <p:cNvSpPr/>
          <p:nvPr/>
        </p:nvSpPr>
        <p:spPr>
          <a:xfrm>
            <a:off x="755332" y="1752600"/>
            <a:ext cx="6096000" cy="4282440"/>
          </a:xfrm>
          <a:prstGeom prst="rect"/>
        </p:spPr>
        <p:txBody>
          <a:bodyPr>
            <a:spAutoFit/>
          </a:bodyPr>
          <a:p>
            <a:r>
              <a:rPr dirty="0" sz="2800" lang="en-IN"/>
              <a:t>Visualizing employee attendance is a powerful tool for HR departments and managers to gain insights into workforce productivity, identify trends, and make data-driven decisions.                                    By effectively representing attendance data through charts, graphs, and other visual elements, organizations.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638224"/>
            <a:ext cx="12639675" cy="7648623"/>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1217522" y="685800"/>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929722" y="2345055"/>
            <a:ext cx="9037153" cy="2072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VISUALIZING EMPLOYEE ATTENDANCE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S </a:t>
            </a:r>
            <a:r>
              <a:rPr b="1" dirty="0" sz="4400" lang="en-US">
                <a:solidFill>
                  <a:srgbClr val="0F0F0F"/>
                </a:solidFill>
                <a:latin typeface="Times New Roman" panose="02020603050405020304" pitchFamily="18" charset="0"/>
                <a:cs typeface="Times New Roman" panose="02020603050405020304" pitchFamily="18" charset="0"/>
              </a:rPr>
              <a:t>W</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TH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L </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T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610626" y="609600"/>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dirty="0"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Rectangle 8"/>
          <p:cNvSpPr/>
          <p:nvPr/>
        </p:nvSpPr>
        <p:spPr>
          <a:xfrm>
            <a:off x="537357" y="1857375"/>
            <a:ext cx="7848600" cy="4701540"/>
          </a:xfrm>
          <a:prstGeom prst="rect"/>
        </p:spPr>
        <p:txBody>
          <a:bodyPr wrap="square">
            <a:spAutoFit/>
          </a:bodyPr>
          <a:p>
            <a:r>
              <a:rPr dirty="0" sz="2800" lang="en-GB"/>
              <a:t>•This project aims to visualize employee attendance data to identify patterns, trends, and areas for improvement.                                                                              •By Analysing employee attendance records, we will gain insights into absenteeism rates, tardiness, and overtime hours.                                                        •Through effective visualizations, we will provide HR and management teams with actionable data to enhance employee productivity and addressed attendance -related challenges.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56441"/>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13410"/>
          </a:xfrm>
          <a:prstGeom prst="rect"/>
        </p:spPr>
        <p:txBody>
          <a:bodyPr bIns="0" lIns="0" rIns="0" rtlCol="0" tIns="16510" vert="horz" wrap="square">
            <a:spAutoFit/>
          </a:bodyPr>
          <a:p>
            <a:pPr marL="12700">
              <a:lnSpc>
                <a:spcPct val="100000"/>
              </a:lnSpc>
              <a:spcBef>
                <a:spcPts val="130"/>
              </a:spcBef>
              <a:tabLst>
                <a:tab algn="l" pos="2642870"/>
              </a:tabLst>
            </a:pPr>
            <a:r>
              <a:rPr dirty="0" sz="4000" spc="5"/>
              <a:t>PROJECT	</a:t>
            </a:r>
            <a:r>
              <a:rPr dirty="0" sz="4000" spc="-20"/>
              <a:t>OVERVIEW</a:t>
            </a:r>
            <a:endParaRPr dirty="0"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676274" y="1345800"/>
            <a:ext cx="7924800" cy="5120640"/>
          </a:xfrm>
          <a:prstGeom prst="rect"/>
          <a:noFill/>
        </p:spPr>
        <p:txBody>
          <a:bodyPr rtlCol="0" wrap="square">
            <a:spAutoFit/>
          </a:bodyPr>
          <a:p>
            <a:r>
              <a:rPr dirty="0" sz="2800" lang="en-IN">
                <a:latin typeface="Times New Roman" panose="02020603050405020304" pitchFamily="18" charset="0"/>
                <a:cs typeface="Times New Roman" panose="02020603050405020304" pitchFamily="18" charset="0"/>
              </a:rPr>
              <a:t>•Data collection and cleaning: Gathering and preparing relevant employee attendance data, ensuring accuracy and completeness.</a:t>
            </a:r>
          </a:p>
          <a:p>
            <a:r>
              <a:rPr dirty="0" sz="2800" lang="en-IN">
                <a:latin typeface="Times New Roman" panose="02020603050405020304" pitchFamily="18" charset="0"/>
                <a:cs typeface="Times New Roman" panose="02020603050405020304" pitchFamily="18" charset="0"/>
              </a:rPr>
              <a:t>                                                                                                 •Data analysis: Analysing attendance patterns, calculating key metrics (e.g., absenteeism rates, tardiness, overtime), and identifying correlations.                                                                                                                </a:t>
            </a:r>
          </a:p>
          <a:p>
            <a:r>
              <a:rPr dirty="0" sz="2800" lang="en-IN">
                <a:latin typeface="Times New Roman" panose="02020603050405020304" pitchFamily="18" charset="0"/>
                <a:cs typeface="Times New Roman" panose="02020603050405020304" pitchFamily="18" charset="0"/>
              </a:rPr>
              <a:t>                                                                              </a:t>
            </a:r>
          </a:p>
          <a:p>
            <a:r>
              <a:rPr dirty="0" sz="2800" lang="en-IN">
                <a:latin typeface="Times New Roman" panose="02020603050405020304" pitchFamily="18" charset="0"/>
                <a:cs typeface="Times New Roman" panose="02020603050405020304" pitchFamily="18" charset="0"/>
              </a:rPr>
              <a:t>  •Visualization: Creating interactive and informative visualizations (e.g., charts, graphs, dashboards) to present findings effectively.    </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Rectangle 6"/>
          <p:cNvSpPr/>
          <p:nvPr/>
        </p:nvSpPr>
        <p:spPr>
          <a:xfrm>
            <a:off x="600075" y="2209800"/>
            <a:ext cx="6096000" cy="2186940"/>
          </a:xfrm>
          <a:prstGeom prst="rect"/>
        </p:spPr>
        <p:txBody>
          <a:bodyPr>
            <a:spAutoFit/>
          </a:bodyPr>
          <a:p>
            <a:r>
              <a:rPr dirty="0" sz="2800" lang="en-GB"/>
              <a:t>•HR Manager                                             •Payroll Specialist                                       •Operation Manager                                    •Business Analyst                                      •Department Heads         </a:t>
            </a:r>
            <a:endParaRPr dirty="0" sz="28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695450"/>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457200" y="35814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Rectangle 7"/>
          <p:cNvSpPr/>
          <p:nvPr/>
        </p:nvSpPr>
        <p:spPr>
          <a:xfrm>
            <a:off x="2819400" y="1215056"/>
            <a:ext cx="6096000" cy="2186940"/>
          </a:xfrm>
          <a:prstGeom prst="rect"/>
        </p:spPr>
        <p:txBody>
          <a:bodyPr>
            <a:spAutoFit/>
          </a:bodyPr>
          <a:p>
            <a:r>
              <a:rPr dirty="0" sz="2800" lang="en-IN" u="sng"/>
              <a:t>SOLUTION</a:t>
            </a:r>
            <a:r>
              <a:rPr dirty="0" sz="2800" lang="en-IN"/>
              <a:t>                                              Improved Decision Making: Visualizations provide actionable insights for HR and management.                                                                            </a:t>
            </a:r>
            <a:r>
              <a:rPr dirty="0" sz="2800" lang="en-IN" u="sng"/>
              <a:t>VALUE PROPOSITION</a:t>
            </a:r>
          </a:p>
        </p:txBody>
      </p:sp>
      <p:sp>
        <p:nvSpPr>
          <p:cNvPr id="1048690" name="Rectangle 10"/>
          <p:cNvSpPr/>
          <p:nvPr/>
        </p:nvSpPr>
        <p:spPr>
          <a:xfrm>
            <a:off x="2819400" y="3461825"/>
            <a:ext cx="6096000" cy="3444241"/>
          </a:xfrm>
          <a:prstGeom prst="rect"/>
        </p:spPr>
        <p:txBody>
          <a:bodyPr>
            <a:spAutoFit/>
          </a:bodyPr>
          <a:p>
            <a:r>
              <a:rPr dirty="0" sz="2800" lang="en-IN"/>
              <a:t>•Immediate decision-making and proactive measures to address attendance issues.                                                   •Predictive analytics for forecasting attendance needs and optimizing workforce planning.                                                      •Increased employee satisfaction, motivation, and overall productivity.</a:t>
            </a:r>
            <a:r>
              <a:rPr dirty="0" sz="2800" lang="en-GB"/>
              <a:t> </a:t>
            </a:r>
            <a:endParaRPr dirty="0" sz="28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527539" y="0"/>
            <a:ext cx="10681335" cy="660400"/>
          </a:xfrm>
        </p:spPr>
        <p:txBody>
          <a:bodyPr/>
          <a:p>
            <a:r>
              <a:rPr dirty="0" sz="4400" lang="en-IN"/>
              <a:t>Dataset Description</a:t>
            </a:r>
          </a:p>
        </p:txBody>
      </p:sp>
      <p:sp>
        <p:nvSpPr>
          <p:cNvPr id="1048621" name="Rectangle 2"/>
          <p:cNvSpPr/>
          <p:nvPr/>
        </p:nvSpPr>
        <p:spPr>
          <a:xfrm>
            <a:off x="527538" y="868680"/>
            <a:ext cx="8839200" cy="5539740"/>
          </a:xfrm>
          <a:prstGeom prst="rect"/>
        </p:spPr>
        <p:txBody>
          <a:bodyPr wrap="square">
            <a:spAutoFit/>
          </a:bodyPr>
          <a:p>
            <a:r>
              <a:rPr dirty="0" sz="2800" lang="en-GB"/>
              <a:t>•Name : Employee's full name.                                            •Date  : Specific dates for attendance records.                     •Check -in Time: Time when the employee starts their workday.                                                                                •Check -Out Time : Time when the employee ends their workday.                                                                                             •Status : Attendance status (</a:t>
            </a:r>
            <a:r>
              <a:rPr dirty="0" sz="2800" lang="en-GB" err="1"/>
              <a:t>Eg.</a:t>
            </a:r>
            <a:r>
              <a:rPr dirty="0" sz="2800" lang="en-GB"/>
              <a:t> Present, Absent, Late, Early Leave).                                                                                     •Department : Department to which the employee belongs                                </a:t>
            </a:r>
            <a:endParaRPr dirty="0" sz="2800" lang="en-IN"/>
          </a:p>
          <a:p>
            <a:r>
              <a:rPr dirty="0" sz="2800" lang="en-GB"/>
              <a:t>•Hours  Worked :Total hours worked each day                               •Leave Type : Type of leave (e.g., Sick, Vacation, Personal) if applicable                                                                                      </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000" spc="15"/>
              <a:t>THE</a:t>
            </a:r>
            <a:r>
              <a:rPr dirty="0" sz="4000" spc="20"/>
              <a:t> </a:t>
            </a:r>
            <a:r>
              <a:rPr dirty="0" sz="4000" lang="en-US" spc="20"/>
              <a:t>"</a:t>
            </a:r>
            <a:r>
              <a:rPr dirty="0" sz="4000" spc="10"/>
              <a:t>WOW</a:t>
            </a:r>
            <a:r>
              <a:rPr dirty="0" sz="4000" lang="en-US" spc="10"/>
              <a:t>"</a:t>
            </a:r>
            <a:r>
              <a:rPr dirty="0" sz="4000" spc="85"/>
              <a:t> </a:t>
            </a:r>
            <a:r>
              <a:rPr dirty="0" sz="4000" spc="10"/>
              <a:t>IN</a:t>
            </a:r>
            <a:r>
              <a:rPr dirty="0" sz="4000" spc="-5"/>
              <a:t> </a:t>
            </a:r>
            <a:r>
              <a:rPr dirty="0" sz="4000" spc="15"/>
              <a:t>OUR</a:t>
            </a:r>
            <a:r>
              <a:rPr dirty="0" sz="4000" spc="-10"/>
              <a:t> </a:t>
            </a:r>
            <a:r>
              <a:rPr dirty="0" sz="400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Rectangle 9"/>
          <p:cNvSpPr/>
          <p:nvPr/>
        </p:nvSpPr>
        <p:spPr>
          <a:xfrm>
            <a:off x="2375388" y="2001715"/>
            <a:ext cx="6096000" cy="3025141"/>
          </a:xfrm>
          <a:prstGeom prst="rect"/>
        </p:spPr>
        <p:txBody>
          <a:bodyPr>
            <a:spAutoFit/>
          </a:bodyPr>
          <a:p>
            <a:r>
              <a:rPr dirty="0" sz="2800" lang="en-IN" u="sng"/>
              <a:t>SOLUTIONS</a:t>
            </a:r>
            <a:r>
              <a:rPr dirty="0" sz="2800" lang="en-IN"/>
              <a:t>                                             Improved Decision Making: Visualizations provide actionable insights for HR and management.             Enhanced Employee Engagement: Transparent attendance data can foster trust and accountability.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als1</cp:lastModifiedBy>
  <dcterms:created xsi:type="dcterms:W3CDTF">2024-03-28T06:07:22Z</dcterms:created>
  <dcterms:modified xsi:type="dcterms:W3CDTF">2024-08-30T13:34:34Z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8dc00786c28e4661885ca829f0dd5020</vt:lpwstr>
  </property>
</Properties>
</file>