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9" r:id="rId3"/>
    <p:sldId id="258" r:id="rId4"/>
    <p:sldId id="260" r:id="rId5"/>
    <p:sldId id="261" r:id="rId6"/>
    <p:sldId id="277" r:id="rId7"/>
    <p:sldId id="264" r:id="rId8"/>
    <p:sldId id="265" r:id="rId9"/>
    <p:sldId id="287" r:id="rId10"/>
    <p:sldId id="273" r:id="rId11"/>
    <p:sldId id="282" r:id="rId12"/>
    <p:sldId id="283" r:id="rId13"/>
    <p:sldId id="284" r:id="rId14"/>
    <p:sldId id="285" r:id="rId15"/>
    <p:sldId id="288" r:id="rId16"/>
    <p:sldId id="289" r:id="rId17"/>
    <p:sldId id="290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tableStyles" Target="tableStyles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presProps" Target="pres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jp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466690" y="2119233"/>
            <a:ext cx="11237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Narrow" panose="020B0606020202030204" pitchFamily="34" charset="0"/>
                <a:cs typeface="Times New Roman" pitchFamily="18" charset="0"/>
              </a:rPr>
              <a:t>Growing </a:t>
            </a:r>
            <a:r>
              <a:rPr lang="en-US" sz="3600" b="1" dirty="0" err="1">
                <a:latin typeface="Arial Narrow" panose="020B0606020202030204" pitchFamily="34" charset="0"/>
                <a:cs typeface="Times New Roman" pitchFamily="18" charset="0"/>
              </a:rPr>
              <a:t>Agro</a:t>
            </a:r>
            <a:r>
              <a:rPr lang="en-US" sz="3600" b="1" dirty="0">
                <a:latin typeface="Arial Narrow" panose="020B0606020202030204" pitchFamily="34" charset="0"/>
                <a:cs typeface="Times New Roman" pitchFamily="18" charset="0"/>
              </a:rPr>
              <a:t> : A SMART FARMING APPLICATION USING MACHINE LEARNING </a:t>
            </a:r>
            <a:br>
              <a:rPr lang="en-US" sz="3600" b="1" dirty="0">
                <a:latin typeface="Arial Narrow" panose="020B0606020202030204" pitchFamily="34" charset="0"/>
                <a:cs typeface="Times New Roman" pitchFamily="18" charset="0"/>
              </a:rPr>
            </a:br>
            <a:endParaRPr lang="en-US" sz="3600" b="1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Mr. </a:t>
            </a:r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A.Malarmannan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, M.E.,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SHARU  RUBA S (811722104144)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SUBITHA G (811722104159)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VARSHAA S R (811722104175)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40" y="512569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Weather Forecasting Module</a:t>
            </a:r>
            <a:br>
              <a:rPr lang="en-IN" sz="4400" b="1" dirty="0">
                <a:latin typeface="Arial Narrow" panose="020B0606020202030204" pitchFamily="34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936942"/>
            <a:ext cx="10232055" cy="295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Fetches real-time weather data (temperature, humidity, rainfall) using external APIs such as OpenWeatherMap.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Uses machine learning models trained on historical data to predict upcoming weather patterns and trends.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Displays forecasts in the app to help farmers plan irrigation, pesticide use, and harvesting schedules.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Mobile App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529" y="1942103"/>
            <a:ext cx="10982114" cy="244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Provides a user-friendly interface for farmers to upload images, receive disease analysis, and view weather updates.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Connects to backend services via APIs to handle data processing, user authentication, and communication with the AI model.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Built with Android Studio, ensuring mobile responsiveness, offline capabilities, and easy access to insights and recommendations.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564459"/>
            <a:ext cx="10058400" cy="1450757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:The Recommendation </a:t>
            </a:r>
            <a:br>
              <a:rPr lang="en-IN" sz="4400" b="1" dirty="0">
                <a:latin typeface="Arial Narrow" panose="020B0606020202030204" pitchFamily="34" charset="0"/>
              </a:rPr>
            </a:br>
            <a:r>
              <a:rPr lang="en-IN" sz="4400" b="1" dirty="0">
                <a:latin typeface="Arial Narrow" panose="020B0606020202030204" pitchFamily="34" charset="0"/>
              </a:rPr>
              <a:t>System Module</a:t>
            </a:r>
            <a:br>
              <a:rPr lang="en-IN" sz="4400" b="1" dirty="0">
                <a:latin typeface="Arial Narrow" panose="020B0606020202030204" pitchFamily="34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4" y="1940375"/>
            <a:ext cx="10341079" cy="295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Analyzes disease type, weather conditions, soil/climate data, and historical trends to generate actionable advice.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Recommends pesticides, fertilizers, and irrigation plans tailored to current crop needs and environmental factors.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Powered by AI or rule-based logic to ensure precision, relevance, and adaptability to different farming scenarios.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Data Storage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2025736"/>
            <a:ext cx="10341078" cy="244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Stores structured data such as user profiles, captured images, disease results, and recommendation logs securely.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Enables real-time data access and synchronization across modules, supporting analytics and system updates.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Scalable architecture to accommodate future features like crop history tracking, sensor data, and multilingual records.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C674B0-72C2-A2A8-F2DA-371CAB48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1937657"/>
            <a:ext cx="5516562" cy="3788229"/>
          </a:xfr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AE3C2681-FD59-5571-606A-55E8821B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480" y="2025736"/>
            <a:ext cx="5516562" cy="37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AF6C41-6DDD-EBA6-047C-4FF1058B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2025736"/>
            <a:ext cx="5516562" cy="3700150"/>
          </a:xfr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3DDF32DD-4E26-0FE1-9487-C731FCEF4D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480" y="2025736"/>
            <a:ext cx="5516562" cy="37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8D152-8E58-8849-837F-E65643DDE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C34A-5626-BBA8-A5E4-5550D6E6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6FFBE-56C5-0FE8-5FEA-114C60BB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3C338-E626-70CD-E464-FFEC942C5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8CF6B-27F0-4336-D5AF-57427E12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0F48B80-AAA6-72FE-DDB5-B8A0907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BC613-7488-AD22-336C-D967719D24E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C5C02A-2D8B-6F40-F103-26373B3C9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438" y="2025736"/>
            <a:ext cx="5516562" cy="3700150"/>
          </a:xfr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F1A4795D-8D9E-9007-4055-78657236D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6480" y="2025736"/>
            <a:ext cx="5516562" cy="37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43" y="1933784"/>
            <a:ext cx="10982114" cy="449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. In conclusion, the project successfully developed a smart farming mobile application leveraging AI to assist farmers with soil analysis, plant disease detection, and weather forecasting, promoting sustainable agriculture and improved decision-making through a user-friendly platform.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Multilingual Support: Increase accessibility with multiple languages.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Smart Irrigation Planning: Optimize irrigation schedules using weather and soil data.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Livestock Management Module: Track livestock health and breeding.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Offline Functionality: Enable app use in low-internet areas.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39" y="1845733"/>
            <a:ext cx="10965282" cy="4405599"/>
          </a:xfrm>
        </p:spPr>
        <p:txBody>
          <a:bodyPr>
            <a:noAutofit/>
          </a:bodyPr>
          <a:lstStyle/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Arial Narrow" panose="020B0606020202030204" pitchFamily="34" charset="0"/>
              </a:rPr>
              <a:t>O. </a:t>
            </a:r>
            <a:r>
              <a:rPr lang="en-IN" sz="2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Friha</a:t>
            </a:r>
            <a:r>
              <a:rPr lang="en-IN" sz="2200" dirty="0">
                <a:solidFill>
                  <a:schemeClr val="tx1"/>
                </a:solidFill>
                <a:latin typeface="Arial Narrow" panose="020B0606020202030204" pitchFamily="34" charset="0"/>
              </a:rPr>
              <a:t>, M. A. </a:t>
            </a:r>
            <a:r>
              <a:rPr lang="en-IN" sz="2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Ferrag</a:t>
            </a:r>
            <a:r>
              <a:rPr lang="en-IN" sz="2200" dirty="0">
                <a:solidFill>
                  <a:schemeClr val="tx1"/>
                </a:solidFill>
                <a:latin typeface="Arial Narrow" panose="020B0606020202030204" pitchFamily="34" charset="0"/>
              </a:rPr>
              <a:t>, L. Shu, L. Maglaras, and X. Wang, “Internet of things for the future of smart agriculture: A comprehensive survey of emerging technologies,” IEEE/CAA J. Autom. Sinica, vol. 8, no. 4, pp. 718–752, Apr. 2021.</a:t>
            </a:r>
          </a:p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Arial Narrow" panose="020B0606020202030204" pitchFamily="34" charset="0"/>
              </a:rPr>
              <a:t>M. Ayaz, M. Ammad-Uddin, Z. Sharif, A. Mansour, and E. H. M. Aggoune, “Internet-of-things (IoT)-based smart agriculture: Toward making the fields talk,” IEEE Access, vol. 7, pp. 129551–129583, Aug. 2019.</a:t>
            </a:r>
          </a:p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Arial Narrow" panose="020B0606020202030204" pitchFamily="34" charset="0"/>
              </a:rPr>
              <a:t>Y. Liu, X. Ma, L. Shu, G. P. Hancke, and A. M. Abu-Mahfouz, “From Industry 4.0 to Agriculture 4.0: Current status, enabling technologies, and research challenges,” IEEE Trans. Ind. </a:t>
            </a:r>
            <a:r>
              <a:rPr lang="en-IN" sz="2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Informat</a:t>
            </a:r>
            <a:r>
              <a:rPr lang="en-IN" sz="2200" dirty="0">
                <a:solidFill>
                  <a:schemeClr val="tx1"/>
                </a:solidFill>
                <a:latin typeface="Arial Narrow" panose="020B0606020202030204" pitchFamily="34" charset="0"/>
              </a:rPr>
              <a:t>., vol. 17, no. 6, pp. 4109–4118, Jun. 2021.</a:t>
            </a:r>
          </a:p>
          <a:p>
            <a:pPr marL="457200" indent="-4572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IN" sz="2200" dirty="0">
                <a:solidFill>
                  <a:schemeClr val="tx1"/>
                </a:solidFill>
                <a:latin typeface="Arial Narrow" panose="020B0606020202030204" pitchFamily="34" charset="0"/>
              </a:rPr>
              <a:t>X. Yang, L. Liu, D. Liang, J. Zhang, and Y. Wang, “A survey on smart agriculture: Development modes, technologies, and security and privacy challenges,” IEEE/CAA J. Autom. Sinica, vol. 8, no. 2, pp. 273–302, Feb. 2021.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19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529937" y="1865341"/>
            <a:ext cx="10972799" cy="479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This Growing </a:t>
            </a:r>
            <a:r>
              <a:rPr lang="en-US" sz="2400" dirty="0" err="1">
                <a:latin typeface="Arial Narrow" panose="020B0606020202030204" pitchFamily="34" charset="0"/>
              </a:rPr>
              <a:t>Agro</a:t>
            </a:r>
            <a:r>
              <a:rPr lang="en-US" sz="2400" dirty="0">
                <a:latin typeface="Arial Narrow" panose="020B0606020202030204" pitchFamily="34" charset="0"/>
              </a:rPr>
              <a:t> is a smart farming mobile application designed to support farmers by offering intelligent agricultural insights through a single, user-friendly platform. </a:t>
            </a: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The app combines multiple technologies, including image-based plant disease detection, soil analysis, real-time weather forecasting, crop recommendations, and AI-assisted expert support. </a:t>
            </a: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By leveraging React Native, </a:t>
            </a:r>
            <a:r>
              <a:rPr lang="en-US" sz="2400" dirty="0" err="1">
                <a:latin typeface="Arial Narrow" panose="020B0606020202030204" pitchFamily="34" charset="0"/>
              </a:rPr>
              <a:t>Supabase</a:t>
            </a:r>
            <a:r>
              <a:rPr lang="en-US" sz="2400" dirty="0">
                <a:latin typeface="Arial Narrow" panose="020B0606020202030204" pitchFamily="34" charset="0"/>
              </a:rPr>
              <a:t>, and machine learning models, Growing </a:t>
            </a:r>
            <a:r>
              <a:rPr lang="en-US" sz="2400" dirty="0" err="1">
                <a:latin typeface="Arial Narrow" panose="020B0606020202030204" pitchFamily="34" charset="0"/>
              </a:rPr>
              <a:t>Agro</a:t>
            </a:r>
            <a:r>
              <a:rPr lang="en-US" sz="2400" dirty="0">
                <a:latin typeface="Arial Narrow" panose="020B0606020202030204" pitchFamily="34" charset="0"/>
              </a:rPr>
              <a:t> delivers accurate, location-aware, and personalized guidance to farmers. </a:t>
            </a: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This solution aims to increase crop productivity, reduce manual monitoring, and make agricultural decision-making more data-driven, efficient, and accessible.</a:t>
            </a: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400" dirty="0">
              <a:latin typeface="Arial Narrow" panose="020B0606020202030204" pitchFamily="34" charset="0"/>
            </a:endParaRP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ECE33-6E5B-F28B-0AE2-557BEB7A5DDB}"/>
              </a:ext>
            </a:extLst>
          </p:cNvPr>
          <p:cNvSpPr txBox="1"/>
          <p:nvPr/>
        </p:nvSpPr>
        <p:spPr>
          <a:xfrm>
            <a:off x="529937" y="1865341"/>
            <a:ext cx="109727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mobile platform for real-time soil analysis, plant disease detection, and crop recommendation.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machine learning and computer vision techniques for accurate soil type and disease detection from images.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farmers by providing region-specific crop suggestions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weather monitoring and expert consultation modules for comprehensive farming support.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agricultural decision-making, especially for small-scale and rural farmers, through an accessible,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72199"/>
              </p:ext>
            </p:extLst>
          </p:nvPr>
        </p:nvGraphicFramePr>
        <p:xfrm>
          <a:off x="792067" y="1814833"/>
          <a:ext cx="10668826" cy="444381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2317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104409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362917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366945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Smart Farming using ML and Big Data Analytics	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Explores the integration of machine learning and big data analytics in smart farming to enhance decision-making and productivity.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366945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Automatic Detection of Crop Diseases and Smart Irrigation Using IoT and Image Processing	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2021</a:t>
                      </a:r>
                      <a:endParaRPr lang="en-IN" sz="23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Discusses an IoT-based system utilizing image processing for early detection of crop diseases and automated irrigation control.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200404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Crop Yield Prediction using Deep Learning	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300" dirty="0">
                          <a:latin typeface="Arial Narrow" panose="020B0606020202030204" pitchFamily="34" charset="0"/>
                        </a:rPr>
                        <a:t>Predicts crop yields with deep learning models.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69105"/>
              </p:ext>
            </p:extLst>
          </p:nvPr>
        </p:nvGraphicFramePr>
        <p:xfrm>
          <a:off x="1096962" y="1846262"/>
          <a:ext cx="10488900" cy="43051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Weather Forecasting Techniques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Applies AI to enhance weather forecasting.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Role of AI and Data Analytics in Agriculture</a:t>
                      </a:r>
                      <a:endParaRPr lang="en-IN" sz="23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Explores AI’s role in improving agricultural practices.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2920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Crop Disease Detection using Image Processing	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Identifies plant diseases using image processing.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C13DA8E-32AD-79CA-E3E1-94BA5BE8E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7292" y="1705454"/>
            <a:ext cx="10878375" cy="44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Traditional farming relies heavily on manual soil testing and visual disease detection.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Farmers often visit agricultural labs for soil analysis, which is time-consuming and costly.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Crop decisions are made based on experience rather than data, increasing the risk of failure.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Weather planning is typically based on TV, radio, or guesswork, lacking real-time accuracy.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Limited access to expert consultation in rural areas restricts proper guidance.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Existing mobile apps offer fragmented features—no unified platform for soil, weather, and disease analysis.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BAE8C1B-89D6-17AE-53B3-14221EE8B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892532"/>
            <a:ext cx="10341078" cy="323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Convolutional Neural Network (CNN) : Disease identification and soil analysis enable targeted treatment suggestions.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API Integration Algorithm (OpenWeatherMap API): Geolocation fetching.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Rule-Based (Decision Tree Algorithm): AI assistant chatbot and recommendation system.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Chat-based Query System: Ask Expert (AI Chat Interface) API Integration with ChatGPT API.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EBC8E-135A-4AC2-4EA7-43FFFC5B2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5" b="3413"/>
          <a:stretch/>
        </p:blipFill>
        <p:spPr>
          <a:xfrm>
            <a:off x="2055969" y="1818753"/>
            <a:ext cx="7587914" cy="43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04" y="564459"/>
            <a:ext cx="10058400" cy="1450757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Plant Disease Detection </a:t>
            </a:r>
            <a:br>
              <a:rPr lang="en-IN" sz="4400" b="1" dirty="0">
                <a:latin typeface="Arial Narrow" panose="020B0606020202030204" pitchFamily="34" charset="0"/>
              </a:rPr>
            </a:br>
            <a:r>
              <a:rPr lang="en-IN" sz="4400" b="1" dirty="0">
                <a:latin typeface="Arial Narrow" panose="020B0606020202030204" pitchFamily="34" charset="0"/>
              </a:rPr>
              <a:t>Module</a:t>
            </a:r>
            <a:br>
              <a:rPr lang="en-IN" sz="4400" b="1" dirty="0">
                <a:latin typeface="Arial Narrow" panose="020B0606020202030204" pitchFamily="34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4" y="1839579"/>
            <a:ext cx="10341079" cy="34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Captures and preprocesses images using techniques like resizing, noise reduction, and data augmentation to enhance model input quality.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Utilizes a Convolutional Neural Network (CNN) to classify plant diseases and assess crop health based on image analysis.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Sends diagnosis results and treatment suggestions (e.g., pesticides, fertilizers) to the mobile app for farmer action.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1400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EXISTING SYSTEM</vt:lpstr>
      <vt:lpstr>PROPOSED SYSTEM </vt:lpstr>
      <vt:lpstr>SYSTEM ARCHITECTURE</vt:lpstr>
      <vt:lpstr>MODULE 1 : Plant Disease Detection  Module </vt:lpstr>
      <vt:lpstr>MODULE 2 : Weather Forecasting Module </vt:lpstr>
      <vt:lpstr>MODULE 3 : Mobile App Module</vt:lpstr>
      <vt:lpstr>MODULE 4 :The Recommendation  System Module </vt:lpstr>
      <vt:lpstr>MODULE 5 : Data Storage Module</vt:lpstr>
      <vt:lpstr>OUTPUT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Varshaa S R</cp:lastModifiedBy>
  <cp:revision>10</cp:revision>
  <dcterms:created xsi:type="dcterms:W3CDTF">2025-05-09T08:00:13Z</dcterms:created>
  <dcterms:modified xsi:type="dcterms:W3CDTF">2025-06-04T03:36:36Z</dcterms:modified>
</cp:coreProperties>
</file>