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183404"/>
            <a:ext cx="8610600" cy="1938992"/>
          </a:xfrm>
          <a:prstGeom prst="rect">
            <a:avLst/>
          </a:prstGeom>
          <a:noFill/>
        </p:spPr>
        <p:txBody>
          <a:bodyPr wrap="square" rtlCol="0">
            <a:spAutoFit/>
          </a:bodyPr>
          <a:lstStyle/>
          <a:p>
            <a:r>
              <a:rPr lang="en-US" sz="2400" dirty="0"/>
              <a:t>STUDENT NAME:</a:t>
            </a:r>
            <a:r>
              <a:rPr lang="en-IN" sz="2400" dirty="0" err="1"/>
              <a:t>varsha</a:t>
            </a:r>
            <a:r>
              <a:rPr lang="en-IN" sz="2400" dirty="0"/>
              <a:t> </a:t>
            </a:r>
            <a:r>
              <a:rPr lang="en-IN" sz="2400" dirty="0" err="1"/>
              <a:t>vardhini.R</a:t>
            </a:r>
            <a:endParaRPr lang="en-US" sz="2400" dirty="0"/>
          </a:p>
          <a:p>
            <a:r>
              <a:rPr lang="en-US" sz="2400" dirty="0"/>
              <a:t>REGISTER NO:</a:t>
            </a:r>
            <a:r>
              <a:rPr lang="en-IN" sz="2400" dirty="0"/>
              <a:t>312204844</a:t>
            </a:r>
            <a:endParaRPr lang="en-US" sz="2400" dirty="0"/>
          </a:p>
          <a:p>
            <a:r>
              <a:rPr lang="en-US" sz="2400" dirty="0"/>
              <a:t>DEPARTMENT:</a:t>
            </a:r>
            <a:r>
              <a:rPr lang="en-IN" sz="2400" dirty="0" err="1"/>
              <a:t>B.com</a:t>
            </a:r>
            <a:r>
              <a:rPr lang="en-IN" sz="2400" dirty="0"/>
              <a:t>(G)</a:t>
            </a:r>
            <a:endParaRPr lang="en-US" sz="2400" dirty="0"/>
          </a:p>
          <a:p>
            <a:r>
              <a:rPr lang="en-IN" sz="2400" dirty="0"/>
              <a:t>College </a:t>
            </a:r>
            <a:r>
              <a:rPr lang="en-IN" sz="2400" dirty="0" err="1"/>
              <a:t>Thirumurugan</a:t>
            </a:r>
            <a:r>
              <a:rPr lang="en-IN" sz="2400" dirty="0"/>
              <a:t> arts and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E3AA9D6-CCF3-37CF-6B04-2E3C38C41592}"/>
              </a:ext>
            </a:extLst>
          </p:cNvPr>
          <p:cNvSpPr txBox="1"/>
          <p:nvPr/>
        </p:nvSpPr>
        <p:spPr>
          <a:xfrm>
            <a:off x="1415653" y="2413337"/>
            <a:ext cx="7734300" cy="2031325"/>
          </a:xfrm>
          <a:prstGeom prst="rect">
            <a:avLst/>
          </a:prstGeom>
          <a:noFill/>
        </p:spPr>
        <p:txBody>
          <a:bodyPr wrap="square">
            <a:spAutoFit/>
          </a:bodyPr>
          <a:lstStyle/>
          <a:p>
            <a:r>
              <a:rPr lang="en-IN"/>
              <a:t>When </a:t>
            </a:r>
            <a:r>
              <a:rPr lang="en-IN" dirty="0" err="1"/>
              <a:t>modeling</a:t>
            </a:r>
            <a:r>
              <a:rPr lang="en-IN" dirty="0"/>
              <a:t> a solution, the "wow" factor often comes from how well the model addresses complex problems or provides innovative insights. This might involve:</a:t>
            </a:r>
          </a:p>
          <a:p>
            <a:pPr>
              <a:buFont typeface="+mj-lt"/>
              <a:buAutoNum type="arabicPeriod"/>
            </a:pPr>
            <a:r>
              <a:rPr lang="en-IN" b="1" dirty="0"/>
              <a:t>Accuracy</a:t>
            </a:r>
            <a:r>
              <a:rPr lang="en-IN" dirty="0"/>
              <a:t>: Your model achieves a high level of precision and reliability in its predictions or outputs.</a:t>
            </a:r>
          </a:p>
          <a:p>
            <a:pPr>
              <a:buFont typeface="+mj-lt"/>
              <a:buAutoNum type="arabicPeriod"/>
            </a:pPr>
            <a:r>
              <a:rPr lang="en-IN" b="1" dirty="0"/>
              <a:t>Simplicity</a:t>
            </a:r>
            <a:r>
              <a:rPr lang="en-IN" dirty="0"/>
              <a:t>: It simplifies complex processes or data in a way that is easily understandable and actionable.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TextBox 12">
            <a:extLst>
              <a:ext uri="{FF2B5EF4-FFF2-40B4-BE49-F238E27FC236}">
                <a16:creationId xmlns:a16="http://schemas.microsoft.com/office/drawing/2014/main" id="{7F9955C4-9D0D-073A-BFEA-E63603B8AA17}"/>
              </a:ext>
            </a:extLst>
          </p:cNvPr>
          <p:cNvSpPr txBox="1"/>
          <p:nvPr/>
        </p:nvSpPr>
        <p:spPr>
          <a:xfrm>
            <a:off x="910828" y="1695451"/>
            <a:ext cx="5292247" cy="923330"/>
          </a:xfrm>
          <a:prstGeom prst="rect">
            <a:avLst/>
          </a:prstGeom>
          <a:noFill/>
        </p:spPr>
        <p:txBody>
          <a:bodyPr wrap="square">
            <a:spAutoFit/>
          </a:bodyPr>
          <a:lstStyle/>
          <a:p>
            <a:r>
              <a:rPr lang="en-IN" dirty="0"/>
              <a:t>Could you provide more details on what results you're referring to? Whether it's for a test, a survey, or something else, I'll do my best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4031DA-C938-FE94-385A-3D29724E51B5}"/>
              </a:ext>
            </a:extLst>
          </p:cNvPr>
          <p:cNvSpPr txBox="1"/>
          <p:nvPr/>
        </p:nvSpPr>
        <p:spPr>
          <a:xfrm>
            <a:off x="1339453" y="2035969"/>
            <a:ext cx="5482828" cy="923330"/>
          </a:xfrm>
          <a:prstGeom prst="rect">
            <a:avLst/>
          </a:prstGeom>
          <a:noFill/>
        </p:spPr>
        <p:txBody>
          <a:bodyPr wrap="square">
            <a:spAutoFit/>
          </a:bodyPr>
          <a:lstStyle/>
          <a:p>
            <a:r>
              <a:rPr lang="en-IN" dirty="0"/>
              <a:t>To provide a conclusion, I need to know what topic or discussion you're referring to. Could you please provide more details or specify the context?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38357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t>To analyze employee performance effectively, you typically need data from various sources and metrics. Here’s a general approach:</a:t>
            </a:r>
          </a:p>
          <a:p>
            <a:r>
              <a:rPr lang="en-IN" b="1"/>
              <a:t>Define Key Performance Indicators (KPIs)</a:t>
            </a:r>
            <a:r>
              <a:rPr lang="en-IN"/>
              <a:t>: Identify what metrics are important for evaluating performance. Common KPIs include productivity, quality of work, attendance, and goal achievement.</a:t>
            </a:r>
          </a:p>
          <a:p>
            <a:r>
              <a:rPr lang="en-IN" b="1"/>
              <a:t>Gather Data</a:t>
            </a:r>
            <a:r>
              <a:rPr lang="en-IN"/>
              <a:t>: Collect data from performance reviews, self-assessments, peer feedback, and output metrics (e.g., sales numbers, project completion rates).</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B36C385-9C3B-4C95-FD29-65EDC09AD4BD}"/>
              </a:ext>
            </a:extLst>
          </p:cNvPr>
          <p:cNvSpPr txBox="1"/>
          <p:nvPr/>
        </p:nvSpPr>
        <p:spPr>
          <a:xfrm>
            <a:off x="3042047" y="2828835"/>
            <a:ext cx="6107906" cy="1200329"/>
          </a:xfrm>
          <a:prstGeom prst="rect">
            <a:avLst/>
          </a:prstGeom>
          <a:noFill/>
        </p:spPr>
        <p:txBody>
          <a:bodyPr wrap="square">
            <a:spAutoFit/>
          </a:bodyPr>
          <a:lstStyle/>
          <a:p>
            <a:r>
              <a:rPr lang="en-IN" dirty="0"/>
              <a:t>Sure, I can help with that! Could you provide a bit more detail about the problem statement you're referring to? Are you looking for help with a specific problem in a project, a mathematical problem, or something else?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47B4B7D-E83F-18EE-CF6A-005CBA1BA2A4}"/>
              </a:ext>
            </a:extLst>
          </p:cNvPr>
          <p:cNvSpPr txBox="1"/>
          <p:nvPr/>
        </p:nvSpPr>
        <p:spPr>
          <a:xfrm>
            <a:off x="1225153" y="2551838"/>
            <a:ext cx="7924799" cy="1200329"/>
          </a:xfrm>
          <a:prstGeom prst="rect">
            <a:avLst/>
          </a:prstGeom>
          <a:noFill/>
        </p:spPr>
        <p:txBody>
          <a:bodyPr wrap="square">
            <a:spAutoFit/>
          </a:bodyPr>
          <a:lstStyle/>
          <a:p>
            <a:r>
              <a:rPr lang="en-IN" dirty="0"/>
              <a:t>Sure! A project overview typically includes the following elements:</a:t>
            </a:r>
          </a:p>
          <a:p>
            <a:pPr>
              <a:buFont typeface="+mj-lt"/>
              <a:buAutoNum type="arabicPeriod"/>
            </a:pPr>
            <a:r>
              <a:rPr lang="en-IN" b="1" dirty="0"/>
              <a:t>Project Purpose</a:t>
            </a:r>
            <a:r>
              <a:rPr lang="en-IN" dirty="0"/>
              <a:t>: A brief description of why the project is being undertaken and its main objectives.</a:t>
            </a:r>
          </a:p>
          <a:p>
            <a:pPr>
              <a:buFont typeface="+mj-lt"/>
              <a:buAutoNum type="arabicPeriod"/>
            </a:pPr>
            <a:r>
              <a:rPr lang="en-IN" b="1" dirty="0"/>
              <a:t>Scope</a:t>
            </a:r>
            <a:r>
              <a:rPr lang="en-IN" dirty="0"/>
              <a:t>: The boundaries of the project, including what is included and excluded.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95566CC-86BA-B310-3834-D87683186B16}"/>
              </a:ext>
            </a:extLst>
          </p:cNvPr>
          <p:cNvSpPr txBox="1"/>
          <p:nvPr/>
        </p:nvSpPr>
        <p:spPr>
          <a:xfrm>
            <a:off x="2277070" y="2274837"/>
            <a:ext cx="6872883" cy="2386459"/>
          </a:xfrm>
          <a:prstGeom prst="rect">
            <a:avLst/>
          </a:prstGeom>
          <a:noFill/>
        </p:spPr>
        <p:txBody>
          <a:bodyPr wrap="square">
            <a:spAutoFit/>
          </a:bodyPr>
          <a:lstStyle/>
          <a:p>
            <a:r>
              <a:rPr lang="en-IN" dirty="0"/>
              <a:t>End users are the final individuals or groups who use a product or service. They are the people for whom a product or system is ultimately designed and who interact with it directly. In the context of technology, for instance, end users are those who use software applications, devices, or systems in their daily lives or work. They are distinct from developers, administrators, or other intermediaries who might interact with or manage the product but do not use it in the way the end users do.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809434-96DF-227F-6735-C2BD28007761}"/>
              </a:ext>
            </a:extLst>
          </p:cNvPr>
          <p:cNvSpPr txBox="1"/>
          <p:nvPr/>
        </p:nvSpPr>
        <p:spPr>
          <a:xfrm>
            <a:off x="3042047" y="1997839"/>
            <a:ext cx="6107906" cy="2862322"/>
          </a:xfrm>
          <a:prstGeom prst="rect">
            <a:avLst/>
          </a:prstGeom>
          <a:noFill/>
        </p:spPr>
        <p:txBody>
          <a:bodyPr wrap="square">
            <a:spAutoFit/>
          </a:bodyPr>
          <a:lstStyle/>
          <a:p>
            <a:r>
              <a:rPr lang="en-IN"/>
              <a:t>To define your solution and its value proposition, you'll want to outline the following:</a:t>
            </a:r>
          </a:p>
          <a:p>
            <a:pPr>
              <a:buFont typeface="+mj-lt"/>
              <a:buAutoNum type="arabicPeriod"/>
            </a:pPr>
            <a:r>
              <a:rPr lang="en-IN" b="1" dirty="0"/>
              <a:t>Solution Description</a:t>
            </a:r>
            <a:r>
              <a:rPr lang="en-IN" dirty="0"/>
              <a:t>: What does your solution do? Describe the product or service, including its key features and functionalities.</a:t>
            </a:r>
          </a:p>
          <a:p>
            <a:pPr>
              <a:buFont typeface="+mj-lt"/>
              <a:buAutoNum type="arabicPeriod"/>
            </a:pPr>
            <a:r>
              <a:rPr lang="en-IN" b="1" dirty="0"/>
              <a:t>Value Proposition</a:t>
            </a:r>
            <a:r>
              <a:rPr lang="en-IN" dirty="0"/>
              <a:t>: Explain why your solution is valuable to end users. Highlight the specific benefits it offers, such as solving a particular problem, improving efficiency, or providing unique advantages over competitors. Your value proposition should address the following: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8D06D03-344C-268A-90AF-D52A2179E719}"/>
              </a:ext>
            </a:extLst>
          </p:cNvPr>
          <p:cNvSpPr txBox="1"/>
          <p:nvPr/>
        </p:nvSpPr>
        <p:spPr>
          <a:xfrm>
            <a:off x="2009180" y="2187773"/>
            <a:ext cx="7140773" cy="1477328"/>
          </a:xfrm>
          <a:prstGeom prst="rect">
            <a:avLst/>
          </a:prstGeom>
          <a:noFill/>
        </p:spPr>
        <p:txBody>
          <a:bodyPr wrap="square">
            <a:spAutoFit/>
          </a:bodyPr>
          <a:lstStyle/>
          <a:p>
            <a:r>
              <a:rPr lang="en-IN" dirty="0"/>
              <a:t>A dataset description typically includes the following components:</a:t>
            </a:r>
          </a:p>
          <a:p>
            <a:pPr>
              <a:buFont typeface="+mj-lt"/>
              <a:buAutoNum type="arabicPeriod"/>
            </a:pPr>
            <a:r>
              <a:rPr lang="en-IN" b="1" dirty="0"/>
              <a:t>Title</a:t>
            </a:r>
            <a:r>
              <a:rPr lang="en-IN" dirty="0"/>
              <a:t>: The name of the dataset.</a:t>
            </a:r>
          </a:p>
          <a:p>
            <a:pPr>
              <a:buFont typeface="+mj-lt"/>
              <a:buAutoNum type="arabicPeriod"/>
            </a:pPr>
            <a:r>
              <a:rPr lang="en-IN" b="1" dirty="0"/>
              <a:t>Purpose</a:t>
            </a:r>
            <a:r>
              <a:rPr lang="en-IN" dirty="0"/>
              <a:t>: The objective or intended use of the dataset.</a:t>
            </a:r>
          </a:p>
          <a:p>
            <a:pPr>
              <a:buFont typeface="+mj-lt"/>
              <a:buAutoNum type="arabicPeriod"/>
            </a:pPr>
            <a:r>
              <a:rPr lang="en-IN" b="1" dirty="0"/>
              <a:t>Content</a:t>
            </a:r>
            <a:r>
              <a:rPr lang="en-IN" dirty="0"/>
              <a:t>: A summary of what data is included, such as types of variables, number of observations, and any specific features or attributes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577B518-FCFA-3F63-012F-DB02E942BE08}"/>
              </a:ext>
            </a:extLst>
          </p:cNvPr>
          <p:cNvSpPr txBox="1"/>
          <p:nvPr/>
        </p:nvSpPr>
        <p:spPr>
          <a:xfrm>
            <a:off x="2964657" y="2746746"/>
            <a:ext cx="7113984" cy="1200329"/>
          </a:xfrm>
          <a:prstGeom prst="rect">
            <a:avLst/>
          </a:prstGeom>
          <a:noFill/>
        </p:spPr>
        <p:txBody>
          <a:bodyPr wrap="square">
            <a:spAutoFit/>
          </a:bodyPr>
          <a:lstStyle/>
          <a:p>
            <a:r>
              <a:rPr lang="en-IN" dirty="0"/>
              <a:t>It sounds like you're referring to a distinctive or impressive aspect of your solution that makes it stand out. Could you provide more details or context about your solution so I can better understand what "wow" factor you're referring to?</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Varsha vardhini Varsha vardhini</cp:lastModifiedBy>
  <cp:revision>24</cp:revision>
  <dcterms:created xsi:type="dcterms:W3CDTF">2024-03-29T15:07:22Z</dcterms:created>
  <dcterms:modified xsi:type="dcterms:W3CDTF">2024-09-06T07:54:55Z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