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A4336-37DB-43DC-AE1A-A1BD2457038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3879A-149D-409A-A4FE-063AE847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3879A-149D-409A-A4FE-063AE8477E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C012C72-A11B-4BA3-AAC6-48FF546BCBF5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011018C-9CE4-407B-AE33-5EAD62134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Welcome to Make My Trip Web Application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76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Presented By:  </a:t>
            </a:r>
            <a:r>
              <a:rPr lang="en-US" sz="3600" dirty="0" err="1" smtClean="0">
                <a:solidFill>
                  <a:schemeClr val="tx1"/>
                </a:solidFill>
              </a:rPr>
              <a:t>Varsha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Wakekar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topic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 automate End-to-End flow of searching flights from one location to another location on </a:t>
            </a:r>
            <a:r>
              <a:rPr lang="en-US" dirty="0" err="1" smtClean="0"/>
              <a:t>Makemytrip</a:t>
            </a:r>
            <a:r>
              <a:rPr lang="en-US" dirty="0" smtClean="0"/>
              <a:t> application.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Information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/>
              <a:t>Eclipse 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 we used various method of </a:t>
            </a:r>
            <a:r>
              <a:rPr lang="en-US" dirty="0" err="1" smtClean="0"/>
              <a:t>webdriver</a:t>
            </a:r>
            <a:r>
              <a:rPr lang="en-US" dirty="0" smtClean="0"/>
              <a:t> that are follow:</a:t>
            </a:r>
          </a:p>
          <a:p>
            <a:pPr marL="342900" indent="-342900">
              <a:buAutoNum type="arabicParenR"/>
            </a:pPr>
            <a:r>
              <a:rPr lang="en-US" dirty="0" smtClean="0"/>
              <a:t>Initialize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Waits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FindElement</a:t>
            </a:r>
            <a:r>
              <a:rPr lang="en-US" dirty="0" smtClean="0"/>
              <a:t> to locate </a:t>
            </a:r>
            <a:r>
              <a:rPr lang="en-US" dirty="0" err="1" smtClean="0"/>
              <a:t>webelement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Click() </a:t>
            </a:r>
            <a:r>
              <a:rPr lang="en-US" dirty="0" err="1" smtClean="0"/>
              <a:t>metod</a:t>
            </a:r>
            <a:r>
              <a:rPr lang="en-US" dirty="0" smtClean="0"/>
              <a:t> for clicking on element.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134</TotalTime>
  <Words>76</Words>
  <Application>Microsoft Office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Welcome to Make My Trip Web Application</vt:lpstr>
      <vt:lpstr>1st Point</vt:lpstr>
      <vt:lpstr>2nd Point</vt:lpstr>
      <vt:lpstr>3rd Point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</cp:revision>
  <dcterms:created xsi:type="dcterms:W3CDTF">2023-02-14T10:50:20Z</dcterms:created>
  <dcterms:modified xsi:type="dcterms:W3CDTF">2023-02-16T13:10:28Z</dcterms:modified>
</cp:coreProperties>
</file>