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02/06/2025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02/06/2025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02/06/2025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02/06/2025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 xmlns:a16="http://schemas.microsoft.com/office/drawing/2014/main" id="{91DC6ABD-215C-4EA8-A483-CEF5B99AB38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5328" y="1164441"/>
            <a:ext cx="5968832"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r>
              <a:rPr lang="en-US" sz="2000" b="1" dirty="0"/>
              <a:t/>
            </a:r>
            <a:br>
              <a:rPr lang="en-US" sz="2000" b="1" dirty="0"/>
            </a:br>
            <a:r>
              <a:rPr lang="en-US" sz="5100" b="1" dirty="0"/>
              <a:t/>
            </a:r>
            <a:br>
              <a:rPr lang="en-US" sz="5100" b="1" dirty="0"/>
            </a:br>
            <a:r>
              <a:rPr lang="en-US" sz="5100" b="1" cap="all" dirty="0" smtClean="0">
                <a:latin typeface="Aptos"/>
              </a:rPr>
              <a:t>movie recommendation system</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8" y="3961950"/>
            <a:ext cx="8270072"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t>
            </a:r>
            <a:r>
              <a:rPr lang="en-US" sz="1600" b="1" cap="all" dirty="0" err="1" smtClean="0"/>
              <a:t>varsha</a:t>
            </a:r>
            <a:r>
              <a:rPr lang="en-US" sz="1600" b="1" cap="all" dirty="0" smtClean="0"/>
              <a:t> </a:t>
            </a:r>
            <a:r>
              <a:rPr lang="en-US" sz="1600" b="1" cap="all" dirty="0" err="1" smtClean="0"/>
              <a:t>yellaram</a:t>
            </a:r>
            <a:endParaRPr lang="en-US" sz="1600" b="1" cap="all" dirty="0"/>
          </a:p>
          <a:p>
            <a:pPr algn="l">
              <a:spcAft>
                <a:spcPts val="600"/>
              </a:spcAft>
            </a:pPr>
            <a:r>
              <a:rPr lang="en-US" sz="1600" b="1" cap="all" dirty="0"/>
              <a:t>College Name</a:t>
            </a:r>
            <a:r>
              <a:rPr lang="en-US" sz="1600" b="1" cap="all" dirty="0" smtClean="0"/>
              <a:t>: </a:t>
            </a:r>
            <a:r>
              <a:rPr lang="en-US" sz="1600" b="1" cap="all" dirty="0" err="1" smtClean="0"/>
              <a:t>mallareddy</a:t>
            </a:r>
            <a:r>
              <a:rPr lang="en-US" sz="1600" b="1" cap="all" dirty="0" smtClean="0"/>
              <a:t> engineering college for women</a:t>
            </a:r>
            <a:endParaRPr lang="en-US" sz="1600" b="1" cap="all" dirty="0"/>
          </a:p>
          <a:p>
            <a:pPr algn="l">
              <a:spcAft>
                <a:spcPts val="600"/>
              </a:spcAft>
            </a:pPr>
            <a:r>
              <a:rPr lang="en-US" sz="1600" b="1" cap="all" dirty="0"/>
              <a:t>Department</a:t>
            </a:r>
            <a:r>
              <a:rPr lang="en-US" sz="1600" b="1" cap="all" dirty="0" smtClean="0"/>
              <a:t>: </a:t>
            </a:r>
            <a:r>
              <a:rPr lang="en-US" sz="1600" b="1" cap="all" dirty="0" err="1" smtClean="0"/>
              <a:t>cse</a:t>
            </a:r>
            <a:endParaRPr lang="en-US" sz="1600" b="1" cap="all" dirty="0"/>
          </a:p>
          <a:p>
            <a:pPr algn="l">
              <a:spcAft>
                <a:spcPts val="600"/>
              </a:spcAft>
            </a:pPr>
            <a:r>
              <a:rPr lang="en-US" sz="1600" b="1" cap="all" dirty="0"/>
              <a:t>Email ID</a:t>
            </a:r>
            <a:r>
              <a:rPr lang="en-US" sz="1600" b="1" cap="all" dirty="0" smtClean="0"/>
              <a:t>: 23rh1a05tj@mrecw.in</a:t>
            </a:r>
            <a:endParaRPr lang="en-US" sz="1600" b="1" cap="all" dirty="0"/>
          </a:p>
          <a:p>
            <a:pPr algn="l">
              <a:spcAft>
                <a:spcPts val="600"/>
              </a:spcAft>
            </a:pPr>
            <a:r>
              <a:rPr lang="en-US" sz="1600" b="1" cap="all" dirty="0"/>
              <a:t>AICTE Student ID</a:t>
            </a:r>
            <a:r>
              <a:rPr lang="en-US" sz="1600" b="1" cap="all" dirty="0" smtClean="0"/>
              <a:t>: 23rh1a05tj</a:t>
            </a:r>
            <a:endParaRPr lang="en-US" sz="1600" dirty="0"/>
          </a:p>
        </p:txBody>
      </p:sp>
      <p:grpSp>
        <p:nvGrpSpPr>
          <p:cNvPr id="45" name="Group 44">
            <a:extLst>
              <a:ext uri="{FF2B5EF4-FFF2-40B4-BE49-F238E27FC236}">
                <a16:creationId xmlns="" xmlns:a16="http://schemas.microsoft.com/office/drawing/2014/main" id="{3AF6A671-C637-4547-85F4-51B6D188139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 xmlns:a16="http://schemas.microsoft.com/office/drawing/2014/main" id="{C575CF26-3D3C-4C5A-A2B7-00432016EF6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 xmlns:a16="http://schemas.microsoft.com/office/drawing/2014/main" id="{99413ED5-9ED4-4772-BCE4-2BCAE6B12E3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 [1] TMDB 5000 Dataset
- [2] Scikit-learn Documentation
- [3] NLTK Documentation
- [4] https://www.kaggle.com/tmdb-5000-movie-dataset
- GitHub Repository: (Insert your project GitHub link)</a:t>
            </a:r>
            <a:endParaRPr lang="en-US"/>
          </a:p>
        </p:txBody>
      </p:sp>
      <p:sp>
        <p:nvSpPr>
          <p:cNvPr id="2" name="Title 1">
            <a:extLst>
              <a:ext uri="{FF2B5EF4-FFF2-40B4-BE49-F238E27FC236}">
                <a16:creationId xmlns=""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dirty="0"/>
              <a:t>References</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sz="1800" dirty="0"/>
              <a:t>- [1] TMDB 5000 Dataset
- [2] </a:t>
            </a:r>
            <a:r>
              <a:rPr sz="1800" dirty="0" err="1"/>
              <a:t>Scikit</a:t>
            </a:r>
            <a:r>
              <a:rPr sz="1800" dirty="0"/>
              <a:t>-learn Documentation
- [3] NLTK Documentation
- [4] </a:t>
            </a:r>
            <a:r>
              <a:rPr lang="en-US" sz="1800" dirty="0"/>
              <a:t>https://www.kaggle.com/datasets/tmdb/tmdb-movie-metadata</a:t>
            </a:r>
            <a:r>
              <a:rPr sz="1800" dirty="0"/>
              <a:t>
- </a:t>
            </a:r>
            <a:r>
              <a:rPr sz="1600" b="1" dirty="0" err="1"/>
              <a:t>GitHub</a:t>
            </a:r>
            <a:r>
              <a:rPr sz="1600" b="1" dirty="0"/>
              <a:t> </a:t>
            </a:r>
            <a:r>
              <a:rPr sz="1600" b="1" dirty="0" smtClean="0"/>
              <a:t>Repository:</a:t>
            </a:r>
            <a:r>
              <a:rPr lang="en-US" sz="1600" b="1" dirty="0" smtClean="0"/>
              <a:t> </a:t>
            </a:r>
            <a:r>
              <a:rPr lang="en-US" sz="1600" b="1" dirty="0" smtClean="0"/>
              <a:t>https</a:t>
            </a:r>
            <a:r>
              <a:rPr lang="en-US" sz="1600" b="1" dirty="0"/>
              <a:t>://github.com/Varshayellaram/MovieRecommendationSystem</a:t>
            </a:r>
          </a:p>
          <a:p>
            <a:pPr marL="0" indent="0">
              <a:buNone/>
            </a:pPr>
            <a:endParaRPr lang="en-US" sz="2200" b="1" dirty="0">
              <a:latin typeface="Aptos" panose="020B0004020202020204"/>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 xmlns:a16="http://schemas.microsoft.com/office/drawing/2014/main" id="{943CAA20-3569-4189-9E48-239A229A86C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 xmlns:a16="http://schemas.microsoft.com/office/drawing/2014/main" id="{DA542B6D-E775-4832-91DC-2D20F857813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Problem Statement
Proposed Solution
System Development Approach
Algorithm &amp; Deployment
Result
Conclusion
Future Scope
References</a:t>
            </a:r>
            <a:endParaRPr lang="en-US"/>
          </a:p>
        </p:txBody>
      </p:sp>
      <p:sp>
        <p:nvSpPr>
          <p:cNvPr id="2" name="Title 1">
            <a:extLst>
              <a:ext uri="{FF2B5EF4-FFF2-40B4-BE49-F238E27FC236}">
                <a16:creationId xmlns=""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b="1" dirty="0"/>
              <a:t>OUTLINE</a:t>
            </a:r>
          </a:p>
        </p:txBody>
      </p:sp>
      <p:sp>
        <p:nvSpPr>
          <p:cNvPr id="21"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Problem Statement
Proposed Solution
System Development Approach
Algorithm &amp; Deployment
Result
Conclusion
Future Scope
References</a:t>
            </a:r>
            <a:endParaRPr lang="en-US"/>
          </a:p>
        </p:txBody>
      </p:sp>
      <p:sp>
        <p:nvSpPr>
          <p:cNvPr id="3" name="Content Placeholder 2">
            <a:extLst>
              <a:ext uri="{FF2B5EF4-FFF2-40B4-BE49-F238E27FC236}">
                <a16:creationId xmlns=""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sz="1800" b="1" dirty="0"/>
              <a:t>Problem Statement
Proposed Solution
System Development Approach
Algorithm &amp; Deployment
Result
Conclusion
Future Scope
References</a:t>
            </a: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People often struggle to decide what movie to watch next.
With countless options available, it becomes overwhelming to find films that align with personal preferences.
This project addresses the need for a personalized movie recommendation system that simplifies movie discovery based on user taste.</a:t>
            </a:r>
            <a:endParaRPr lang="en-US"/>
          </a:p>
        </p:txBody>
      </p:sp>
      <p:sp>
        <p:nvSpPr>
          <p:cNvPr id="2" name="Title 1">
            <a:extLst>
              <a:ext uri="{FF2B5EF4-FFF2-40B4-BE49-F238E27FC236}">
                <a16:creationId xmlns=""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dirty="0"/>
              <a:t>Problem Statement</a:t>
            </a:r>
          </a:p>
        </p:txBody>
      </p:sp>
      <p:sp>
        <p:nvSpPr>
          <p:cNvPr id="17"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sz="1800" dirty="0"/>
              <a:t>People often struggle to decide what movie to watch next.
With countless options available, it becomes overwhelming to find films that align with personal preferences.
This project addresses the need for a personalized movie recommendation system that simplifies movie discovery based on user taste.</a:t>
            </a: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dirty="0"/>
              <a:t>To help users discover relevant movies based on what they already like, we propose a content-based recommendation system using:
- Movie metadata such as genres, plot summaries, cast, crew, and keywords.
- Feature engineering to convert text-based features into vectors.
- Cosine similarity for finding similar movies.
- A search-based interface for querying favorite movies.</a:t>
            </a:r>
            <a:endParaRPr lang="en-US" dirty="0"/>
          </a:p>
        </p:txBody>
      </p:sp>
      <p:sp>
        <p:nvSpPr>
          <p:cNvPr id="2" name="Title 1">
            <a:extLst>
              <a:ext uri="{FF2B5EF4-FFF2-40B4-BE49-F238E27FC236}">
                <a16:creationId xmlns=""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dirty="0"/>
              <a:t>Proposed Solution</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sz="1800" dirty="0"/>
              <a:t>To help users discover relevant movies based on what they already like, we propose a content-based recommendation system using</a:t>
            </a:r>
            <a:r>
              <a:rPr sz="1800" dirty="0" smtClean="0"/>
              <a:t>:</a:t>
            </a:r>
            <a:r>
              <a:rPr sz="1800" dirty="0"/>
              <a:t>
- Movie metadata such as genres, plot summaries, cast, crew, and keywords.
- Feature engineering to convert text-based features into vectors.
- Cosine similarity for finding similar movies.
- A search-based interface for querying favorite movies.</a:t>
            </a:r>
            <a:endParaRPr lang="en-IN" sz="900" dirty="0">
              <a:latin typeface="Calibri"/>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Technology Used:
- Language: Python
- Libraries: Pandas, NumPy, scikit-learn, NLTK, ast, matplotlib
- Dataset: TMDB 5000 Movies and Credits datasets
- Tools: Jupyter Notebook
System Requirements:
- Python 3.x
- 8 GB RAM minimum
- Jupyter Notebook environment</a:t>
            </a:r>
            <a:endParaRPr lang="en-US"/>
          </a:p>
        </p:txBody>
      </p:sp>
      <p:sp>
        <p:nvSpPr>
          <p:cNvPr id="2" name="Title 1">
            <a:extLst>
              <a:ext uri="{FF2B5EF4-FFF2-40B4-BE49-F238E27FC236}">
                <a16:creationId xmlns=""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dirty="0"/>
              <a:t>System Development Approach</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sz="1800" dirty="0"/>
              <a:t>Technology Used:
- Language: Python
- Libraries: Pandas, </a:t>
            </a:r>
            <a:r>
              <a:rPr sz="1800" dirty="0" err="1"/>
              <a:t>NumPy</a:t>
            </a:r>
            <a:r>
              <a:rPr sz="1800" dirty="0"/>
              <a:t>, </a:t>
            </a:r>
            <a:r>
              <a:rPr sz="1800" dirty="0" err="1"/>
              <a:t>scikit</a:t>
            </a:r>
            <a:r>
              <a:rPr sz="1800" dirty="0"/>
              <a:t>-learn, NLTK, </a:t>
            </a:r>
            <a:r>
              <a:rPr sz="1800" dirty="0" err="1"/>
              <a:t>ast</a:t>
            </a:r>
            <a:r>
              <a:rPr sz="1800" dirty="0"/>
              <a:t>, </a:t>
            </a:r>
            <a:r>
              <a:rPr sz="1800" dirty="0" err="1"/>
              <a:t>matplotlib</a:t>
            </a:r>
            <a:r>
              <a:rPr sz="1800" dirty="0"/>
              <a:t>
- Dataset: TMDB 5000 Movies and Credits datasets
- Tools: </a:t>
            </a:r>
            <a:r>
              <a:rPr sz="1800" dirty="0" err="1"/>
              <a:t>Jupyter</a:t>
            </a:r>
            <a:r>
              <a:rPr sz="1800" dirty="0"/>
              <a:t> Notebook
System Requirements:
- Python 3.x
- 8 GB RAM minimum
- </a:t>
            </a:r>
            <a:r>
              <a:rPr sz="1800" dirty="0" err="1"/>
              <a:t>Jupyter</a:t>
            </a:r>
            <a:r>
              <a:rPr sz="1800" dirty="0"/>
              <a:t> Notebook environment</a:t>
            </a:r>
            <a:endParaRPr lang="en-US" sz="2200" dirty="0">
              <a:latin typeface="Franklin Gothic Book"/>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Algorithm:
- Content-Based Filtering using cosine similarity.
Steps:
1. Merge TMDB movies and credits datasets on title.
2. Extract and clean relevant features: genres, keywords, cast, crew, overview.
3. Apply text preprocessing using NLTK.
4. Convert features into a 'tags' column.
5. Use CountVectorizer to create feature vectors.
6. Calculate cosine similarity matrix.
Deployment:
- Currently in notebook phase; can be deployed using Flask or Streamlit for a web interface.</a:t>
            </a:r>
            <a:endParaRPr lang="en-US"/>
          </a:p>
        </p:txBody>
      </p:sp>
      <p:sp>
        <p:nvSpPr>
          <p:cNvPr id="2" name="Title 1">
            <a:extLst>
              <a:ext uri="{FF2B5EF4-FFF2-40B4-BE49-F238E27FC236}">
                <a16:creationId xmlns=""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dirty="0"/>
              <a:t>Algorithm &amp; Deployment</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dirty="0" err="1" smtClean="0"/>
              <a:t>ithm</a:t>
            </a:r>
            <a:r>
              <a:rPr sz="1800" dirty="0"/>
              <a:t>:
</a:t>
            </a:r>
            <a:endParaRPr lang="en-US" dirty="0"/>
          </a:p>
        </p:txBody>
      </p:sp>
      <p:sp>
        <p:nvSpPr>
          <p:cNvPr id="3" name="Content Placeholder 2">
            <a:extLst>
              <a:ext uri="{FF2B5EF4-FFF2-40B4-BE49-F238E27FC236}">
                <a16:creationId xmlns=""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Font typeface="Arial"/>
              <a:buChar char="•"/>
            </a:pPr>
            <a:r>
              <a:rPr sz="1800" dirty="0"/>
              <a:t>Algorithm:
- Content-Based Filtering using cosine similarity.
Steps:
1. Merge TMDB movies and credits datasets on title.
2. Extract and clean relevant features: genres, keywords, cast, crew, overview.
3. Apply text preprocessing using NLTK.
4. Convert features into a 'tags' column.
5. Use </a:t>
            </a:r>
            <a:r>
              <a:rPr sz="1800" dirty="0" err="1"/>
              <a:t>CountVectorizer</a:t>
            </a:r>
            <a:r>
              <a:rPr sz="1800" dirty="0"/>
              <a:t> to create feature vectors.
6. Calculate cosine similarity matrix.
Deployment:
- Currently in notebook phase; can be deployed using Flask or </a:t>
            </a:r>
            <a:r>
              <a:rPr sz="1800" dirty="0" err="1"/>
              <a:t>Streamlit</a:t>
            </a:r>
            <a:r>
              <a:rPr sz="1800" dirty="0"/>
              <a:t> for a web interface.</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Example Output:
Enter movie: 'Avatar'
Top 5 Recommended Movies:
1. Guardians of the Galaxy
2. John Carter
3. 2012
4. The Avengers
5. The Helix...
(Insert screenshot of output table or similarity results)</a:t>
            </a:r>
            <a:endParaRPr lang="en-US"/>
          </a:p>
        </p:txBody>
      </p:sp>
      <p:sp>
        <p:nvSpPr>
          <p:cNvPr id="2" name="Title 1">
            <a:extLst>
              <a:ext uri="{FF2B5EF4-FFF2-40B4-BE49-F238E27FC236}">
                <a16:creationId xmlns=""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t>Result</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dirty="0"/>
              <a:t>Example Output:
Enter movie: 'Avatar'
Top 5 Recommended Movies:
1. Guardians of the Galaxy
2. John Carter
3. 2012
4. The Avengers
5. The Helix...
(Insert screenshot of output table or similarity results)</a:t>
            </a:r>
            <a:endParaRPr lang="en-US" dirty="0"/>
          </a:p>
        </p:txBody>
      </p:sp>
      <p:sp>
        <p:nvSpPr>
          <p:cNvPr id="3" name="Content Placeholder 2">
            <a:extLst>
              <a:ext uri="{FF2B5EF4-FFF2-40B4-BE49-F238E27FC236}">
                <a16:creationId xmlns="" xmlns:a16="http://schemas.microsoft.com/office/drawing/2014/main" id="{66102C9B-C4AF-D0DB-DE74-862D9812001C}"/>
              </a:ext>
            </a:extLst>
          </p:cNvPr>
          <p:cNvSpPr>
            <a:spLocks noGrp="1"/>
          </p:cNvSpPr>
          <p:nvPr>
            <p:ph idx="1"/>
          </p:nvPr>
        </p:nvSpPr>
        <p:spPr>
          <a:xfrm>
            <a:off x="836676" y="1695661"/>
            <a:ext cx="10515600" cy="4251960"/>
          </a:xfrm>
        </p:spPr>
        <p:txBody>
          <a:bodyPr vert="horz" lIns="91440" tIns="45720" rIns="91440" bIns="45720" rtlCol="0">
            <a:normAutofit/>
          </a:bodyPr>
          <a:lstStyle/>
          <a:p>
            <a:pPr marL="0" indent="0">
              <a:buNone/>
            </a:pPr>
            <a:r>
              <a:rPr sz="1800" dirty="0"/>
              <a:t>
</a:t>
            </a:r>
            <a:endParaRPr lang="en-US" sz="22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036" y="2059940"/>
            <a:ext cx="10853928" cy="4386579"/>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 The project successfully implements a content-based movie recommendation system.
- It helps users quickly find similar movies using textual metadata.
- Shows strong potential for user engagement in OTT or entertainment platforms.
- Simple and effective use of NLP and machine learning techniques.</a:t>
            </a:r>
            <a:endParaRPr lang="en-US"/>
          </a:p>
        </p:txBody>
      </p:sp>
      <p:sp>
        <p:nvSpPr>
          <p:cNvPr id="2" name="Title 1">
            <a:extLst>
              <a:ext uri="{FF2B5EF4-FFF2-40B4-BE49-F238E27FC236}">
                <a16:creationId xmlns=""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dirty="0"/>
              <a:t>Conclusion</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sz="1800" dirty="0"/>
              <a:t>- The project successfully implements a content-based movie recommendation system.
- It helps users quickly find similar movies using textual metadata.
- Shows strong potential for user engagement in OTT or entertainment platforms.
- Simple and effective use of NLP and machine learning techniques.</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100EDD19-6802-4EC3-95CE-CFFAB042CF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1800"/>
              <a:t>- Integrate user ratings and collaborative filtering for hybrid recommendations.
- Include real-time user feedback for dynamic suggestions.
- Build a web/mobile app interface for broader access.
- Use deep learning (e.g., transformers) for better semantic understanding.</a:t>
            </a:r>
            <a:endParaRPr lang="en-US"/>
          </a:p>
        </p:txBody>
      </p:sp>
      <p:sp>
        <p:nvSpPr>
          <p:cNvPr id="2" name="Title 1">
            <a:extLst>
              <a:ext uri="{FF2B5EF4-FFF2-40B4-BE49-F238E27FC236}">
                <a16:creationId xmlns=""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dirty="0"/>
              <a:t>Future Scope</a:t>
            </a:r>
          </a:p>
        </p:txBody>
      </p:sp>
      <p:sp>
        <p:nvSpPr>
          <p:cNvPr id="10" name="sketch line">
            <a:extLst>
              <a:ext uri="{FF2B5EF4-FFF2-40B4-BE49-F238E27FC236}">
                <a16:creationId xmlns="" xmlns:a16="http://schemas.microsoft.com/office/drawing/2014/main" id="{DB17E863-922E-4C26-BD64-E8FD41D2866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sz="1800" dirty="0"/>
              <a:t>- Integrate user ratings and collaborative filtering for hybrid recommendations.
- Include real-time user feedback for dynamic suggestions.
- Build a web/mobile app interface for broader access.
- Use deep learning (e.g., transformers) for better semantic understanding.</a:t>
            </a:r>
            <a:endParaRPr lang="en-US" sz="2200" dirty="0">
              <a:latin typeface="Franklin Gothic Book"/>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54</TotalTime>
  <Words>193</Words>
  <Application>Microsoft Office PowerPoint</Application>
  <PresentationFormat>Custom</PresentationFormat>
  <Paragraphs>38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movie recommendation system </vt:lpstr>
      <vt:lpstr>OUTLINE</vt:lpstr>
      <vt:lpstr>Problem Statement</vt:lpstr>
      <vt:lpstr>Proposed Solution</vt:lpstr>
      <vt:lpstr>System Development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hi</cp:lastModifiedBy>
  <cp:revision>20</cp:revision>
  <dcterms:created xsi:type="dcterms:W3CDTF">2013-07-15T20:26:40Z</dcterms:created>
  <dcterms:modified xsi:type="dcterms:W3CDTF">2025-06-03T04:33:19Z</dcterms:modified>
</cp:coreProperties>
</file>