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113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94A0-A271-A192-4DA5-3A3BDD60E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284" y="634181"/>
            <a:ext cx="8915399" cy="1075537"/>
          </a:xfrm>
        </p:spPr>
        <p:txBody>
          <a:bodyPr>
            <a:normAutofit/>
          </a:bodyPr>
          <a:lstStyle/>
          <a:p>
            <a:r>
              <a:rPr lang="en-US" sz="4400" b="1" dirty="0"/>
              <a:t>Library Management System</a:t>
            </a:r>
            <a:endParaRPr lang="en-IN" sz="4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663D52-4936-A513-27A0-B9E7C6B9A44F}"/>
              </a:ext>
            </a:extLst>
          </p:cNvPr>
          <p:cNvSpPr txBox="1">
            <a:spLocks/>
          </p:cNvSpPr>
          <p:nvPr/>
        </p:nvSpPr>
        <p:spPr>
          <a:xfrm>
            <a:off x="2043523" y="1709718"/>
            <a:ext cx="8915399" cy="1075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/>
              <a:t>SENG 645 – Project Group 2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CA8F2-24CD-11CE-5344-5057905DC81E}"/>
              </a:ext>
            </a:extLst>
          </p:cNvPr>
          <p:cNvSpPr txBox="1"/>
          <p:nvPr/>
        </p:nvSpPr>
        <p:spPr>
          <a:xfrm>
            <a:off x="2676832" y="3340510"/>
            <a:ext cx="6688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Done by –</a:t>
            </a:r>
          </a:p>
          <a:p>
            <a:endParaRPr lang="en-US" sz="2400" b="1" dirty="0"/>
          </a:p>
          <a:p>
            <a:r>
              <a:rPr lang="en-US" sz="2400" b="1" dirty="0"/>
              <a:t>Anushka </a:t>
            </a:r>
            <a:r>
              <a:rPr lang="en-US" sz="2400" b="1"/>
              <a:t>Dhekne (VD19739)</a:t>
            </a:r>
            <a:endParaRPr lang="en-US" sz="2400" b="1" dirty="0"/>
          </a:p>
          <a:p>
            <a:r>
              <a:rPr lang="en-US" sz="2400" b="1" dirty="0" err="1"/>
              <a:t>Varshitha</a:t>
            </a:r>
            <a:r>
              <a:rPr lang="en-US" sz="2400" b="1" dirty="0"/>
              <a:t> Reddy (NH93536)</a:t>
            </a:r>
          </a:p>
          <a:p>
            <a:r>
              <a:rPr lang="en-US" sz="2400" b="1" dirty="0" err="1"/>
              <a:t>Gourav</a:t>
            </a:r>
            <a:r>
              <a:rPr lang="en-US" sz="2400" b="1" dirty="0"/>
              <a:t> Deshmukh (CS35619)</a:t>
            </a:r>
          </a:p>
          <a:p>
            <a:r>
              <a:rPr lang="en-US" sz="2400" b="1" dirty="0"/>
              <a:t>Jeevan Krishna </a:t>
            </a:r>
            <a:r>
              <a:rPr lang="en-US" sz="2400" b="1" dirty="0" err="1"/>
              <a:t>Chigurupalli</a:t>
            </a:r>
            <a:r>
              <a:rPr lang="en-US" sz="2400" b="1" dirty="0"/>
              <a:t> (YT70578)</a:t>
            </a:r>
          </a:p>
        </p:txBody>
      </p:sp>
    </p:spTree>
    <p:extLst>
      <p:ext uri="{BB962C8B-B14F-4D97-AF65-F5344CB8AC3E}">
        <p14:creationId xmlns:p14="http://schemas.microsoft.com/office/powerpoint/2010/main" val="302781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D8F5-49E4-80C3-D4DB-7831A64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E09E-0B17-3872-DA5C-7EBA3B6E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will keep track of how many books are in the library and how many books have been given to students.</a:t>
            </a:r>
          </a:p>
          <a:p>
            <a:endParaRPr lang="en-US" dirty="0"/>
          </a:p>
          <a:p>
            <a:r>
              <a:rPr lang="en-US" dirty="0"/>
              <a:t>The first step in the implementation process is to create and maintain records, such as Book Details and Library Information.</a:t>
            </a:r>
          </a:p>
          <a:p>
            <a:endParaRPr lang="en-US" dirty="0"/>
          </a:p>
          <a:p>
            <a:r>
              <a:rPr lang="en-US" dirty="0"/>
              <a:t>The current books will be automatically updated in the event of any further transaction such as Book Issue or Book Return.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88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D871-986C-C3CF-60CB-EDDBE88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DFEF-EFFA-91F5-B281-509A369B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keep track of information about books and library members</a:t>
            </a:r>
          </a:p>
          <a:p>
            <a:endParaRPr lang="en-US" dirty="0"/>
          </a:p>
          <a:p>
            <a:r>
              <a:rPr lang="en-US" dirty="0"/>
              <a:t>To give a variety of information and to perform maintenance on the circulation system using computers.</a:t>
            </a:r>
          </a:p>
          <a:p>
            <a:endParaRPr lang="en-US" dirty="0"/>
          </a:p>
          <a:p>
            <a:r>
              <a:rPr lang="en-US" dirty="0"/>
              <a:t> Better customer service because more accurate information is easier to find.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4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8769-B1A5-EA9E-8223-9ED7E46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34C4-F793-D1E9-6F93-02581F8C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Registration for student/Professor keeps the details of student/professor</a:t>
            </a:r>
          </a:p>
          <a:p>
            <a:endParaRPr lang="en-US" dirty="0"/>
          </a:p>
          <a:p>
            <a:r>
              <a:rPr lang="en-US" dirty="0"/>
              <a:t>Book Registration: Keeps the details of the books</a:t>
            </a:r>
          </a:p>
          <a:p>
            <a:endParaRPr lang="en-US" dirty="0"/>
          </a:p>
          <a:p>
            <a:r>
              <a:rPr lang="en-US" dirty="0"/>
              <a:t>Book issue and return : Keeps track of books issued and returned details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69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BE67-0B78-121E-FDD2-0668C84B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6065-6F7E-4E6A-B3CC-5677666F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Non-functional Requirements:</a:t>
            </a:r>
          </a:p>
          <a:p>
            <a:endParaRPr lang="en-US" dirty="0"/>
          </a:p>
          <a:p>
            <a:r>
              <a:rPr lang="en-US" dirty="0"/>
              <a:t>The database could crash at any time because of a virus or a problem with the operating system (OS). So, you need to make a copy of the database.</a:t>
            </a:r>
          </a:p>
          <a:p>
            <a:endParaRPr lang="en-US" dirty="0"/>
          </a:p>
          <a:p>
            <a:r>
              <a:rPr lang="en-US" dirty="0"/>
              <a:t>A database is required to hold the persistent information in the system. It is important that the database can be backed up.</a:t>
            </a:r>
          </a:p>
          <a:p>
            <a:endParaRPr lang="en-US" dirty="0"/>
          </a:p>
          <a:p>
            <a:r>
              <a:rPr lang="en-US" dirty="0"/>
              <a:t>In order to prevent illegal access, access rights are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19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34BE-1DAA-5778-AD82-1FB782E3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CCF4-F5F6-CE46-96A0-F1BC39C5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Requirements:</a:t>
            </a:r>
          </a:p>
          <a:p>
            <a:endParaRPr lang="en-US" dirty="0"/>
          </a:p>
          <a:p>
            <a:r>
              <a:rPr lang="en-US" dirty="0"/>
              <a:t>Reports can be read quickly and easily, including book issue/return reports.</a:t>
            </a:r>
          </a:p>
          <a:p>
            <a:endParaRPr lang="en-US" dirty="0"/>
          </a:p>
          <a:p>
            <a:r>
              <a:rPr lang="en-US" dirty="0"/>
              <a:t>Search availability based on many different criteria.</a:t>
            </a:r>
          </a:p>
          <a:p>
            <a:endParaRPr lang="en-US" dirty="0"/>
          </a:p>
          <a:p>
            <a:r>
              <a:rPr lang="en-US" dirty="0"/>
              <a:t>Each system administrator has access to the tools necessary to create, edit, and examine the book's information.</a:t>
            </a:r>
          </a:p>
          <a:p>
            <a:endParaRPr lang="en-US" dirty="0"/>
          </a:p>
          <a:p>
            <a:r>
              <a:rPr lang="en-US" dirty="0"/>
              <a:t>Good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9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82DF-64D1-2568-ED03-1AC643F9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2593-8FD6-8023-1221-99F27C410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Requirements:</a:t>
            </a:r>
          </a:p>
          <a:p>
            <a:r>
              <a:rPr lang="en-US" dirty="0"/>
              <a:t>Java language</a:t>
            </a:r>
          </a:p>
          <a:p>
            <a:r>
              <a:rPr lang="en-US" dirty="0"/>
              <a:t>My SQL Database</a:t>
            </a:r>
          </a:p>
          <a:p>
            <a:r>
              <a:rPr lang="en-US" dirty="0" err="1"/>
              <a:t>Netbeans</a:t>
            </a:r>
            <a:r>
              <a:rPr lang="en-US" dirty="0"/>
              <a:t> IDE</a:t>
            </a:r>
          </a:p>
          <a:p>
            <a:r>
              <a:rPr lang="en-US" dirty="0" err="1"/>
              <a:t>Xampp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Hardware Requirements:</a:t>
            </a:r>
          </a:p>
          <a:p>
            <a:r>
              <a:rPr lang="en-US" dirty="0"/>
              <a:t>Processor – intel core-i5 </a:t>
            </a:r>
          </a:p>
          <a:p>
            <a:r>
              <a:rPr lang="en-US" dirty="0"/>
              <a:t>RAM – 6GB</a:t>
            </a:r>
          </a:p>
          <a:p>
            <a:r>
              <a:rPr lang="en-US" dirty="0"/>
              <a:t>Hard disk memory space of at least 5 GB</a:t>
            </a:r>
            <a:endParaRPr lang="en-IN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0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7656-C26D-43E3-9DED-86FA07BE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8317-E418-ABDD-EEAF-1ABBAC06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project's primary goal is to lessen the amount of work that must be done manual</a:t>
            </a:r>
          </a:p>
          <a:p>
            <a:endParaRPr lang="en-US" dirty="0"/>
          </a:p>
          <a:p>
            <a:r>
              <a:rPr lang="en-US" dirty="0"/>
              <a:t>This software can be used to keep track of book issues, returns, and fines.</a:t>
            </a:r>
          </a:p>
          <a:p>
            <a:endParaRPr lang="en-US" dirty="0"/>
          </a:p>
          <a:p>
            <a:r>
              <a:rPr lang="en-US" dirty="0"/>
              <a:t>Creating different reports for record keeping based on what the end user wants.</a:t>
            </a:r>
          </a:p>
          <a:p>
            <a:endParaRPr lang="en-US" dirty="0"/>
          </a:p>
          <a:p>
            <a:r>
              <a:rPr lang="en-US" dirty="0"/>
              <a:t>At every given point in time, it will see to it that the current book detail is taken care of.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03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6F1F-06C5-E251-34D2-F5576B36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25" y="2665290"/>
            <a:ext cx="8911687" cy="1539157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sz="5400" b="1" dirty="0"/>
              <a:t>THANK YOU 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9063875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386</TotalTime>
  <Words>410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Library Management System</vt:lpstr>
      <vt:lpstr>Overview</vt:lpstr>
      <vt:lpstr>Purpose</vt:lpstr>
      <vt:lpstr>Requirements</vt:lpstr>
      <vt:lpstr>Requirements</vt:lpstr>
      <vt:lpstr>Requirements</vt:lpstr>
      <vt:lpstr>Requirements</vt:lpstr>
      <vt:lpstr>Conclusion</vt:lpstr>
      <vt:lpstr>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Jeevan Krishna</dc:creator>
  <cp:lastModifiedBy>Anushka Dhekne</cp:lastModifiedBy>
  <cp:revision>7</cp:revision>
  <dcterms:created xsi:type="dcterms:W3CDTF">2023-04-05T07:06:23Z</dcterms:created>
  <dcterms:modified xsi:type="dcterms:W3CDTF">2023-04-05T20:31:11Z</dcterms:modified>
</cp:coreProperties>
</file>