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0" r:id="rId6"/>
    <p:sldId id="287" r:id="rId7"/>
    <p:sldId id="281" r:id="rId8"/>
    <p:sldId id="282" r:id="rId9"/>
    <p:sldId id="283" r:id="rId10"/>
    <p:sldId id="284" r:id="rId11"/>
    <p:sldId id="285" r:id="rId12"/>
    <p:sldId id="286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725F3-14C2-427A-AE04-D62E8EAE56C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C3CDA2-E76A-477B-AA7F-23F425A2300B}">
      <dgm:prSet phldrT="[Text]"/>
      <dgm:spPr/>
      <dgm:t>
        <a:bodyPr/>
        <a:lstStyle/>
        <a:p>
          <a:r>
            <a:rPr lang="en-US" dirty="0"/>
            <a:t>User Interaction</a:t>
          </a:r>
          <a:endParaRPr lang="en-IN" dirty="0"/>
        </a:p>
      </dgm:t>
    </dgm:pt>
    <dgm:pt modelId="{EF7F43AA-5044-474F-83DF-D7E9DC61907F}" type="parTrans" cxnId="{92538A34-03AE-4FDD-9DB5-FBD5B90C7118}">
      <dgm:prSet/>
      <dgm:spPr/>
      <dgm:t>
        <a:bodyPr/>
        <a:lstStyle/>
        <a:p>
          <a:endParaRPr lang="en-IN"/>
        </a:p>
      </dgm:t>
    </dgm:pt>
    <dgm:pt modelId="{F86BFADE-E4AD-4B9C-86DE-BD5ED5D163D1}" type="sibTrans" cxnId="{92538A34-03AE-4FDD-9DB5-FBD5B90C7118}">
      <dgm:prSet/>
      <dgm:spPr/>
      <dgm:t>
        <a:bodyPr/>
        <a:lstStyle/>
        <a:p>
          <a:endParaRPr lang="en-IN"/>
        </a:p>
      </dgm:t>
    </dgm:pt>
    <dgm:pt modelId="{906E5BFA-BDF5-4C7B-BC1F-138B21063780}">
      <dgm:prSet phldrT="[Text]" custT="1"/>
      <dgm:spPr/>
      <dgm:t>
        <a:bodyPr/>
        <a:lstStyle/>
        <a:p>
          <a:r>
            <a:rPr lang="en-US" sz="2000" dirty="0"/>
            <a:t>User asks a question in the chat interface.</a:t>
          </a:r>
          <a:endParaRPr lang="en-IN" sz="2000" dirty="0"/>
        </a:p>
      </dgm:t>
    </dgm:pt>
    <dgm:pt modelId="{65D1EEB1-46C8-4667-83A6-27930337D912}" type="parTrans" cxnId="{09ADB475-E101-4A45-A470-EAE17B81DAB9}">
      <dgm:prSet/>
      <dgm:spPr/>
      <dgm:t>
        <a:bodyPr/>
        <a:lstStyle/>
        <a:p>
          <a:endParaRPr lang="en-IN"/>
        </a:p>
      </dgm:t>
    </dgm:pt>
    <dgm:pt modelId="{F6C6D828-8A0A-4B5D-B57A-7FC3FB039658}" type="sibTrans" cxnId="{09ADB475-E101-4A45-A470-EAE17B81DAB9}">
      <dgm:prSet/>
      <dgm:spPr/>
      <dgm:t>
        <a:bodyPr/>
        <a:lstStyle/>
        <a:p>
          <a:endParaRPr lang="en-IN"/>
        </a:p>
      </dgm:t>
    </dgm:pt>
    <dgm:pt modelId="{797027E0-32A3-4EC8-A487-3FFD483C8153}">
      <dgm:prSet phldrT="[Text]"/>
      <dgm:spPr/>
      <dgm:t>
        <a:bodyPr/>
        <a:lstStyle/>
        <a:p>
          <a:r>
            <a:rPr lang="en-US" dirty="0"/>
            <a:t>Frontend Processing</a:t>
          </a:r>
          <a:endParaRPr lang="en-IN" dirty="0"/>
        </a:p>
      </dgm:t>
    </dgm:pt>
    <dgm:pt modelId="{8AD2EDC9-298B-458B-8B05-269C181D24C5}" type="parTrans" cxnId="{EE6120BC-347E-4105-9991-EF99B0AF3371}">
      <dgm:prSet/>
      <dgm:spPr/>
      <dgm:t>
        <a:bodyPr/>
        <a:lstStyle/>
        <a:p>
          <a:endParaRPr lang="en-IN"/>
        </a:p>
      </dgm:t>
    </dgm:pt>
    <dgm:pt modelId="{BD7593FF-0C07-403D-AF3A-48A8976A6673}" type="sibTrans" cxnId="{EE6120BC-347E-4105-9991-EF99B0AF3371}">
      <dgm:prSet/>
      <dgm:spPr/>
      <dgm:t>
        <a:bodyPr/>
        <a:lstStyle/>
        <a:p>
          <a:endParaRPr lang="en-IN"/>
        </a:p>
      </dgm:t>
    </dgm:pt>
    <dgm:pt modelId="{469BB112-DF1B-4C55-82CA-1AB7D19DBAF0}">
      <dgm:prSet phldrT="[Text]" custT="1"/>
      <dgm:spPr/>
      <dgm:t>
        <a:bodyPr/>
        <a:lstStyle/>
        <a:p>
          <a:r>
            <a:rPr lang="en-US" sz="2000" dirty="0"/>
            <a:t>Message is sent to the Flask backend</a:t>
          </a:r>
          <a:endParaRPr lang="en-IN" sz="2000" dirty="0"/>
        </a:p>
      </dgm:t>
    </dgm:pt>
    <dgm:pt modelId="{A2B5781C-7B0A-42C4-80F0-8CC8E77F2BE9}" type="parTrans" cxnId="{B12FC4B5-6B9F-4D12-A0E5-91DF90D8C0B1}">
      <dgm:prSet/>
      <dgm:spPr/>
      <dgm:t>
        <a:bodyPr/>
        <a:lstStyle/>
        <a:p>
          <a:endParaRPr lang="en-IN"/>
        </a:p>
      </dgm:t>
    </dgm:pt>
    <dgm:pt modelId="{C2144D6A-8185-403F-9C9C-D6F2C424E8AB}" type="sibTrans" cxnId="{B12FC4B5-6B9F-4D12-A0E5-91DF90D8C0B1}">
      <dgm:prSet/>
      <dgm:spPr/>
      <dgm:t>
        <a:bodyPr/>
        <a:lstStyle/>
        <a:p>
          <a:endParaRPr lang="en-IN"/>
        </a:p>
      </dgm:t>
    </dgm:pt>
    <dgm:pt modelId="{FB56645D-27B2-4E22-A2D5-36FB3CD3812E}">
      <dgm:prSet phldrT="[Text]"/>
      <dgm:spPr/>
      <dgm:t>
        <a:bodyPr/>
        <a:lstStyle/>
        <a:p>
          <a:r>
            <a:rPr lang="en-US" dirty="0"/>
            <a:t>Flask Receives Query</a:t>
          </a:r>
          <a:endParaRPr lang="en-IN" dirty="0"/>
        </a:p>
      </dgm:t>
    </dgm:pt>
    <dgm:pt modelId="{C0811CED-7271-4160-A5A6-7493CDF88546}" type="parTrans" cxnId="{E18AD0D3-5C60-46AA-BEED-90982473A31F}">
      <dgm:prSet/>
      <dgm:spPr/>
      <dgm:t>
        <a:bodyPr/>
        <a:lstStyle/>
        <a:p>
          <a:endParaRPr lang="en-IN"/>
        </a:p>
      </dgm:t>
    </dgm:pt>
    <dgm:pt modelId="{8942509E-8101-40BE-B510-C60339DE6402}" type="sibTrans" cxnId="{E18AD0D3-5C60-46AA-BEED-90982473A31F}">
      <dgm:prSet/>
      <dgm:spPr/>
      <dgm:t>
        <a:bodyPr/>
        <a:lstStyle/>
        <a:p>
          <a:endParaRPr lang="en-IN"/>
        </a:p>
      </dgm:t>
    </dgm:pt>
    <dgm:pt modelId="{62655AC4-FAF2-47DC-913D-763BF46BCFA6}">
      <dgm:prSet phldrT="[Text]" custT="1"/>
      <dgm:spPr/>
      <dgm:t>
        <a:bodyPr/>
        <a:lstStyle/>
        <a:p>
          <a:r>
            <a:rPr lang="en-US" sz="2000" dirty="0"/>
            <a:t>Backend processes the query using </a:t>
          </a:r>
          <a:r>
            <a:rPr lang="en-US" sz="2000" dirty="0" err="1"/>
            <a:t>LlamaIndex</a:t>
          </a:r>
          <a:endParaRPr lang="en-IN" sz="2000" dirty="0"/>
        </a:p>
      </dgm:t>
    </dgm:pt>
    <dgm:pt modelId="{DEBCF9C9-40A9-44A3-961A-6D68E57528B2}" type="parTrans" cxnId="{55531A69-D564-4135-B453-A83AD1816700}">
      <dgm:prSet/>
      <dgm:spPr/>
      <dgm:t>
        <a:bodyPr/>
        <a:lstStyle/>
        <a:p>
          <a:endParaRPr lang="en-IN"/>
        </a:p>
      </dgm:t>
    </dgm:pt>
    <dgm:pt modelId="{2A3B56A2-92D7-4C76-9524-411799B7596B}" type="sibTrans" cxnId="{55531A69-D564-4135-B453-A83AD1816700}">
      <dgm:prSet/>
      <dgm:spPr/>
      <dgm:t>
        <a:bodyPr/>
        <a:lstStyle/>
        <a:p>
          <a:endParaRPr lang="en-IN"/>
        </a:p>
      </dgm:t>
    </dgm:pt>
    <dgm:pt modelId="{175C878A-EB45-4581-AFF4-B264B80527E8}" type="pres">
      <dgm:prSet presAssocID="{932725F3-14C2-427A-AE04-D62E8EAE56C2}" presName="rootnode" presStyleCnt="0">
        <dgm:presLayoutVars>
          <dgm:chMax/>
          <dgm:chPref/>
          <dgm:dir/>
          <dgm:animLvl val="lvl"/>
        </dgm:presLayoutVars>
      </dgm:prSet>
      <dgm:spPr/>
    </dgm:pt>
    <dgm:pt modelId="{68B2E942-412B-4B16-9723-2C89701DF513}" type="pres">
      <dgm:prSet presAssocID="{8AC3CDA2-E76A-477B-AA7F-23F425A2300B}" presName="composite" presStyleCnt="0"/>
      <dgm:spPr/>
    </dgm:pt>
    <dgm:pt modelId="{2B056572-9671-4765-B6EC-E64EDBD0E130}" type="pres">
      <dgm:prSet presAssocID="{8AC3CDA2-E76A-477B-AA7F-23F425A2300B}" presName="bentUpArrow1" presStyleLbl="alignImgPlace1" presStyleIdx="0" presStyleCnt="2"/>
      <dgm:spPr/>
    </dgm:pt>
    <dgm:pt modelId="{F796645C-54A3-448B-A2D8-0DA4216EAACA}" type="pres">
      <dgm:prSet presAssocID="{8AC3CDA2-E76A-477B-AA7F-23F425A2300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0B8C7A7-CF39-4C25-8A94-DF347A5C02E4}" type="pres">
      <dgm:prSet presAssocID="{8AC3CDA2-E76A-477B-AA7F-23F425A2300B}" presName="ChildText" presStyleLbl="revTx" presStyleIdx="0" presStyleCnt="3" custScaleX="200127" custLinFactNeighborX="52346" custLinFactNeighborY="-2562">
        <dgm:presLayoutVars>
          <dgm:chMax val="0"/>
          <dgm:chPref val="0"/>
          <dgm:bulletEnabled val="1"/>
        </dgm:presLayoutVars>
      </dgm:prSet>
      <dgm:spPr/>
    </dgm:pt>
    <dgm:pt modelId="{F28BD9D4-D6B6-4C6E-9DC6-56B337DB2BA1}" type="pres">
      <dgm:prSet presAssocID="{F86BFADE-E4AD-4B9C-86DE-BD5ED5D163D1}" presName="sibTrans" presStyleCnt="0"/>
      <dgm:spPr/>
    </dgm:pt>
    <dgm:pt modelId="{DCAC3D8D-4274-4BD2-AA75-14DF7968E62F}" type="pres">
      <dgm:prSet presAssocID="{797027E0-32A3-4EC8-A487-3FFD483C8153}" presName="composite" presStyleCnt="0"/>
      <dgm:spPr/>
    </dgm:pt>
    <dgm:pt modelId="{29D83F9C-CBD6-47EE-B7ED-4B89718676D1}" type="pres">
      <dgm:prSet presAssocID="{797027E0-32A3-4EC8-A487-3FFD483C8153}" presName="bentUpArrow1" presStyleLbl="alignImgPlace1" presStyleIdx="1" presStyleCnt="2"/>
      <dgm:spPr/>
    </dgm:pt>
    <dgm:pt modelId="{E0AE536D-C531-49AB-95A2-029E692AA611}" type="pres">
      <dgm:prSet presAssocID="{797027E0-32A3-4EC8-A487-3FFD483C815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FCD1809-DCB1-404D-9E9C-DED41A323833}" type="pres">
      <dgm:prSet presAssocID="{797027E0-32A3-4EC8-A487-3FFD483C8153}" presName="ChildText" presStyleLbl="revTx" presStyleIdx="1" presStyleCnt="3" custScaleX="198628" custLinFactNeighborX="52994" custLinFactNeighborY="-7324">
        <dgm:presLayoutVars>
          <dgm:chMax val="0"/>
          <dgm:chPref val="0"/>
          <dgm:bulletEnabled val="1"/>
        </dgm:presLayoutVars>
      </dgm:prSet>
      <dgm:spPr/>
    </dgm:pt>
    <dgm:pt modelId="{7BD48207-ED95-4E2F-B0A3-BB893FA9807B}" type="pres">
      <dgm:prSet presAssocID="{BD7593FF-0C07-403D-AF3A-48A8976A6673}" presName="sibTrans" presStyleCnt="0"/>
      <dgm:spPr/>
    </dgm:pt>
    <dgm:pt modelId="{0C6D2FF7-75E1-4A62-8D78-CD2B7636C05B}" type="pres">
      <dgm:prSet presAssocID="{FB56645D-27B2-4E22-A2D5-36FB3CD3812E}" presName="composite" presStyleCnt="0"/>
      <dgm:spPr/>
    </dgm:pt>
    <dgm:pt modelId="{3451426E-AFCC-4D60-8257-BA15151F11DA}" type="pres">
      <dgm:prSet presAssocID="{FB56645D-27B2-4E22-A2D5-36FB3CD3812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21C3EF3-43A8-44D8-90AC-353F226E1A27}" type="pres">
      <dgm:prSet presAssocID="{FB56645D-27B2-4E22-A2D5-36FB3CD3812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2538A34-03AE-4FDD-9DB5-FBD5B90C7118}" srcId="{932725F3-14C2-427A-AE04-D62E8EAE56C2}" destId="{8AC3CDA2-E76A-477B-AA7F-23F425A2300B}" srcOrd="0" destOrd="0" parTransId="{EF7F43AA-5044-474F-83DF-D7E9DC61907F}" sibTransId="{F86BFADE-E4AD-4B9C-86DE-BD5ED5D163D1}"/>
    <dgm:cxn modelId="{2F5E9E5D-8E82-48B3-AD4E-AF8D30F666F2}" type="presOf" srcId="{469BB112-DF1B-4C55-82CA-1AB7D19DBAF0}" destId="{FFCD1809-DCB1-404D-9E9C-DED41A323833}" srcOrd="0" destOrd="0" presId="urn:microsoft.com/office/officeart/2005/8/layout/StepDownProcess"/>
    <dgm:cxn modelId="{7A190F49-B508-4BCF-AF01-3CCF0CBFABE8}" type="presOf" srcId="{906E5BFA-BDF5-4C7B-BC1F-138B21063780}" destId="{A0B8C7A7-CF39-4C25-8A94-DF347A5C02E4}" srcOrd="0" destOrd="0" presId="urn:microsoft.com/office/officeart/2005/8/layout/StepDownProcess"/>
    <dgm:cxn modelId="{55531A69-D564-4135-B453-A83AD1816700}" srcId="{FB56645D-27B2-4E22-A2D5-36FB3CD3812E}" destId="{62655AC4-FAF2-47DC-913D-763BF46BCFA6}" srcOrd="0" destOrd="0" parTransId="{DEBCF9C9-40A9-44A3-961A-6D68E57528B2}" sibTransId="{2A3B56A2-92D7-4C76-9524-411799B7596B}"/>
    <dgm:cxn modelId="{09ADB475-E101-4A45-A470-EAE17B81DAB9}" srcId="{8AC3CDA2-E76A-477B-AA7F-23F425A2300B}" destId="{906E5BFA-BDF5-4C7B-BC1F-138B21063780}" srcOrd="0" destOrd="0" parTransId="{65D1EEB1-46C8-4667-83A6-27930337D912}" sibTransId="{F6C6D828-8A0A-4B5D-B57A-7FC3FB039658}"/>
    <dgm:cxn modelId="{C49690A8-D51E-4F44-94BF-8BCA69BEE036}" type="presOf" srcId="{932725F3-14C2-427A-AE04-D62E8EAE56C2}" destId="{175C878A-EB45-4581-AFF4-B264B80527E8}" srcOrd="0" destOrd="0" presId="urn:microsoft.com/office/officeart/2005/8/layout/StepDownProcess"/>
    <dgm:cxn modelId="{B12FC4B5-6B9F-4D12-A0E5-91DF90D8C0B1}" srcId="{797027E0-32A3-4EC8-A487-3FFD483C8153}" destId="{469BB112-DF1B-4C55-82CA-1AB7D19DBAF0}" srcOrd="0" destOrd="0" parTransId="{A2B5781C-7B0A-42C4-80F0-8CC8E77F2BE9}" sibTransId="{C2144D6A-8185-403F-9C9C-D6F2C424E8AB}"/>
    <dgm:cxn modelId="{EE6120BC-347E-4105-9991-EF99B0AF3371}" srcId="{932725F3-14C2-427A-AE04-D62E8EAE56C2}" destId="{797027E0-32A3-4EC8-A487-3FFD483C8153}" srcOrd="1" destOrd="0" parTransId="{8AD2EDC9-298B-458B-8B05-269C181D24C5}" sibTransId="{BD7593FF-0C07-403D-AF3A-48A8976A6673}"/>
    <dgm:cxn modelId="{9D4B7DBD-ED4F-49F4-81A1-6A83FF5BB7E8}" type="presOf" srcId="{62655AC4-FAF2-47DC-913D-763BF46BCFA6}" destId="{321C3EF3-43A8-44D8-90AC-353F226E1A27}" srcOrd="0" destOrd="0" presId="urn:microsoft.com/office/officeart/2005/8/layout/StepDownProcess"/>
    <dgm:cxn modelId="{259FB2CE-7BAF-4019-BC99-52F8F184449E}" type="presOf" srcId="{797027E0-32A3-4EC8-A487-3FFD483C8153}" destId="{E0AE536D-C531-49AB-95A2-029E692AA611}" srcOrd="0" destOrd="0" presId="urn:microsoft.com/office/officeart/2005/8/layout/StepDownProcess"/>
    <dgm:cxn modelId="{E18AD0D3-5C60-46AA-BEED-90982473A31F}" srcId="{932725F3-14C2-427A-AE04-D62E8EAE56C2}" destId="{FB56645D-27B2-4E22-A2D5-36FB3CD3812E}" srcOrd="2" destOrd="0" parTransId="{C0811CED-7271-4160-A5A6-7493CDF88546}" sibTransId="{8942509E-8101-40BE-B510-C60339DE6402}"/>
    <dgm:cxn modelId="{DA90D7F7-0C9F-421B-AA74-BC712AC4FE2B}" type="presOf" srcId="{FB56645D-27B2-4E22-A2D5-36FB3CD3812E}" destId="{3451426E-AFCC-4D60-8257-BA15151F11DA}" srcOrd="0" destOrd="0" presId="urn:microsoft.com/office/officeart/2005/8/layout/StepDownProcess"/>
    <dgm:cxn modelId="{40ED97F9-419A-4DB4-8803-A725EBBF1D81}" type="presOf" srcId="{8AC3CDA2-E76A-477B-AA7F-23F425A2300B}" destId="{F796645C-54A3-448B-A2D8-0DA4216EAACA}" srcOrd="0" destOrd="0" presId="urn:microsoft.com/office/officeart/2005/8/layout/StepDownProcess"/>
    <dgm:cxn modelId="{41850066-8F84-4BD8-AF3A-0B5CC169301E}" type="presParOf" srcId="{175C878A-EB45-4581-AFF4-B264B80527E8}" destId="{68B2E942-412B-4B16-9723-2C89701DF513}" srcOrd="0" destOrd="0" presId="urn:microsoft.com/office/officeart/2005/8/layout/StepDownProcess"/>
    <dgm:cxn modelId="{52F95BDA-0A3D-48C7-9069-6179A44C060E}" type="presParOf" srcId="{68B2E942-412B-4B16-9723-2C89701DF513}" destId="{2B056572-9671-4765-B6EC-E64EDBD0E130}" srcOrd="0" destOrd="0" presId="urn:microsoft.com/office/officeart/2005/8/layout/StepDownProcess"/>
    <dgm:cxn modelId="{39E677BD-96C3-4287-83DD-01BDFFCC035A}" type="presParOf" srcId="{68B2E942-412B-4B16-9723-2C89701DF513}" destId="{F796645C-54A3-448B-A2D8-0DA4216EAACA}" srcOrd="1" destOrd="0" presId="urn:microsoft.com/office/officeart/2005/8/layout/StepDownProcess"/>
    <dgm:cxn modelId="{EABE4980-2D35-4E53-AE42-D156591BC6AC}" type="presParOf" srcId="{68B2E942-412B-4B16-9723-2C89701DF513}" destId="{A0B8C7A7-CF39-4C25-8A94-DF347A5C02E4}" srcOrd="2" destOrd="0" presId="urn:microsoft.com/office/officeart/2005/8/layout/StepDownProcess"/>
    <dgm:cxn modelId="{7E075186-39D0-4227-A72A-408BC2664832}" type="presParOf" srcId="{175C878A-EB45-4581-AFF4-B264B80527E8}" destId="{F28BD9D4-D6B6-4C6E-9DC6-56B337DB2BA1}" srcOrd="1" destOrd="0" presId="urn:microsoft.com/office/officeart/2005/8/layout/StepDownProcess"/>
    <dgm:cxn modelId="{58C1C6CC-721A-41CF-81CC-6B60EA1A0247}" type="presParOf" srcId="{175C878A-EB45-4581-AFF4-B264B80527E8}" destId="{DCAC3D8D-4274-4BD2-AA75-14DF7968E62F}" srcOrd="2" destOrd="0" presId="urn:microsoft.com/office/officeart/2005/8/layout/StepDownProcess"/>
    <dgm:cxn modelId="{8CC7F6BD-666C-4D77-8A6C-0D2792BF96E9}" type="presParOf" srcId="{DCAC3D8D-4274-4BD2-AA75-14DF7968E62F}" destId="{29D83F9C-CBD6-47EE-B7ED-4B89718676D1}" srcOrd="0" destOrd="0" presId="urn:microsoft.com/office/officeart/2005/8/layout/StepDownProcess"/>
    <dgm:cxn modelId="{9A7900C1-B5DC-42AD-A737-FBA0F1FA379A}" type="presParOf" srcId="{DCAC3D8D-4274-4BD2-AA75-14DF7968E62F}" destId="{E0AE536D-C531-49AB-95A2-029E692AA611}" srcOrd="1" destOrd="0" presId="urn:microsoft.com/office/officeart/2005/8/layout/StepDownProcess"/>
    <dgm:cxn modelId="{9FDF937B-6704-4B9F-B68A-F2343642E4D9}" type="presParOf" srcId="{DCAC3D8D-4274-4BD2-AA75-14DF7968E62F}" destId="{FFCD1809-DCB1-404D-9E9C-DED41A323833}" srcOrd="2" destOrd="0" presId="urn:microsoft.com/office/officeart/2005/8/layout/StepDownProcess"/>
    <dgm:cxn modelId="{6DCBBE0E-BDB0-440C-A8A6-E17933DA575C}" type="presParOf" srcId="{175C878A-EB45-4581-AFF4-B264B80527E8}" destId="{7BD48207-ED95-4E2F-B0A3-BB893FA9807B}" srcOrd="3" destOrd="0" presId="urn:microsoft.com/office/officeart/2005/8/layout/StepDownProcess"/>
    <dgm:cxn modelId="{A9AF421B-EB68-4F2D-90AC-EAA343DF4109}" type="presParOf" srcId="{175C878A-EB45-4581-AFF4-B264B80527E8}" destId="{0C6D2FF7-75E1-4A62-8D78-CD2B7636C05B}" srcOrd="4" destOrd="0" presId="urn:microsoft.com/office/officeart/2005/8/layout/StepDownProcess"/>
    <dgm:cxn modelId="{4902A24E-3DD7-4FA3-8D7A-5BFF29BDD5F9}" type="presParOf" srcId="{0C6D2FF7-75E1-4A62-8D78-CD2B7636C05B}" destId="{3451426E-AFCC-4D60-8257-BA15151F11DA}" srcOrd="0" destOrd="0" presId="urn:microsoft.com/office/officeart/2005/8/layout/StepDownProcess"/>
    <dgm:cxn modelId="{326D1952-7860-4598-AC37-D5806FC4893E}" type="presParOf" srcId="{0C6D2FF7-75E1-4A62-8D78-CD2B7636C05B}" destId="{321C3EF3-43A8-44D8-90AC-353F226E1A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2725F3-14C2-427A-AE04-D62E8EAE56C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C3CDA2-E76A-477B-AA7F-23F425A2300B}">
      <dgm:prSet phldrT="[Text]"/>
      <dgm:spPr/>
      <dgm:t>
        <a:bodyPr/>
        <a:lstStyle/>
        <a:p>
          <a:r>
            <a:rPr lang="en-US" dirty="0"/>
            <a:t>Query Processing</a:t>
          </a:r>
          <a:endParaRPr lang="en-IN" dirty="0"/>
        </a:p>
      </dgm:t>
    </dgm:pt>
    <dgm:pt modelId="{EF7F43AA-5044-474F-83DF-D7E9DC61907F}" type="parTrans" cxnId="{92538A34-03AE-4FDD-9DB5-FBD5B90C7118}">
      <dgm:prSet/>
      <dgm:spPr/>
      <dgm:t>
        <a:bodyPr/>
        <a:lstStyle/>
        <a:p>
          <a:endParaRPr lang="en-IN"/>
        </a:p>
      </dgm:t>
    </dgm:pt>
    <dgm:pt modelId="{F86BFADE-E4AD-4B9C-86DE-BD5ED5D163D1}" type="sibTrans" cxnId="{92538A34-03AE-4FDD-9DB5-FBD5B90C7118}">
      <dgm:prSet/>
      <dgm:spPr/>
      <dgm:t>
        <a:bodyPr/>
        <a:lstStyle/>
        <a:p>
          <a:endParaRPr lang="en-IN"/>
        </a:p>
      </dgm:t>
    </dgm:pt>
    <dgm:pt modelId="{906E5BFA-BDF5-4C7B-BC1F-138B21063780}">
      <dgm:prSet phldrT="[Text]" custT="1"/>
      <dgm:spPr/>
      <dgm:t>
        <a:bodyPr/>
        <a:lstStyle/>
        <a:p>
          <a:r>
            <a:rPr lang="en-US" sz="2000" dirty="0"/>
            <a:t>Router Query Engine decides whether to summarize or retrieve specific information</a:t>
          </a:r>
          <a:endParaRPr lang="en-IN" sz="2000" dirty="0"/>
        </a:p>
      </dgm:t>
    </dgm:pt>
    <dgm:pt modelId="{65D1EEB1-46C8-4667-83A6-27930337D912}" type="parTrans" cxnId="{09ADB475-E101-4A45-A470-EAE17B81DAB9}">
      <dgm:prSet/>
      <dgm:spPr/>
      <dgm:t>
        <a:bodyPr/>
        <a:lstStyle/>
        <a:p>
          <a:endParaRPr lang="en-IN"/>
        </a:p>
      </dgm:t>
    </dgm:pt>
    <dgm:pt modelId="{F6C6D828-8A0A-4B5D-B57A-7FC3FB039658}" type="sibTrans" cxnId="{09ADB475-E101-4A45-A470-EAE17B81DAB9}">
      <dgm:prSet/>
      <dgm:spPr/>
      <dgm:t>
        <a:bodyPr/>
        <a:lstStyle/>
        <a:p>
          <a:endParaRPr lang="en-IN"/>
        </a:p>
      </dgm:t>
    </dgm:pt>
    <dgm:pt modelId="{797027E0-32A3-4EC8-A487-3FFD483C8153}">
      <dgm:prSet phldrT="[Text]"/>
      <dgm:spPr/>
      <dgm:t>
        <a:bodyPr/>
        <a:lstStyle/>
        <a:p>
          <a:r>
            <a:rPr lang="en-US" dirty="0"/>
            <a:t>Response Sent to User</a:t>
          </a:r>
          <a:endParaRPr lang="en-IN" dirty="0"/>
        </a:p>
      </dgm:t>
    </dgm:pt>
    <dgm:pt modelId="{8AD2EDC9-298B-458B-8B05-269C181D24C5}" type="parTrans" cxnId="{EE6120BC-347E-4105-9991-EF99B0AF3371}">
      <dgm:prSet/>
      <dgm:spPr/>
      <dgm:t>
        <a:bodyPr/>
        <a:lstStyle/>
        <a:p>
          <a:endParaRPr lang="en-IN"/>
        </a:p>
      </dgm:t>
    </dgm:pt>
    <dgm:pt modelId="{BD7593FF-0C07-403D-AF3A-48A8976A6673}" type="sibTrans" cxnId="{EE6120BC-347E-4105-9991-EF99B0AF3371}">
      <dgm:prSet/>
      <dgm:spPr/>
      <dgm:t>
        <a:bodyPr/>
        <a:lstStyle/>
        <a:p>
          <a:endParaRPr lang="en-IN"/>
        </a:p>
      </dgm:t>
    </dgm:pt>
    <dgm:pt modelId="{469BB112-DF1B-4C55-82CA-1AB7D19DBAF0}">
      <dgm:prSet phldrT="[Text]" custT="1"/>
      <dgm:spPr/>
      <dgm:t>
        <a:bodyPr/>
        <a:lstStyle/>
        <a:p>
          <a:r>
            <a:rPr lang="en-US" sz="2000" dirty="0"/>
            <a:t>OpenAI’s GPT-3.5-turbo model generates responses and it is displayed to the user. </a:t>
          </a:r>
          <a:endParaRPr lang="en-IN" sz="2000" dirty="0"/>
        </a:p>
      </dgm:t>
    </dgm:pt>
    <dgm:pt modelId="{A2B5781C-7B0A-42C4-80F0-8CC8E77F2BE9}" type="parTrans" cxnId="{B12FC4B5-6B9F-4D12-A0E5-91DF90D8C0B1}">
      <dgm:prSet/>
      <dgm:spPr/>
      <dgm:t>
        <a:bodyPr/>
        <a:lstStyle/>
        <a:p>
          <a:endParaRPr lang="en-IN"/>
        </a:p>
      </dgm:t>
    </dgm:pt>
    <dgm:pt modelId="{C2144D6A-8185-403F-9C9C-D6F2C424E8AB}" type="sibTrans" cxnId="{B12FC4B5-6B9F-4D12-A0E5-91DF90D8C0B1}">
      <dgm:prSet/>
      <dgm:spPr/>
      <dgm:t>
        <a:bodyPr/>
        <a:lstStyle/>
        <a:p>
          <a:endParaRPr lang="en-IN"/>
        </a:p>
      </dgm:t>
    </dgm:pt>
    <dgm:pt modelId="{AFCEBB7B-1885-4B30-8D4F-A91A7DD1B51F}">
      <dgm:prSet/>
      <dgm:spPr/>
      <dgm:t>
        <a:bodyPr/>
        <a:lstStyle/>
        <a:p>
          <a:r>
            <a:rPr lang="en-US" dirty="0"/>
            <a:t>Document Indexing</a:t>
          </a:r>
          <a:endParaRPr lang="en-IN" dirty="0"/>
        </a:p>
      </dgm:t>
    </dgm:pt>
    <dgm:pt modelId="{27C9219A-C252-404C-815A-DFAEBBDD903E}" type="parTrans" cxnId="{7ABCFF1C-DF30-422D-B299-2707FFEA7766}">
      <dgm:prSet/>
      <dgm:spPr/>
      <dgm:t>
        <a:bodyPr/>
        <a:lstStyle/>
        <a:p>
          <a:endParaRPr lang="en-IN"/>
        </a:p>
      </dgm:t>
    </dgm:pt>
    <dgm:pt modelId="{1F9A6243-ED95-4D64-833F-485430C91287}" type="sibTrans" cxnId="{7ABCFF1C-DF30-422D-B299-2707FFEA7766}">
      <dgm:prSet/>
      <dgm:spPr/>
      <dgm:t>
        <a:bodyPr/>
        <a:lstStyle/>
        <a:p>
          <a:endParaRPr lang="en-IN"/>
        </a:p>
      </dgm:t>
    </dgm:pt>
    <dgm:pt modelId="{3E1AD088-E34B-4C87-BD21-72F94E18CF49}">
      <dgm:prSet/>
      <dgm:spPr/>
      <dgm:t>
        <a:bodyPr/>
        <a:lstStyle/>
        <a:p>
          <a:r>
            <a:rPr lang="en-US" dirty="0"/>
            <a:t>The college document is split into chunks.</a:t>
          </a:r>
          <a:endParaRPr lang="en-IN" dirty="0"/>
        </a:p>
      </dgm:t>
    </dgm:pt>
    <dgm:pt modelId="{414631A8-84B7-4F8A-A745-076AEE62F07D}" type="parTrans" cxnId="{A9B5C74A-38D1-4D7E-BF99-6ABFD021775A}">
      <dgm:prSet/>
      <dgm:spPr/>
      <dgm:t>
        <a:bodyPr/>
        <a:lstStyle/>
        <a:p>
          <a:endParaRPr lang="en-IN"/>
        </a:p>
      </dgm:t>
    </dgm:pt>
    <dgm:pt modelId="{9E473B2C-382B-43B2-AF45-45A861DC97AC}" type="sibTrans" cxnId="{A9B5C74A-38D1-4D7E-BF99-6ABFD021775A}">
      <dgm:prSet/>
      <dgm:spPr/>
      <dgm:t>
        <a:bodyPr/>
        <a:lstStyle/>
        <a:p>
          <a:endParaRPr lang="en-IN"/>
        </a:p>
      </dgm:t>
    </dgm:pt>
    <dgm:pt modelId="{175C878A-EB45-4581-AFF4-B264B80527E8}" type="pres">
      <dgm:prSet presAssocID="{932725F3-14C2-427A-AE04-D62E8EAE56C2}" presName="rootnode" presStyleCnt="0">
        <dgm:presLayoutVars>
          <dgm:chMax/>
          <dgm:chPref/>
          <dgm:dir/>
          <dgm:animLvl val="lvl"/>
        </dgm:presLayoutVars>
      </dgm:prSet>
      <dgm:spPr/>
    </dgm:pt>
    <dgm:pt modelId="{41EB274E-FB0E-42B7-B222-C7C5B8CEA802}" type="pres">
      <dgm:prSet presAssocID="{AFCEBB7B-1885-4B30-8D4F-A91A7DD1B51F}" presName="composite" presStyleCnt="0"/>
      <dgm:spPr/>
    </dgm:pt>
    <dgm:pt modelId="{67BB4678-CC51-479A-A4FC-40783D030ECD}" type="pres">
      <dgm:prSet presAssocID="{AFCEBB7B-1885-4B30-8D4F-A91A7DD1B51F}" presName="bentUpArrow1" presStyleLbl="alignImgPlace1" presStyleIdx="0" presStyleCnt="2"/>
      <dgm:spPr/>
    </dgm:pt>
    <dgm:pt modelId="{A7E8CAC7-53C6-48A0-A117-2DAF18FE18B7}" type="pres">
      <dgm:prSet presAssocID="{AFCEBB7B-1885-4B30-8D4F-A91A7DD1B51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4720C95-3CE8-4AF8-8263-4B75E9CDD21D}" type="pres">
      <dgm:prSet presAssocID="{AFCEBB7B-1885-4B30-8D4F-A91A7DD1B51F}" presName="ChildText" presStyleLbl="revTx" presStyleIdx="0" presStyleCnt="3" custScaleX="208030" custLinFactNeighborX="58836" custLinFactNeighborY="-3403">
        <dgm:presLayoutVars>
          <dgm:chMax val="0"/>
          <dgm:chPref val="0"/>
          <dgm:bulletEnabled val="1"/>
        </dgm:presLayoutVars>
      </dgm:prSet>
      <dgm:spPr/>
    </dgm:pt>
    <dgm:pt modelId="{E612C085-6F99-493D-9F20-DFDBECBABBE0}" type="pres">
      <dgm:prSet presAssocID="{1F9A6243-ED95-4D64-833F-485430C91287}" presName="sibTrans" presStyleCnt="0"/>
      <dgm:spPr/>
    </dgm:pt>
    <dgm:pt modelId="{68B2E942-412B-4B16-9723-2C89701DF513}" type="pres">
      <dgm:prSet presAssocID="{8AC3CDA2-E76A-477B-AA7F-23F425A2300B}" presName="composite" presStyleCnt="0"/>
      <dgm:spPr/>
    </dgm:pt>
    <dgm:pt modelId="{2B056572-9671-4765-B6EC-E64EDBD0E130}" type="pres">
      <dgm:prSet presAssocID="{8AC3CDA2-E76A-477B-AA7F-23F425A2300B}" presName="bentUpArrow1" presStyleLbl="alignImgPlace1" presStyleIdx="1" presStyleCnt="2"/>
      <dgm:spPr/>
    </dgm:pt>
    <dgm:pt modelId="{F796645C-54A3-448B-A2D8-0DA4216EAACA}" type="pres">
      <dgm:prSet presAssocID="{8AC3CDA2-E76A-477B-AA7F-23F425A230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0B8C7A7-CF39-4C25-8A94-DF347A5C02E4}" type="pres">
      <dgm:prSet presAssocID="{8AC3CDA2-E76A-477B-AA7F-23F425A2300B}" presName="ChildText" presStyleLbl="revTx" presStyleIdx="1" presStyleCnt="3" custScaleX="258457" custLinFactNeighborX="85085" custLinFactNeighborY="-6015">
        <dgm:presLayoutVars>
          <dgm:chMax val="0"/>
          <dgm:chPref val="0"/>
          <dgm:bulletEnabled val="1"/>
        </dgm:presLayoutVars>
      </dgm:prSet>
      <dgm:spPr/>
    </dgm:pt>
    <dgm:pt modelId="{F28BD9D4-D6B6-4C6E-9DC6-56B337DB2BA1}" type="pres">
      <dgm:prSet presAssocID="{F86BFADE-E4AD-4B9C-86DE-BD5ED5D163D1}" presName="sibTrans" presStyleCnt="0"/>
      <dgm:spPr/>
    </dgm:pt>
    <dgm:pt modelId="{DCAC3D8D-4274-4BD2-AA75-14DF7968E62F}" type="pres">
      <dgm:prSet presAssocID="{797027E0-32A3-4EC8-A487-3FFD483C8153}" presName="composite" presStyleCnt="0"/>
      <dgm:spPr/>
    </dgm:pt>
    <dgm:pt modelId="{E0AE536D-C531-49AB-95A2-029E692AA611}" type="pres">
      <dgm:prSet presAssocID="{797027E0-32A3-4EC8-A487-3FFD483C81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5BC2409-7B68-41CB-8862-2D7FE08E565D}" type="pres">
      <dgm:prSet presAssocID="{797027E0-32A3-4EC8-A487-3FFD483C8153}" presName="FinalChildText" presStyleLbl="revTx" presStyleIdx="2" presStyleCnt="3" custScaleX="192404" custLinFactNeighborX="47678" custLinFactNeighborY="2239">
        <dgm:presLayoutVars>
          <dgm:chMax val="0"/>
          <dgm:chPref val="0"/>
          <dgm:bulletEnabled val="1"/>
        </dgm:presLayoutVars>
      </dgm:prSet>
      <dgm:spPr/>
    </dgm:pt>
  </dgm:ptLst>
  <dgm:cxnLst>
    <dgm:cxn modelId="{7ABCFF1C-DF30-422D-B299-2707FFEA7766}" srcId="{932725F3-14C2-427A-AE04-D62E8EAE56C2}" destId="{AFCEBB7B-1885-4B30-8D4F-A91A7DD1B51F}" srcOrd="0" destOrd="0" parTransId="{27C9219A-C252-404C-815A-DFAEBBDD903E}" sibTransId="{1F9A6243-ED95-4D64-833F-485430C91287}"/>
    <dgm:cxn modelId="{92538A34-03AE-4FDD-9DB5-FBD5B90C7118}" srcId="{932725F3-14C2-427A-AE04-D62E8EAE56C2}" destId="{8AC3CDA2-E76A-477B-AA7F-23F425A2300B}" srcOrd="1" destOrd="0" parTransId="{EF7F43AA-5044-474F-83DF-D7E9DC61907F}" sibTransId="{F86BFADE-E4AD-4B9C-86DE-BD5ED5D163D1}"/>
    <dgm:cxn modelId="{7A190F49-B508-4BCF-AF01-3CCF0CBFABE8}" type="presOf" srcId="{906E5BFA-BDF5-4C7B-BC1F-138B21063780}" destId="{A0B8C7A7-CF39-4C25-8A94-DF347A5C02E4}" srcOrd="0" destOrd="0" presId="urn:microsoft.com/office/officeart/2005/8/layout/StepDownProcess"/>
    <dgm:cxn modelId="{A9B5C74A-38D1-4D7E-BF99-6ABFD021775A}" srcId="{AFCEBB7B-1885-4B30-8D4F-A91A7DD1B51F}" destId="{3E1AD088-E34B-4C87-BD21-72F94E18CF49}" srcOrd="0" destOrd="0" parTransId="{414631A8-84B7-4F8A-A745-076AEE62F07D}" sibTransId="{9E473B2C-382B-43B2-AF45-45A861DC97AC}"/>
    <dgm:cxn modelId="{FFF3164E-C06F-483D-97FF-13F88094196F}" type="presOf" srcId="{3E1AD088-E34B-4C87-BD21-72F94E18CF49}" destId="{64720C95-3CE8-4AF8-8263-4B75E9CDD21D}" srcOrd="0" destOrd="0" presId="urn:microsoft.com/office/officeart/2005/8/layout/StepDownProcess"/>
    <dgm:cxn modelId="{09ADB475-E101-4A45-A470-EAE17B81DAB9}" srcId="{8AC3CDA2-E76A-477B-AA7F-23F425A2300B}" destId="{906E5BFA-BDF5-4C7B-BC1F-138B21063780}" srcOrd="0" destOrd="0" parTransId="{65D1EEB1-46C8-4667-83A6-27930337D912}" sibTransId="{F6C6D828-8A0A-4B5D-B57A-7FC3FB039658}"/>
    <dgm:cxn modelId="{EBAA087E-F1A2-45EC-872E-EDB344D3CE1B}" type="presOf" srcId="{469BB112-DF1B-4C55-82CA-1AB7D19DBAF0}" destId="{35BC2409-7B68-41CB-8862-2D7FE08E565D}" srcOrd="0" destOrd="0" presId="urn:microsoft.com/office/officeart/2005/8/layout/StepDownProcess"/>
    <dgm:cxn modelId="{C49690A8-D51E-4F44-94BF-8BCA69BEE036}" type="presOf" srcId="{932725F3-14C2-427A-AE04-D62E8EAE56C2}" destId="{175C878A-EB45-4581-AFF4-B264B80527E8}" srcOrd="0" destOrd="0" presId="urn:microsoft.com/office/officeart/2005/8/layout/StepDownProcess"/>
    <dgm:cxn modelId="{B12FC4B5-6B9F-4D12-A0E5-91DF90D8C0B1}" srcId="{797027E0-32A3-4EC8-A487-3FFD483C8153}" destId="{469BB112-DF1B-4C55-82CA-1AB7D19DBAF0}" srcOrd="0" destOrd="0" parTransId="{A2B5781C-7B0A-42C4-80F0-8CC8E77F2BE9}" sibTransId="{C2144D6A-8185-403F-9C9C-D6F2C424E8AB}"/>
    <dgm:cxn modelId="{EE6120BC-347E-4105-9991-EF99B0AF3371}" srcId="{932725F3-14C2-427A-AE04-D62E8EAE56C2}" destId="{797027E0-32A3-4EC8-A487-3FFD483C8153}" srcOrd="2" destOrd="0" parTransId="{8AD2EDC9-298B-458B-8B05-269C181D24C5}" sibTransId="{BD7593FF-0C07-403D-AF3A-48A8976A6673}"/>
    <dgm:cxn modelId="{C152FCBD-005C-49F4-AD40-A35873BBB53B}" type="presOf" srcId="{AFCEBB7B-1885-4B30-8D4F-A91A7DD1B51F}" destId="{A7E8CAC7-53C6-48A0-A117-2DAF18FE18B7}" srcOrd="0" destOrd="0" presId="urn:microsoft.com/office/officeart/2005/8/layout/StepDownProcess"/>
    <dgm:cxn modelId="{259FB2CE-7BAF-4019-BC99-52F8F184449E}" type="presOf" srcId="{797027E0-32A3-4EC8-A487-3FFD483C8153}" destId="{E0AE536D-C531-49AB-95A2-029E692AA611}" srcOrd="0" destOrd="0" presId="urn:microsoft.com/office/officeart/2005/8/layout/StepDownProcess"/>
    <dgm:cxn modelId="{40ED97F9-419A-4DB4-8803-A725EBBF1D81}" type="presOf" srcId="{8AC3CDA2-E76A-477B-AA7F-23F425A2300B}" destId="{F796645C-54A3-448B-A2D8-0DA4216EAACA}" srcOrd="0" destOrd="0" presId="urn:microsoft.com/office/officeart/2005/8/layout/StepDownProcess"/>
    <dgm:cxn modelId="{EF8F8978-AAC9-4F68-8756-A85095CAB870}" type="presParOf" srcId="{175C878A-EB45-4581-AFF4-B264B80527E8}" destId="{41EB274E-FB0E-42B7-B222-C7C5B8CEA802}" srcOrd="0" destOrd="0" presId="urn:microsoft.com/office/officeart/2005/8/layout/StepDownProcess"/>
    <dgm:cxn modelId="{37B8E4A9-664D-4DBA-A809-9F2EA9064C98}" type="presParOf" srcId="{41EB274E-FB0E-42B7-B222-C7C5B8CEA802}" destId="{67BB4678-CC51-479A-A4FC-40783D030ECD}" srcOrd="0" destOrd="0" presId="urn:microsoft.com/office/officeart/2005/8/layout/StepDownProcess"/>
    <dgm:cxn modelId="{A7E6C158-4475-4F00-B3FC-ECCFEBAEAD40}" type="presParOf" srcId="{41EB274E-FB0E-42B7-B222-C7C5B8CEA802}" destId="{A7E8CAC7-53C6-48A0-A117-2DAF18FE18B7}" srcOrd="1" destOrd="0" presId="urn:microsoft.com/office/officeart/2005/8/layout/StepDownProcess"/>
    <dgm:cxn modelId="{85501099-DAFC-4D90-9D24-BFEBA340E114}" type="presParOf" srcId="{41EB274E-FB0E-42B7-B222-C7C5B8CEA802}" destId="{64720C95-3CE8-4AF8-8263-4B75E9CDD21D}" srcOrd="2" destOrd="0" presId="urn:microsoft.com/office/officeart/2005/8/layout/StepDownProcess"/>
    <dgm:cxn modelId="{81940F37-B51A-4BED-BC82-68329A162B20}" type="presParOf" srcId="{175C878A-EB45-4581-AFF4-B264B80527E8}" destId="{E612C085-6F99-493D-9F20-DFDBECBABBE0}" srcOrd="1" destOrd="0" presId="urn:microsoft.com/office/officeart/2005/8/layout/StepDownProcess"/>
    <dgm:cxn modelId="{41850066-8F84-4BD8-AF3A-0B5CC169301E}" type="presParOf" srcId="{175C878A-EB45-4581-AFF4-B264B80527E8}" destId="{68B2E942-412B-4B16-9723-2C89701DF513}" srcOrd="2" destOrd="0" presId="urn:microsoft.com/office/officeart/2005/8/layout/StepDownProcess"/>
    <dgm:cxn modelId="{52F95BDA-0A3D-48C7-9069-6179A44C060E}" type="presParOf" srcId="{68B2E942-412B-4B16-9723-2C89701DF513}" destId="{2B056572-9671-4765-B6EC-E64EDBD0E130}" srcOrd="0" destOrd="0" presId="urn:microsoft.com/office/officeart/2005/8/layout/StepDownProcess"/>
    <dgm:cxn modelId="{39E677BD-96C3-4287-83DD-01BDFFCC035A}" type="presParOf" srcId="{68B2E942-412B-4B16-9723-2C89701DF513}" destId="{F796645C-54A3-448B-A2D8-0DA4216EAACA}" srcOrd="1" destOrd="0" presId="urn:microsoft.com/office/officeart/2005/8/layout/StepDownProcess"/>
    <dgm:cxn modelId="{EABE4980-2D35-4E53-AE42-D156591BC6AC}" type="presParOf" srcId="{68B2E942-412B-4B16-9723-2C89701DF513}" destId="{A0B8C7A7-CF39-4C25-8A94-DF347A5C02E4}" srcOrd="2" destOrd="0" presId="urn:microsoft.com/office/officeart/2005/8/layout/StepDownProcess"/>
    <dgm:cxn modelId="{7E075186-39D0-4227-A72A-408BC2664832}" type="presParOf" srcId="{175C878A-EB45-4581-AFF4-B264B80527E8}" destId="{F28BD9D4-D6B6-4C6E-9DC6-56B337DB2BA1}" srcOrd="3" destOrd="0" presId="urn:microsoft.com/office/officeart/2005/8/layout/StepDownProcess"/>
    <dgm:cxn modelId="{58C1C6CC-721A-41CF-81CC-6B60EA1A0247}" type="presParOf" srcId="{175C878A-EB45-4581-AFF4-B264B80527E8}" destId="{DCAC3D8D-4274-4BD2-AA75-14DF7968E62F}" srcOrd="4" destOrd="0" presId="urn:microsoft.com/office/officeart/2005/8/layout/StepDownProcess"/>
    <dgm:cxn modelId="{9A7900C1-B5DC-42AD-A737-FBA0F1FA379A}" type="presParOf" srcId="{DCAC3D8D-4274-4BD2-AA75-14DF7968E62F}" destId="{E0AE536D-C531-49AB-95A2-029E692AA611}" srcOrd="0" destOrd="0" presId="urn:microsoft.com/office/officeart/2005/8/layout/StepDownProcess"/>
    <dgm:cxn modelId="{90968D77-A130-45AA-AB91-405DB5B641F9}" type="presParOf" srcId="{DCAC3D8D-4274-4BD2-AA75-14DF7968E62F}" destId="{35BC2409-7B68-41CB-8862-2D7FE08E565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56572-9671-4765-B6EC-E64EDBD0E130}">
      <dsp:nvSpPr>
        <dsp:cNvPr id="0" name=""/>
        <dsp:cNvSpPr/>
      </dsp:nvSpPr>
      <dsp:spPr>
        <a:xfrm rot="5400000">
          <a:off x="1149208" y="1513903"/>
          <a:ext cx="1338917" cy="15243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6645C-54A3-448B-A2D8-0DA4216EAACA}">
      <dsp:nvSpPr>
        <dsp:cNvPr id="0" name=""/>
        <dsp:cNvSpPr/>
      </dsp:nvSpPr>
      <dsp:spPr>
        <a:xfrm>
          <a:off x="794476" y="29687"/>
          <a:ext cx="2253948" cy="1577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Interaction</a:t>
          </a:r>
          <a:endParaRPr lang="en-IN" sz="2900" kern="1200" dirty="0"/>
        </a:p>
      </dsp:txBody>
      <dsp:txXfrm>
        <a:off x="871506" y="106717"/>
        <a:ext cx="2099888" cy="1423630"/>
      </dsp:txXfrm>
    </dsp:sp>
    <dsp:sp modelId="{A0B8C7A7-CF39-4C25-8A94-DF347A5C02E4}">
      <dsp:nvSpPr>
        <dsp:cNvPr id="0" name=""/>
        <dsp:cNvSpPr/>
      </dsp:nvSpPr>
      <dsp:spPr>
        <a:xfrm>
          <a:off x="3085841" y="147486"/>
          <a:ext cx="3280696" cy="127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 asks a question in the chat interface.</a:t>
          </a:r>
          <a:endParaRPr lang="en-IN" sz="2000" kern="1200" dirty="0"/>
        </a:p>
      </dsp:txBody>
      <dsp:txXfrm>
        <a:off x="3085841" y="147486"/>
        <a:ext cx="3280696" cy="1275159"/>
      </dsp:txXfrm>
    </dsp:sp>
    <dsp:sp modelId="{29D83F9C-CBD6-47EE-B7ED-4B89718676D1}">
      <dsp:nvSpPr>
        <dsp:cNvPr id="0" name=""/>
        <dsp:cNvSpPr/>
      </dsp:nvSpPr>
      <dsp:spPr>
        <a:xfrm rot="5400000">
          <a:off x="3411904" y="3286170"/>
          <a:ext cx="1338917" cy="15243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E536D-C531-49AB-95A2-029E692AA611}">
      <dsp:nvSpPr>
        <dsp:cNvPr id="0" name=""/>
        <dsp:cNvSpPr/>
      </dsp:nvSpPr>
      <dsp:spPr>
        <a:xfrm>
          <a:off x="3057172" y="1801954"/>
          <a:ext cx="2253948" cy="1577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Frontend Processing</a:t>
          </a:r>
          <a:endParaRPr lang="en-IN" sz="2900" kern="1200" dirty="0"/>
        </a:p>
      </dsp:txBody>
      <dsp:txXfrm>
        <a:off x="3134202" y="1878984"/>
        <a:ext cx="2099888" cy="1423630"/>
      </dsp:txXfrm>
    </dsp:sp>
    <dsp:sp modelId="{FFCD1809-DCB1-404D-9E9C-DED41A323833}">
      <dsp:nvSpPr>
        <dsp:cNvPr id="0" name=""/>
        <dsp:cNvSpPr/>
      </dsp:nvSpPr>
      <dsp:spPr>
        <a:xfrm>
          <a:off x="5371447" y="1859030"/>
          <a:ext cx="3256123" cy="127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Message is sent to the Flask backend</a:t>
          </a:r>
          <a:endParaRPr lang="en-IN" sz="2000" kern="1200" dirty="0"/>
        </a:p>
      </dsp:txBody>
      <dsp:txXfrm>
        <a:off x="5371447" y="1859030"/>
        <a:ext cx="3256123" cy="1275159"/>
      </dsp:txXfrm>
    </dsp:sp>
    <dsp:sp modelId="{3451426E-AFCC-4D60-8257-BA15151F11DA}">
      <dsp:nvSpPr>
        <dsp:cNvPr id="0" name=""/>
        <dsp:cNvSpPr/>
      </dsp:nvSpPr>
      <dsp:spPr>
        <a:xfrm>
          <a:off x="5319868" y="3574221"/>
          <a:ext cx="2253948" cy="15776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Flask Receives Query</a:t>
          </a:r>
          <a:endParaRPr lang="en-IN" sz="2900" kern="1200" dirty="0"/>
        </a:p>
      </dsp:txBody>
      <dsp:txXfrm>
        <a:off x="5396898" y="3651251"/>
        <a:ext cx="2099888" cy="1423630"/>
      </dsp:txXfrm>
    </dsp:sp>
    <dsp:sp modelId="{321C3EF3-43A8-44D8-90AC-353F226E1A27}">
      <dsp:nvSpPr>
        <dsp:cNvPr id="0" name=""/>
        <dsp:cNvSpPr/>
      </dsp:nvSpPr>
      <dsp:spPr>
        <a:xfrm>
          <a:off x="7573816" y="3724690"/>
          <a:ext cx="1639307" cy="127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Backend processes the query using </a:t>
          </a:r>
          <a:r>
            <a:rPr lang="en-US" sz="2000" kern="1200" dirty="0" err="1"/>
            <a:t>LlamaIndex</a:t>
          </a:r>
          <a:endParaRPr lang="en-IN" sz="2000" kern="1200" dirty="0"/>
        </a:p>
      </dsp:txBody>
      <dsp:txXfrm>
        <a:off x="7573816" y="3724690"/>
        <a:ext cx="1639307" cy="1275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B4678-CC51-479A-A4FC-40783D030ECD}">
      <dsp:nvSpPr>
        <dsp:cNvPr id="0" name=""/>
        <dsp:cNvSpPr/>
      </dsp:nvSpPr>
      <dsp:spPr>
        <a:xfrm rot="5400000">
          <a:off x="1163056" y="1343218"/>
          <a:ext cx="1187960" cy="13524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8CAC7-53C6-48A0-A117-2DAF18FE18B7}">
      <dsp:nvSpPr>
        <dsp:cNvPr id="0" name=""/>
        <dsp:cNvSpPr/>
      </dsp:nvSpPr>
      <dsp:spPr>
        <a:xfrm>
          <a:off x="848318" y="26339"/>
          <a:ext cx="1999826" cy="13998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Document Indexing</a:t>
          </a:r>
          <a:endParaRPr lang="en-IN" sz="2600" kern="1200" dirty="0"/>
        </a:p>
      </dsp:txBody>
      <dsp:txXfrm>
        <a:off x="916664" y="94685"/>
        <a:ext cx="1863134" cy="1263122"/>
      </dsp:txXfrm>
    </dsp:sp>
    <dsp:sp modelId="{64720C95-3CE8-4AF8-8263-4B75E9CDD21D}">
      <dsp:nvSpPr>
        <dsp:cNvPr id="0" name=""/>
        <dsp:cNvSpPr/>
      </dsp:nvSpPr>
      <dsp:spPr>
        <a:xfrm>
          <a:off x="2918266" y="121342"/>
          <a:ext cx="3025762" cy="113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college document is split into chunks.</a:t>
          </a:r>
          <a:endParaRPr lang="en-IN" sz="2000" kern="1200" dirty="0"/>
        </a:p>
      </dsp:txBody>
      <dsp:txXfrm>
        <a:off x="2918266" y="121342"/>
        <a:ext cx="3025762" cy="1131391"/>
      </dsp:txXfrm>
    </dsp:sp>
    <dsp:sp modelId="{2B056572-9671-4765-B6EC-E64EDBD0E130}">
      <dsp:nvSpPr>
        <dsp:cNvPr id="0" name=""/>
        <dsp:cNvSpPr/>
      </dsp:nvSpPr>
      <dsp:spPr>
        <a:xfrm rot="5400000">
          <a:off x="3198231" y="2915671"/>
          <a:ext cx="1187960" cy="13524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6645C-54A3-448B-A2D8-0DA4216EAACA}">
      <dsp:nvSpPr>
        <dsp:cNvPr id="0" name=""/>
        <dsp:cNvSpPr/>
      </dsp:nvSpPr>
      <dsp:spPr>
        <a:xfrm>
          <a:off x="2883494" y="1598792"/>
          <a:ext cx="1999826" cy="13998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Query Processing</a:t>
          </a:r>
          <a:endParaRPr lang="en-IN" sz="2600" kern="1200" dirty="0"/>
        </a:p>
      </dsp:txBody>
      <dsp:txXfrm>
        <a:off x="2951840" y="1667138"/>
        <a:ext cx="1863134" cy="1263122"/>
      </dsp:txXfrm>
    </dsp:sp>
    <dsp:sp modelId="{A0B8C7A7-CF39-4C25-8A94-DF347A5C02E4}">
      <dsp:nvSpPr>
        <dsp:cNvPr id="0" name=""/>
        <dsp:cNvSpPr/>
      </dsp:nvSpPr>
      <dsp:spPr>
        <a:xfrm>
          <a:off x="4968503" y="1664243"/>
          <a:ext cx="3759214" cy="113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Router Query Engine decides whether to summarize or retrieve specific information</a:t>
          </a:r>
          <a:endParaRPr lang="en-IN" sz="2000" kern="1200" dirty="0"/>
        </a:p>
      </dsp:txBody>
      <dsp:txXfrm>
        <a:off x="4968503" y="1664243"/>
        <a:ext cx="3759214" cy="1131391"/>
      </dsp:txXfrm>
    </dsp:sp>
    <dsp:sp modelId="{E0AE536D-C531-49AB-95A2-029E692AA611}">
      <dsp:nvSpPr>
        <dsp:cNvPr id="0" name=""/>
        <dsp:cNvSpPr/>
      </dsp:nvSpPr>
      <dsp:spPr>
        <a:xfrm>
          <a:off x="4918670" y="3171246"/>
          <a:ext cx="1999826" cy="13998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Response Sent to User</a:t>
          </a:r>
          <a:endParaRPr lang="en-IN" sz="2600" kern="1200" dirty="0"/>
        </a:p>
      </dsp:txBody>
      <dsp:txXfrm>
        <a:off x="4987016" y="3239592"/>
        <a:ext cx="1863134" cy="1263122"/>
      </dsp:txXfrm>
    </dsp:sp>
    <dsp:sp modelId="{35BC2409-7B68-41CB-8862-2D7FE08E565D}">
      <dsp:nvSpPr>
        <dsp:cNvPr id="0" name=""/>
        <dsp:cNvSpPr/>
      </dsp:nvSpPr>
      <dsp:spPr>
        <a:xfrm>
          <a:off x="6939965" y="3330082"/>
          <a:ext cx="2798484" cy="113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OpenAI’s GPT-3.5-turbo model generates responses and it is displayed to the user. </a:t>
          </a:r>
          <a:endParaRPr lang="en-IN" sz="2000" kern="1200" dirty="0"/>
        </a:p>
      </dsp:txBody>
      <dsp:txXfrm>
        <a:off x="6939965" y="3330082"/>
        <a:ext cx="2798484" cy="1131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07-Mar-25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JSS College Virtual Assistant – </a:t>
            </a:r>
            <a:br>
              <a:rPr lang="en-US" sz="4000" dirty="0"/>
            </a:br>
            <a:r>
              <a:rPr lang="en-US" sz="4000" dirty="0"/>
              <a:t>JSS Genie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530" y="4753834"/>
            <a:ext cx="3485072" cy="547631"/>
          </a:xfrm>
        </p:spPr>
        <p:txBody>
          <a:bodyPr>
            <a:normAutofit/>
          </a:bodyPr>
          <a:lstStyle/>
          <a:p>
            <a:pPr algn="r"/>
            <a:r>
              <a:rPr lang="en-US" sz="2300" dirty="0"/>
              <a:t>By Team Hack3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Thank You!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0626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Team Hack3</a:t>
            </a:r>
          </a:p>
          <a:p>
            <a:pPr marL="494100" lvl="0" indent="-457200">
              <a:buAutoNum type="arabicPeriod"/>
            </a:pPr>
            <a:r>
              <a:rPr lang="en-US" sz="2400" dirty="0"/>
              <a:t>Varshini S (Captain)</a:t>
            </a:r>
          </a:p>
          <a:p>
            <a:pPr marL="494100" lvl="0" indent="-457200">
              <a:buAutoNum type="arabicPeriod"/>
            </a:pPr>
            <a:r>
              <a:rPr lang="en-US" sz="2400" dirty="0"/>
              <a:t>Rahul R Shekar</a:t>
            </a:r>
          </a:p>
          <a:p>
            <a:pPr marL="494100" lvl="0" indent="-457200">
              <a:buAutoNum type="arabicPeriod"/>
            </a:pPr>
            <a:r>
              <a:rPr lang="en-US" sz="2400" dirty="0"/>
              <a:t>Pratyusha R </a:t>
            </a:r>
            <a:r>
              <a:rPr lang="en-US" sz="2400" dirty="0" err="1"/>
              <a:t>Yarlapati</a:t>
            </a:r>
            <a:endParaRPr lang="en-US" sz="2400" dirty="0"/>
          </a:p>
          <a:p>
            <a:pPr marL="494100" lvl="0" indent="-457200"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601-8FAE-EC4C-2B8B-D6B95A1F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7B0-DBCE-199B-4D43-7710E39C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project is an </a:t>
            </a:r>
            <a:r>
              <a:rPr lang="en-US" b="1" dirty="0"/>
              <a:t>AI-powered Intelligent Information Retrieval System</a:t>
            </a:r>
            <a:r>
              <a:rPr lang="en-US" dirty="0"/>
              <a:t> designed as a </a:t>
            </a:r>
            <a:r>
              <a:rPr lang="en-US" b="1" dirty="0"/>
              <a:t>Virtual Assistant</a:t>
            </a:r>
            <a:r>
              <a:rPr lang="en-US" dirty="0"/>
              <a:t> for JSS Academy of Technical Education. </a:t>
            </a:r>
          </a:p>
          <a:p>
            <a:pPr>
              <a:lnSpc>
                <a:spcPct val="150000"/>
              </a:lnSpc>
            </a:pPr>
            <a:r>
              <a:rPr lang="en-US" dirty="0"/>
              <a:t>It leverages </a:t>
            </a:r>
            <a:r>
              <a:rPr lang="en-US" b="1" dirty="0"/>
              <a:t>advanced natural language processing (NLP)</a:t>
            </a:r>
            <a:r>
              <a:rPr lang="en-US" dirty="0"/>
              <a:t> and </a:t>
            </a:r>
            <a:r>
              <a:rPr lang="en-US" b="1" dirty="0"/>
              <a:t>semantic search capabilities</a:t>
            </a:r>
            <a:r>
              <a:rPr lang="en-US" dirty="0"/>
              <a:t> to provide context-aware responses to user queries.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20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90D2-BA14-8DF9-3E09-7783ECD3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2A61-3B80-E2D1-2101-BAF2157C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Instead of just following predefined scripts like traditional chatbots, this intelligent agent dynamically </a:t>
            </a:r>
            <a:r>
              <a:rPr lang="en-US" b="1" dirty="0"/>
              <a:t>analyzes, interprets, and retrieves the most relevant information</a:t>
            </a:r>
            <a:r>
              <a:rPr lang="en-US" dirty="0"/>
              <a:t> from institutional documents using </a:t>
            </a:r>
            <a:r>
              <a:rPr lang="en-US" b="1" dirty="0" err="1"/>
              <a:t>LlamaIndex</a:t>
            </a:r>
            <a:r>
              <a:rPr lang="en-US" dirty="0"/>
              <a:t> and </a:t>
            </a:r>
            <a:r>
              <a:rPr lang="en-US" b="1" dirty="0"/>
              <a:t>OpenAI’s language models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Whether students, faculty, or visitors need details about admissions, academic programs, or events, the system ensures an </a:t>
            </a:r>
            <a:r>
              <a:rPr lang="en-US" b="1" dirty="0"/>
              <a:t>efficient, accurate, and interactive search experience</a:t>
            </a:r>
            <a:r>
              <a:rPr lang="en-US" dirty="0"/>
              <a:t> by </a:t>
            </a:r>
            <a:r>
              <a:rPr lang="en-US" b="1" dirty="0"/>
              <a:t>comprehending user intent and extracting precise answers.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4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CC0F-4610-5DE0-6225-E5291EB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it be used?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238AEB-B756-5804-30B1-E89FAD711D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866900"/>
            <a:ext cx="10353762" cy="294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College Virtual Assistant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To help students, faculty, and visitors find information about courses, admissions, and facilities. 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Helpdesk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Can assist students with FAQs, syllabus details, exam dates, etc. 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Administrative Support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Automate responses for fee-related queries, scholarships, event details, etc. 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Library Assistant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Provide book availability, library rules, and operating hours. </a:t>
            </a:r>
          </a:p>
        </p:txBody>
      </p:sp>
    </p:spTree>
    <p:extLst>
      <p:ext uri="{BB962C8B-B14F-4D97-AF65-F5344CB8AC3E}">
        <p14:creationId xmlns:p14="http://schemas.microsoft.com/office/powerpoint/2010/main" val="45646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3EE-5B91-60A6-2734-9AC40706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B520-0FEF-9802-1DF5-5DCF132D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has </a:t>
            </a:r>
            <a:r>
              <a:rPr lang="en-IN" b="1" dirty="0"/>
              <a:t>three main components</a:t>
            </a:r>
            <a:r>
              <a:rPr lang="en-IN" dirty="0"/>
              <a:t>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Frontend (HTML, CSS, JS)</a:t>
            </a:r>
            <a:r>
              <a:rPr lang="en-IN" dirty="0"/>
              <a:t> - A chatbot interface where users can type questions.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Backend (Flask + </a:t>
            </a:r>
            <a:r>
              <a:rPr lang="en-IN" b="1" dirty="0" err="1"/>
              <a:t>LlamaIndex</a:t>
            </a:r>
            <a:r>
              <a:rPr lang="en-IN" b="1" dirty="0"/>
              <a:t>)</a:t>
            </a:r>
            <a:r>
              <a:rPr lang="en-IN" dirty="0"/>
              <a:t> - Processes user queries, retrieves relevant information, and sends responses.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Database (PDF Documents)</a:t>
            </a:r>
            <a:r>
              <a:rPr lang="en-IN" dirty="0"/>
              <a:t> - The assistant extracts information from college-related documents using </a:t>
            </a:r>
            <a:r>
              <a:rPr lang="en-IN" b="1" dirty="0" err="1"/>
              <a:t>LlamaIndex</a:t>
            </a:r>
            <a:r>
              <a:rPr lang="en-IN" dirty="0"/>
              <a:t> and </a:t>
            </a:r>
            <a:r>
              <a:rPr lang="en-IN" b="1" dirty="0"/>
              <a:t>OpenAI embeddings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06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4821-9E28-73D5-D9A2-B3976C29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1300"/>
            <a:ext cx="10353762" cy="1257300"/>
          </a:xfrm>
        </p:spPr>
        <p:txBody>
          <a:bodyPr/>
          <a:lstStyle/>
          <a:p>
            <a:r>
              <a:rPr lang="en-IN" dirty="0"/>
              <a:t>Step-by-Step Flow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0EF103-8EBD-7F45-482D-64126E0DE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994311"/>
              </p:ext>
            </p:extLst>
          </p:nvPr>
        </p:nvGraphicFramePr>
        <p:xfrm>
          <a:off x="1727200" y="1308100"/>
          <a:ext cx="10007600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12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5C93-4947-E90C-5261-0F6776C8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93700"/>
            <a:ext cx="10353762" cy="1257300"/>
          </a:xfrm>
        </p:spPr>
        <p:txBody>
          <a:bodyPr/>
          <a:lstStyle/>
          <a:p>
            <a:r>
              <a:rPr lang="en-IN" dirty="0"/>
              <a:t>Step-by-Step 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E944DD-3D68-C2A8-C444-E7C76E4E0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492854"/>
              </p:ext>
            </p:extLst>
          </p:nvPr>
        </p:nvGraphicFramePr>
        <p:xfrm>
          <a:off x="1701800" y="1460500"/>
          <a:ext cx="98933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78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5A86-74A8-9573-A327-C37DD02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DBE91-0FFB-723E-E4AA-AD9A77EA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7" y="2052552"/>
            <a:ext cx="10814825" cy="30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4D95-D34A-65A8-CB59-2E9DADA2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Future Enhancements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39D1AE-ABC4-4D60-F82C-4C6B6503B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095" y="1866900"/>
            <a:ext cx="8024376" cy="100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Voice Chat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Enable voice-based interaction using Speech-to-Text APIs. </a:t>
            </a:r>
          </a:p>
          <a:p>
            <a:pPr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Multilingual Support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Extend to support Kannada, Hindi, etc. </a:t>
            </a:r>
          </a:p>
        </p:txBody>
      </p:sp>
    </p:spTree>
    <p:extLst>
      <p:ext uri="{BB962C8B-B14F-4D97-AF65-F5344CB8AC3E}">
        <p14:creationId xmlns:p14="http://schemas.microsoft.com/office/powerpoint/2010/main" val="40286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{97016A0B-039C-4AED-8CCD-5FC32050D69C}tf55705232_win32</Template>
  <TotalTime>44</TotalTime>
  <Words>392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JSS College Virtual Assistant –  JSS Genie</vt:lpstr>
      <vt:lpstr>Overview of the Project</vt:lpstr>
      <vt:lpstr>Overview of the Project</vt:lpstr>
      <vt:lpstr>Where can it be used?</vt:lpstr>
      <vt:lpstr>Working of the Project</vt:lpstr>
      <vt:lpstr>Step-by-Step Flow</vt:lpstr>
      <vt:lpstr>Step-by-Step Flow</vt:lpstr>
      <vt:lpstr>Technologies Used</vt:lpstr>
      <vt:lpstr>Future Enhancements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JSS College Virtual Assistant –  JSS Genie</dc:title>
  <dc:creator>Pratyusha R</dc:creator>
  <cp:lastModifiedBy>Pratyusha R</cp:lastModifiedBy>
  <cp:revision>2</cp:revision>
  <dcterms:created xsi:type="dcterms:W3CDTF">2025-03-07T04:08:53Z</dcterms:created>
  <dcterms:modified xsi:type="dcterms:W3CDTF">2025-03-07T04:55:23Z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